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103"/>
  </p:notesMasterIdLst>
  <p:sldIdLst>
    <p:sldId id="261" r:id="rId2"/>
    <p:sldId id="359" r:id="rId3"/>
    <p:sldId id="262" r:id="rId4"/>
    <p:sldId id="257" r:id="rId5"/>
    <p:sldId id="263" r:id="rId6"/>
    <p:sldId id="264" r:id="rId7"/>
    <p:sldId id="265" r:id="rId8"/>
    <p:sldId id="266" r:id="rId9"/>
    <p:sldId id="360" r:id="rId10"/>
    <p:sldId id="347" r:id="rId11"/>
    <p:sldId id="269" r:id="rId12"/>
    <p:sldId id="270" r:id="rId13"/>
    <p:sldId id="271" r:id="rId14"/>
    <p:sldId id="361" r:id="rId15"/>
    <p:sldId id="348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346" r:id="rId26"/>
    <p:sldId id="362" r:id="rId27"/>
    <p:sldId id="349" r:id="rId28"/>
    <p:sldId id="283" r:id="rId29"/>
    <p:sldId id="284" r:id="rId30"/>
    <p:sldId id="285" r:id="rId31"/>
    <p:sldId id="286" r:id="rId32"/>
    <p:sldId id="287" r:id="rId33"/>
    <p:sldId id="363" r:id="rId34"/>
    <p:sldId id="350" r:id="rId35"/>
    <p:sldId id="289" r:id="rId36"/>
    <p:sldId id="290" r:id="rId37"/>
    <p:sldId id="291" r:id="rId38"/>
    <p:sldId id="292" r:id="rId39"/>
    <p:sldId id="293" r:id="rId40"/>
    <p:sldId id="305" r:id="rId41"/>
    <p:sldId id="364" r:id="rId42"/>
    <p:sldId id="351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65" r:id="rId54"/>
    <p:sldId id="352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66" r:id="rId65"/>
    <p:sldId id="353" r:id="rId66"/>
    <p:sldId id="317" r:id="rId67"/>
    <p:sldId id="318" r:id="rId68"/>
    <p:sldId id="319" r:id="rId69"/>
    <p:sldId id="320" r:id="rId70"/>
    <p:sldId id="321" r:id="rId71"/>
    <p:sldId id="322" r:id="rId72"/>
    <p:sldId id="367" r:id="rId73"/>
    <p:sldId id="354" r:id="rId74"/>
    <p:sldId id="324" r:id="rId75"/>
    <p:sldId id="325" r:id="rId76"/>
    <p:sldId id="326" r:id="rId77"/>
    <p:sldId id="327" r:id="rId78"/>
    <p:sldId id="328" r:id="rId79"/>
    <p:sldId id="329" r:id="rId80"/>
    <p:sldId id="368" r:id="rId81"/>
    <p:sldId id="355" r:id="rId82"/>
    <p:sldId id="331" r:id="rId83"/>
    <p:sldId id="333" r:id="rId84"/>
    <p:sldId id="332" r:id="rId85"/>
    <p:sldId id="334" r:id="rId86"/>
    <p:sldId id="335" r:id="rId87"/>
    <p:sldId id="336" r:id="rId88"/>
    <p:sldId id="369" r:id="rId89"/>
    <p:sldId id="356" r:id="rId90"/>
    <p:sldId id="338" r:id="rId91"/>
    <p:sldId id="370" r:id="rId92"/>
    <p:sldId id="371" r:id="rId93"/>
    <p:sldId id="339" r:id="rId94"/>
    <p:sldId id="372" r:id="rId95"/>
    <p:sldId id="357" r:id="rId96"/>
    <p:sldId id="341" r:id="rId97"/>
    <p:sldId id="373" r:id="rId98"/>
    <p:sldId id="342" r:id="rId99"/>
    <p:sldId id="343" r:id="rId100"/>
    <p:sldId id="344" r:id="rId101"/>
    <p:sldId id="345" r:id="rId102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E72"/>
    <a:srgbClr val="953693"/>
    <a:srgbClr val="9C4226"/>
    <a:srgbClr val="701B3A"/>
    <a:srgbClr val="007336"/>
    <a:srgbClr val="7C5096"/>
    <a:srgbClr val="C32B36"/>
    <a:srgbClr val="39AA41"/>
    <a:srgbClr val="FB7D23"/>
    <a:srgbClr val="E6E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59" autoAdjust="0"/>
    <p:restoredTop sz="93362" autoAdjust="0"/>
  </p:normalViewPr>
  <p:slideViewPr>
    <p:cSldViewPr snapToGrid="0">
      <p:cViewPr>
        <p:scale>
          <a:sx n="73" d="100"/>
          <a:sy n="73" d="100"/>
        </p:scale>
        <p:origin x="444" y="1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831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3433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30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53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72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25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31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63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3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29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49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04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09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76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2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5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570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15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19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18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20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652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31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359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130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413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73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982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853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58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78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33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894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935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26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65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180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277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238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90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68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923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650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421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859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975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772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321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720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211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348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28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61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957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287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324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496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062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317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091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6069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555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04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702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137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4396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849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467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069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1500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2613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2796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216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32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11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631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1571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6876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528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919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83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8325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5297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792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28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1809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408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7000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651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82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20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4516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5129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7046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6849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1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8/1/2023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8/1/2023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8/1/2023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8/1/2023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8/1/2023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8/1/2023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8/1/2023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8" Type="http://schemas.microsoft.com/office/2007/relationships/hdphoto" Target="../media/hdphoto147.wdp"/><Relationship Id="rId13" Type="http://schemas.openxmlformats.org/officeDocument/2006/relationships/image" Target="../media/image200.png"/><Relationship Id="rId3" Type="http://schemas.openxmlformats.org/officeDocument/2006/relationships/image" Target="../media/image1.png"/><Relationship Id="rId7" Type="http://schemas.openxmlformats.org/officeDocument/2006/relationships/image" Target="../media/image197.png"/><Relationship Id="rId12" Type="http://schemas.microsoft.com/office/2007/relationships/hdphoto" Target="../media/hdphoto149.wdp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6.wdp"/><Relationship Id="rId11" Type="http://schemas.openxmlformats.org/officeDocument/2006/relationships/image" Target="../media/image199.png"/><Relationship Id="rId5" Type="http://schemas.openxmlformats.org/officeDocument/2006/relationships/image" Target="../media/image196.png"/><Relationship Id="rId10" Type="http://schemas.microsoft.com/office/2007/relationships/hdphoto" Target="../media/hdphoto148.wdp"/><Relationship Id="rId4" Type="http://schemas.openxmlformats.org/officeDocument/2006/relationships/image" Target="../media/image2.png"/><Relationship Id="rId9" Type="http://schemas.openxmlformats.org/officeDocument/2006/relationships/image" Target="../media/image198.png"/><Relationship Id="rId14" Type="http://schemas.openxmlformats.org/officeDocument/2006/relationships/image" Target="../media/image201.png"/></Relationships>
</file>

<file path=ppt/slides/_rels/slide101.xml.rels><?xml version="1.0" encoding="UTF-8" standalone="yes"?>
<Relationships xmlns="http://schemas.openxmlformats.org/package/2006/relationships"><Relationship Id="rId8" Type="http://schemas.microsoft.com/office/2007/relationships/hdphoto" Target="../media/hdphoto151.wdp"/><Relationship Id="rId3" Type="http://schemas.openxmlformats.org/officeDocument/2006/relationships/image" Target="../media/image1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0.wdp"/><Relationship Id="rId11" Type="http://schemas.openxmlformats.org/officeDocument/2006/relationships/image" Target="../media/image200.png"/><Relationship Id="rId5" Type="http://schemas.openxmlformats.org/officeDocument/2006/relationships/image" Target="../media/image202.png"/><Relationship Id="rId10" Type="http://schemas.microsoft.com/office/2007/relationships/hdphoto" Target="../media/hdphoto152.wdp"/><Relationship Id="rId4" Type="http://schemas.openxmlformats.org/officeDocument/2006/relationships/image" Target="../media/image2.png"/><Relationship Id="rId9" Type="http://schemas.openxmlformats.org/officeDocument/2006/relationships/image" Target="../media/image20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microsoft.com/office/2007/relationships/hdphoto" Target="../media/hdphoto7.wdp"/><Relationship Id="rId2" Type="http://schemas.openxmlformats.org/officeDocument/2006/relationships/notesSlide" Target="../notesSlides/notesSlide12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openxmlformats.org/officeDocument/2006/relationships/image" Target="../media/image22.png"/><Relationship Id="rId1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10" Type="http://schemas.microsoft.com/office/2007/relationships/hdphoto" Target="../media/hdphoto11.wdp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microsoft.com/office/2007/relationships/hdphoto" Target="../media/hdphoto2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6.wdp"/><Relationship Id="rId3" Type="http://schemas.openxmlformats.org/officeDocument/2006/relationships/image" Target="../media/image1.png"/><Relationship Id="rId7" Type="http://schemas.microsoft.com/office/2007/relationships/hdphoto" Target="../media/hdphoto23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microsoft.com/office/2007/relationships/hdphoto" Target="../media/hdphoto25.wdp"/><Relationship Id="rId5" Type="http://schemas.openxmlformats.org/officeDocument/2006/relationships/image" Target="../media/image31.png"/><Relationship Id="rId10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microsoft.com/office/2007/relationships/hdphoto" Target="../media/hdphoto2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microsoft.com/office/2007/relationships/hdphoto" Target="../media/hdphoto27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microsoft.com/office/2007/relationships/hdphoto" Target="../media/hdphoto2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microsoft.com/office/2007/relationships/hdphoto" Target="../media/hdphoto29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31.wdp"/><Relationship Id="rId5" Type="http://schemas.openxmlformats.org/officeDocument/2006/relationships/image" Target="../media/image31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microsoft.com/office/2007/relationships/hdphoto" Target="../media/hdphoto30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microsoft.com/office/2007/relationships/hdphoto" Target="../media/hdphoto34.wdp"/><Relationship Id="rId4" Type="http://schemas.openxmlformats.org/officeDocument/2006/relationships/image" Target="../media/image2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6.wdp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microsoft.com/office/2007/relationships/hdphoto" Target="../media/hdphoto38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Relationship Id="rId9" Type="http://schemas.microsoft.com/office/2007/relationships/hdphoto" Target="../media/hdphoto3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.png"/><Relationship Id="rId7" Type="http://schemas.microsoft.com/office/2007/relationships/hdphoto" Target="../media/hdphoto40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2.png"/><Relationship Id="rId9" Type="http://schemas.microsoft.com/office/2007/relationships/hdphoto" Target="../media/hdphoto4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45.wdp"/><Relationship Id="rId3" Type="http://schemas.openxmlformats.org/officeDocument/2006/relationships/image" Target="../media/image1.png"/><Relationship Id="rId7" Type="http://schemas.microsoft.com/office/2007/relationships/hdphoto" Target="../media/hdphoto42.wdp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4.wdp"/><Relationship Id="rId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image" Target="../media/image2.png"/><Relationship Id="rId9" Type="http://schemas.microsoft.com/office/2007/relationships/hdphoto" Target="../media/hdphoto43.wdp"/><Relationship Id="rId1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6.wdp"/><Relationship Id="rId5" Type="http://schemas.openxmlformats.org/officeDocument/2006/relationships/image" Target="../media/image73.png"/><Relationship Id="rId10" Type="http://schemas.microsoft.com/office/2007/relationships/hdphoto" Target="../media/hdphoto47.wdp"/><Relationship Id="rId4" Type="http://schemas.openxmlformats.org/officeDocument/2006/relationships/image" Target="../media/image2.png"/><Relationship Id="rId9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8.wdp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13" Type="http://schemas.openxmlformats.org/officeDocument/2006/relationships/image" Target="../media/image82.png"/><Relationship Id="rId3" Type="http://schemas.openxmlformats.org/officeDocument/2006/relationships/image" Target="../media/image1.png"/><Relationship Id="rId7" Type="http://schemas.openxmlformats.org/officeDocument/2006/relationships/image" Target="../media/image79.png"/><Relationship Id="rId12" Type="http://schemas.microsoft.com/office/2007/relationships/hdphoto" Target="../media/hdphoto52.wdp"/><Relationship Id="rId17" Type="http://schemas.microsoft.com/office/2007/relationships/hdphoto" Target="../media/hdphoto54.wdp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9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10" Type="http://schemas.microsoft.com/office/2007/relationships/hdphoto" Target="../media/hdphoto51.wdp"/><Relationship Id="rId4" Type="http://schemas.openxmlformats.org/officeDocument/2006/relationships/image" Target="../media/image2.png"/><Relationship Id="rId9" Type="http://schemas.openxmlformats.org/officeDocument/2006/relationships/image" Target="../media/image80.png"/><Relationship Id="rId14" Type="http://schemas.microsoft.com/office/2007/relationships/hdphoto" Target="../media/hdphoto53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5.wdp"/><Relationship Id="rId11" Type="http://schemas.microsoft.com/office/2007/relationships/hdphoto" Target="../media/hdphoto57.wdp"/><Relationship Id="rId5" Type="http://schemas.openxmlformats.org/officeDocument/2006/relationships/image" Target="../media/image85.png"/><Relationship Id="rId10" Type="http://schemas.openxmlformats.org/officeDocument/2006/relationships/image" Target="../media/image87.png"/><Relationship Id="rId4" Type="http://schemas.openxmlformats.org/officeDocument/2006/relationships/image" Target="../media/image2.png"/><Relationship Id="rId9" Type="http://schemas.microsoft.com/office/2007/relationships/hdphoto" Target="../media/hdphoto5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58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59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60.wdp"/><Relationship Id="rId4" Type="http://schemas.openxmlformats.org/officeDocument/2006/relationships/image" Target="../media/image90.png"/><Relationship Id="rId9" Type="http://schemas.microsoft.com/office/2007/relationships/hdphoto" Target="../media/hdphoto6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62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3.wdp"/><Relationship Id="rId5" Type="http://schemas.openxmlformats.org/officeDocument/2006/relationships/image" Target="../media/image94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4.wdp"/><Relationship Id="rId5" Type="http://schemas.openxmlformats.org/officeDocument/2006/relationships/image" Target="../media/image95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5.wdp"/><Relationship Id="rId5" Type="http://schemas.openxmlformats.org/officeDocument/2006/relationships/image" Target="../media/image96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6.wdp"/><Relationship Id="rId5" Type="http://schemas.openxmlformats.org/officeDocument/2006/relationships/image" Target="../media/image97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7.wdp"/><Relationship Id="rId5" Type="http://schemas.openxmlformats.org/officeDocument/2006/relationships/image" Target="../media/image98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8.wdp"/><Relationship Id="rId5" Type="http://schemas.openxmlformats.org/officeDocument/2006/relationships/image" Target="../media/image99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9.wdp"/><Relationship Id="rId5" Type="http://schemas.openxmlformats.org/officeDocument/2006/relationships/image" Target="../media/image101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70.wd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71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.png"/><Relationship Id="rId7" Type="http://schemas.microsoft.com/office/2007/relationships/hdphoto" Target="../media/hdphoto72.wd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0.png"/><Relationship Id="rId4" Type="http://schemas.openxmlformats.org/officeDocument/2006/relationships/image" Target="../media/image2.png"/><Relationship Id="rId9" Type="http://schemas.microsoft.com/office/2007/relationships/hdphoto" Target="../media/hdphoto7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74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5.wdp"/><Relationship Id="rId5" Type="http://schemas.openxmlformats.org/officeDocument/2006/relationships/image" Target="../media/image108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77.wdp"/><Relationship Id="rId3" Type="http://schemas.openxmlformats.org/officeDocument/2006/relationships/image" Target="../media/image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6.wdp"/><Relationship Id="rId5" Type="http://schemas.openxmlformats.org/officeDocument/2006/relationships/image" Target="../media/image109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78.wdp"/><Relationship Id="rId3" Type="http://schemas.openxmlformats.org/officeDocument/2006/relationships/image" Target="../media/image1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7.wdp"/><Relationship Id="rId11" Type="http://schemas.openxmlformats.org/officeDocument/2006/relationships/image" Target="../media/image113.png"/><Relationship Id="rId5" Type="http://schemas.openxmlformats.org/officeDocument/2006/relationships/image" Target="../media/image110.png"/><Relationship Id="rId10" Type="http://schemas.microsoft.com/office/2007/relationships/hdphoto" Target="../media/hdphoto79.wdp"/><Relationship Id="rId4" Type="http://schemas.openxmlformats.org/officeDocument/2006/relationships/image" Target="../media/image2.png"/><Relationship Id="rId9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80.wdp"/><Relationship Id="rId3" Type="http://schemas.openxmlformats.org/officeDocument/2006/relationships/image" Target="../media/image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7.wdp"/><Relationship Id="rId5" Type="http://schemas.openxmlformats.org/officeDocument/2006/relationships/image" Target="../media/image110.png"/><Relationship Id="rId4" Type="http://schemas.openxmlformats.org/officeDocument/2006/relationships/image" Target="../media/image2.png"/><Relationship Id="rId9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81.wdp"/><Relationship Id="rId3" Type="http://schemas.openxmlformats.org/officeDocument/2006/relationships/image" Target="../media/image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7.wdp"/><Relationship Id="rId5" Type="http://schemas.openxmlformats.org/officeDocument/2006/relationships/image" Target="../media/image110.png"/><Relationship Id="rId4" Type="http://schemas.openxmlformats.org/officeDocument/2006/relationships/image" Target="../media/image2.png"/><Relationship Id="rId9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2.wdp"/><Relationship Id="rId5" Type="http://schemas.openxmlformats.org/officeDocument/2006/relationships/image" Target="../media/image11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83.wdp"/><Relationship Id="rId3" Type="http://schemas.openxmlformats.org/officeDocument/2006/relationships/image" Target="../media/image1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7.wdp"/><Relationship Id="rId5" Type="http://schemas.openxmlformats.org/officeDocument/2006/relationships/image" Target="../media/image110.png"/><Relationship Id="rId10" Type="http://schemas.microsoft.com/office/2007/relationships/hdphoto" Target="../media/hdphoto84.wdp"/><Relationship Id="rId4" Type="http://schemas.openxmlformats.org/officeDocument/2006/relationships/image" Target="../media/image2.png"/><Relationship Id="rId9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5.wdp"/><Relationship Id="rId5" Type="http://schemas.openxmlformats.org/officeDocument/2006/relationships/image" Target="../media/image120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86.wdp"/><Relationship Id="rId3" Type="http://schemas.openxmlformats.org/officeDocument/2006/relationships/image" Target="../media/image1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7.wdp"/><Relationship Id="rId5" Type="http://schemas.openxmlformats.org/officeDocument/2006/relationships/image" Target="../media/image124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8.wdp"/><Relationship Id="rId5" Type="http://schemas.openxmlformats.org/officeDocument/2006/relationships/image" Target="../media/image127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9.wdp"/><Relationship Id="rId5" Type="http://schemas.openxmlformats.org/officeDocument/2006/relationships/image" Target="../media/image128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91.wdp"/><Relationship Id="rId13" Type="http://schemas.microsoft.com/office/2007/relationships/hdphoto" Target="../media/hdphoto93.wdp"/><Relationship Id="rId3" Type="http://schemas.openxmlformats.org/officeDocument/2006/relationships/image" Target="../media/image1.png"/><Relationship Id="rId7" Type="http://schemas.openxmlformats.org/officeDocument/2006/relationships/image" Target="../media/image131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0.wdp"/><Relationship Id="rId11" Type="http://schemas.microsoft.com/office/2007/relationships/hdphoto" Target="../media/hdphoto92.wdp"/><Relationship Id="rId5" Type="http://schemas.openxmlformats.org/officeDocument/2006/relationships/image" Target="../media/image130.png"/><Relationship Id="rId10" Type="http://schemas.openxmlformats.org/officeDocument/2006/relationships/image" Target="../media/image133.png"/><Relationship Id="rId4" Type="http://schemas.openxmlformats.org/officeDocument/2006/relationships/image" Target="../media/image2.png"/><Relationship Id="rId9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.png"/><Relationship Id="rId7" Type="http://schemas.microsoft.com/office/2007/relationships/hdphoto" Target="../media/hdphoto94.wdp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2.png"/><Relationship Id="rId4" Type="http://schemas.openxmlformats.org/officeDocument/2006/relationships/image" Target="../media/image2.png"/><Relationship Id="rId9" Type="http://schemas.microsoft.com/office/2007/relationships/hdphoto" Target="../media/hdphoto95.wdp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97.wdp"/><Relationship Id="rId3" Type="http://schemas.openxmlformats.org/officeDocument/2006/relationships/image" Target="../media/image1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6.wdp"/><Relationship Id="rId11" Type="http://schemas.openxmlformats.org/officeDocument/2006/relationships/image" Target="../media/image132.png"/><Relationship Id="rId5" Type="http://schemas.openxmlformats.org/officeDocument/2006/relationships/image" Target="../media/image137.png"/><Relationship Id="rId10" Type="http://schemas.microsoft.com/office/2007/relationships/hdphoto" Target="../media/hdphoto98.wdp"/><Relationship Id="rId4" Type="http://schemas.openxmlformats.org/officeDocument/2006/relationships/image" Target="../media/image2.png"/><Relationship Id="rId9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100.wdp"/><Relationship Id="rId3" Type="http://schemas.openxmlformats.org/officeDocument/2006/relationships/image" Target="../media/image14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99.wdp"/><Relationship Id="rId9" Type="http://schemas.openxmlformats.org/officeDocument/2006/relationships/image" Target="../media/image14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.png"/><Relationship Id="rId7" Type="http://schemas.microsoft.com/office/2007/relationships/hdphoto" Target="../media/hdphoto101.wdp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2.png"/><Relationship Id="rId9" Type="http://schemas.microsoft.com/office/2007/relationships/hdphoto" Target="../media/hdphoto102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25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3.wdp"/><Relationship Id="rId5" Type="http://schemas.openxmlformats.org/officeDocument/2006/relationships/image" Target="../media/image147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104.wdp"/><Relationship Id="rId3" Type="http://schemas.openxmlformats.org/officeDocument/2006/relationships/image" Target="../media/image1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microsoft.com/office/2007/relationships/hdphoto" Target="../media/hdphoto105.wdp"/><Relationship Id="rId4" Type="http://schemas.openxmlformats.org/officeDocument/2006/relationships/image" Target="../media/image2.png"/><Relationship Id="rId9" Type="http://schemas.openxmlformats.org/officeDocument/2006/relationships/image" Target="../media/image151.pn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hdphoto" Target="../media/hdphoto107.wdp"/><Relationship Id="rId3" Type="http://schemas.openxmlformats.org/officeDocument/2006/relationships/image" Target="../media/image1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06.wdp"/><Relationship Id="rId4" Type="http://schemas.openxmlformats.org/officeDocument/2006/relationships/image" Target="../media/image152.png"/><Relationship Id="rId9" Type="http://schemas.openxmlformats.org/officeDocument/2006/relationships/image" Target="../media/image14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8.wdp"/><Relationship Id="rId5" Type="http://schemas.openxmlformats.org/officeDocument/2006/relationships/image" Target="../media/image154.png"/><Relationship Id="rId4" Type="http://schemas.openxmlformats.org/officeDocument/2006/relationships/image" Target="../media/image2.png"/><Relationship Id="rId9" Type="http://schemas.microsoft.com/office/2007/relationships/hdphoto" Target="../media/hdphoto109.wdp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hdphoto" Target="../media/hdphoto111.wdp"/><Relationship Id="rId3" Type="http://schemas.openxmlformats.org/officeDocument/2006/relationships/image" Target="../media/image1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0.wdp"/><Relationship Id="rId5" Type="http://schemas.openxmlformats.org/officeDocument/2006/relationships/image" Target="../media/image156.png"/><Relationship Id="rId4" Type="http://schemas.openxmlformats.org/officeDocument/2006/relationships/image" Target="../media/image2.png"/><Relationship Id="rId9" Type="http://schemas.openxmlformats.org/officeDocument/2006/relationships/image" Target="../media/image149.png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hdphoto" Target="../media/hdphoto113.wdp"/><Relationship Id="rId3" Type="http://schemas.openxmlformats.org/officeDocument/2006/relationships/image" Target="../media/image1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2.wdp"/><Relationship Id="rId5" Type="http://schemas.openxmlformats.org/officeDocument/2006/relationships/image" Target="../media/image158.png"/><Relationship Id="rId4" Type="http://schemas.openxmlformats.org/officeDocument/2006/relationships/image" Target="../media/image2.png"/><Relationship Id="rId9" Type="http://schemas.openxmlformats.org/officeDocument/2006/relationships/image" Target="../media/image149.png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hdphoto" Target="../media/hdphoto115.wdp"/><Relationship Id="rId3" Type="http://schemas.openxmlformats.org/officeDocument/2006/relationships/image" Target="../media/image1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4.wdp"/><Relationship Id="rId5" Type="http://schemas.openxmlformats.org/officeDocument/2006/relationships/image" Target="../media/image160.png"/><Relationship Id="rId4" Type="http://schemas.openxmlformats.org/officeDocument/2006/relationships/image" Target="../media/image2.png"/><Relationship Id="rId9" Type="http://schemas.openxmlformats.org/officeDocument/2006/relationships/image" Target="../media/image1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5" Type="http://schemas.openxmlformats.org/officeDocument/2006/relationships/image" Target="../media/image125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6.wdp"/><Relationship Id="rId5" Type="http://schemas.openxmlformats.org/officeDocument/2006/relationships/image" Target="../media/image163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7.wdp"/><Relationship Id="rId11" Type="http://schemas.microsoft.com/office/2007/relationships/hdphoto" Target="../media/hdphoto119.wdp"/><Relationship Id="rId5" Type="http://schemas.openxmlformats.org/officeDocument/2006/relationships/image" Target="../media/image164.png"/><Relationship Id="rId10" Type="http://schemas.openxmlformats.org/officeDocument/2006/relationships/image" Target="../media/image167.png"/><Relationship Id="rId4" Type="http://schemas.openxmlformats.org/officeDocument/2006/relationships/image" Target="../media/image2.png"/><Relationship Id="rId9" Type="http://schemas.microsoft.com/office/2007/relationships/hdphoto" Target="../media/hdphoto118.wdp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0.wdp"/><Relationship Id="rId5" Type="http://schemas.openxmlformats.org/officeDocument/2006/relationships/image" Target="../media/image168.png"/><Relationship Id="rId4" Type="http://schemas.openxmlformats.org/officeDocument/2006/relationships/image" Target="../media/image2.png"/><Relationship Id="rId9" Type="http://schemas.microsoft.com/office/2007/relationships/hdphoto" Target="../media/hdphoto121.wdp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2.wdp"/><Relationship Id="rId5" Type="http://schemas.openxmlformats.org/officeDocument/2006/relationships/image" Target="../media/image170.png"/><Relationship Id="rId4" Type="http://schemas.openxmlformats.org/officeDocument/2006/relationships/image" Target="../media/image2.png"/><Relationship Id="rId9" Type="http://schemas.microsoft.com/office/2007/relationships/hdphoto" Target="../media/hdphoto123.wdp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4.wdp"/><Relationship Id="rId5" Type="http://schemas.openxmlformats.org/officeDocument/2006/relationships/image" Target="../media/image172.png"/><Relationship Id="rId4" Type="http://schemas.openxmlformats.org/officeDocument/2006/relationships/image" Target="../media/image2.png"/><Relationship Id="rId9" Type="http://schemas.microsoft.com/office/2007/relationships/hdphoto" Target="../media/hdphoto125.wdp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.png"/><Relationship Id="rId7" Type="http://schemas.microsoft.com/office/2007/relationships/hdphoto" Target="../media/hdphoto126.wdp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5" Type="http://schemas.openxmlformats.org/officeDocument/2006/relationships/image" Target="../media/image165.png"/><Relationship Id="rId4" Type="http://schemas.openxmlformats.org/officeDocument/2006/relationships/image" Target="../media/image2.png"/><Relationship Id="rId9" Type="http://schemas.microsoft.com/office/2007/relationships/hdphoto" Target="../media/hdphoto127.wdp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129.wdp"/><Relationship Id="rId3" Type="http://schemas.openxmlformats.org/officeDocument/2006/relationships/image" Target="../media/image1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8.wdp"/><Relationship Id="rId5" Type="http://schemas.openxmlformats.org/officeDocument/2006/relationships/image" Target="../media/image176.png"/><Relationship Id="rId4" Type="http://schemas.openxmlformats.org/officeDocument/2006/relationships/image" Target="../media/image2.png"/><Relationship Id="rId9" Type="http://schemas.openxmlformats.org/officeDocument/2006/relationships/image" Target="../media/image16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png"/><Relationship Id="rId5" Type="http://schemas.openxmlformats.org/officeDocument/2006/relationships/image" Target="../media/image125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0.wdp"/><Relationship Id="rId5" Type="http://schemas.openxmlformats.org/officeDocument/2006/relationships/image" Target="../media/image17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hdphoto" Target="../media/hdphoto132.wdp"/><Relationship Id="rId3" Type="http://schemas.openxmlformats.org/officeDocument/2006/relationships/image" Target="../media/image1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1.wdp"/><Relationship Id="rId5" Type="http://schemas.openxmlformats.org/officeDocument/2006/relationships/image" Target="../media/image180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3.wdp"/><Relationship Id="rId5" Type="http://schemas.openxmlformats.org/officeDocument/2006/relationships/image" Target="../media/image182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4.wdp"/><Relationship Id="rId5" Type="http://schemas.openxmlformats.org/officeDocument/2006/relationships/image" Target="../media/image183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5.wdp"/><Relationship Id="rId5" Type="http://schemas.openxmlformats.org/officeDocument/2006/relationships/image" Target="../media/image184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5.png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6.wdp"/><Relationship Id="rId5" Type="http://schemas.openxmlformats.org/officeDocument/2006/relationships/image" Target="../media/image186.png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8" Type="http://schemas.microsoft.com/office/2007/relationships/hdphoto" Target="../media/hdphoto138.wdp"/><Relationship Id="rId3" Type="http://schemas.openxmlformats.org/officeDocument/2006/relationships/image" Target="../media/image1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7.wdp"/><Relationship Id="rId5" Type="http://schemas.openxmlformats.org/officeDocument/2006/relationships/image" Target="../media/image187.pn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9.wdp"/><Relationship Id="rId5" Type="http://schemas.openxmlformats.org/officeDocument/2006/relationships/image" Target="../media/image189.png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8" Type="http://schemas.microsoft.com/office/2007/relationships/hdphoto" Target="../media/hdphoto141.wdp"/><Relationship Id="rId3" Type="http://schemas.openxmlformats.org/officeDocument/2006/relationships/image" Target="../media/image1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40.wdp"/><Relationship Id="rId4" Type="http://schemas.openxmlformats.org/officeDocument/2006/relationships/image" Target="../media/image190.png"/></Relationships>
</file>

<file path=ppt/slides/_rels/slide99.xml.rels><?xml version="1.0" encoding="UTF-8" standalone="yes"?>
<Relationships xmlns="http://schemas.openxmlformats.org/package/2006/relationships"><Relationship Id="rId8" Type="http://schemas.microsoft.com/office/2007/relationships/hdphoto" Target="../media/hdphoto142.wdp"/><Relationship Id="rId13" Type="http://schemas.openxmlformats.org/officeDocument/2006/relationships/image" Target="../media/image195.png"/><Relationship Id="rId3" Type="http://schemas.openxmlformats.org/officeDocument/2006/relationships/image" Target="../media/image1.png"/><Relationship Id="rId7" Type="http://schemas.openxmlformats.org/officeDocument/2006/relationships/image" Target="../media/image192.png"/><Relationship Id="rId12" Type="http://schemas.microsoft.com/office/2007/relationships/hdphoto" Target="../media/hdphoto144.wdp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0.wdp"/><Relationship Id="rId11" Type="http://schemas.openxmlformats.org/officeDocument/2006/relationships/image" Target="../media/image194.png"/><Relationship Id="rId5" Type="http://schemas.openxmlformats.org/officeDocument/2006/relationships/image" Target="../media/image190.png"/><Relationship Id="rId10" Type="http://schemas.microsoft.com/office/2007/relationships/hdphoto" Target="../media/hdphoto143.wdp"/><Relationship Id="rId4" Type="http://schemas.openxmlformats.org/officeDocument/2006/relationships/image" Target="../media/image2.png"/><Relationship Id="rId9" Type="http://schemas.openxmlformats.org/officeDocument/2006/relationships/image" Target="../media/image193.png"/><Relationship Id="rId14" Type="http://schemas.microsoft.com/office/2007/relationships/hdphoto" Target="../media/hdphoto14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A301636A-DA55-45CC-01EB-583E85C7F23F}"/>
              </a:ext>
            </a:extLst>
          </p:cNvPr>
          <p:cNvSpPr txBox="1">
            <a:spLocks/>
          </p:cNvSpPr>
          <p:nvPr/>
        </p:nvSpPr>
        <p:spPr>
          <a:xfrm>
            <a:off x="3215805" y="1687757"/>
            <a:ext cx="5760387" cy="227932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7200" b="1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عنقود</a:t>
            </a:r>
            <a:endParaRPr lang="he-IL" sz="7200" b="1">
              <a:solidFill>
                <a:srgbClr val="9536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AE" sz="7200" b="1">
                <a:solidFill>
                  <a:srgbClr val="9536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العلوم واملجتمع</a:t>
            </a:r>
            <a:endParaRPr lang="he-IL" sz="7200" b="1">
              <a:solidFill>
                <a:srgbClr val="9536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151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3-4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AC36B1A5-4024-26E5-8553-8178FBBB700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661" y="2306246"/>
            <a:ext cx="3411609" cy="131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390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EAF0A05-5611-38BD-CF94-86B9F6229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5438" y="446670"/>
            <a:ext cx="7763958" cy="184810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2BF6B59-1B2E-50B3-1A2F-B34332A517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8140" y="2294778"/>
            <a:ext cx="4963218" cy="64779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74F1A95-7CC8-40CE-6122-48FC317F17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7970" y="3315863"/>
            <a:ext cx="3591426" cy="43821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C0C134C9-2FBB-BFE0-92B9-351C145F2F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3009" b="55925"/>
          <a:stretch/>
        </p:blipFill>
        <p:spPr>
          <a:xfrm>
            <a:off x="4865255" y="3970521"/>
            <a:ext cx="6125430" cy="1326198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3E9A9BDE-EB92-D68A-F7D4-82731D83F2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288" y="4566871"/>
            <a:ext cx="4851463" cy="20623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תיבת טקסט 21">
                <a:extLst>
                  <a:ext uri="{FF2B5EF4-FFF2-40B4-BE49-F238E27FC236}">
                    <a16:creationId xmlns:a16="http://schemas.microsoft.com/office/drawing/2014/main" id="{48AE7A60-ADCF-0EE6-6425-57E3149EBCFF}"/>
                  </a:ext>
                </a:extLst>
              </p:cNvPr>
              <p:cNvSpPr txBox="1"/>
              <p:nvPr/>
            </p:nvSpPr>
            <p:spPr>
              <a:xfrm>
                <a:off x="4246333" y="5444148"/>
                <a:ext cx="21369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m:oMathPara>
                </a14:m>
                <a:endParaRPr lang="en-US" sz="2000" b="1"/>
              </a:p>
            </p:txBody>
          </p:sp>
        </mc:Choice>
        <mc:Fallback>
          <p:sp>
            <p:nvSpPr>
              <p:cNvPr id="22" name="תיבת טקסט 21">
                <a:extLst>
                  <a:ext uri="{FF2B5EF4-FFF2-40B4-BE49-F238E27FC236}">
                    <a16:creationId xmlns:a16="http://schemas.microsoft.com/office/drawing/2014/main" id="{48AE7A60-ADCF-0EE6-6425-57E3149EB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333" y="5444148"/>
                <a:ext cx="213697" cy="307777"/>
              </a:xfrm>
              <a:prstGeom prst="rect">
                <a:avLst/>
              </a:prstGeom>
              <a:blipFill>
                <a:blip r:embed="rId14"/>
                <a:stretch>
                  <a:fillRect l="-42857" r="-42857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523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4087D35-7E80-0324-8784-BE4477413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387" y="4522265"/>
            <a:ext cx="11615225" cy="124604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A1405F7-C25C-C442-624F-934E2426B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899827"/>
            <a:ext cx="5544324" cy="46679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B72B2A1-4CDF-4F42-AE6F-093AF2FDC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0176" y="3095769"/>
            <a:ext cx="3029373" cy="77163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D39A25F-C619-ED6B-B69A-F085CCBE9F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1" t="56830" r="73090" b="3081"/>
          <a:stretch/>
        </p:blipFill>
        <p:spPr>
          <a:xfrm>
            <a:off x="7030176" y="1767292"/>
            <a:ext cx="1223010" cy="82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6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D89170B-6951-9901-6786-247F6CF6DC75}"/>
              </a:ext>
            </a:extLst>
          </p:cNvPr>
          <p:cNvSpPr txBox="1"/>
          <p:nvPr/>
        </p:nvSpPr>
        <p:spPr>
          <a:xfrm>
            <a:off x="1529174" y="280265"/>
            <a:ext cx="1012758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AE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تعريفات</a:t>
            </a:r>
            <a:r>
              <a:rPr lang="he-I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EAFB2F4-8D98-0E6B-E874-7D2FDE46E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29" t="3354" r="1200" b="2286"/>
          <a:stretch/>
        </p:blipFill>
        <p:spPr>
          <a:xfrm>
            <a:off x="1063679" y="1123642"/>
            <a:ext cx="2901844" cy="162031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18D2729-7BF4-F506-2E60-86262F2C6A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4561" t="1683" r="1" b="91852"/>
          <a:stretch/>
        </p:blipFill>
        <p:spPr>
          <a:xfrm>
            <a:off x="4384429" y="1123642"/>
            <a:ext cx="7272325" cy="33763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CFA5860-77A3-0666-BFC0-7F8817E2A5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4561" t="8148" b="62740"/>
          <a:stretch/>
        </p:blipFill>
        <p:spPr>
          <a:xfrm>
            <a:off x="4384429" y="1561978"/>
            <a:ext cx="7272325" cy="152043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4699406-04B6-B979-019F-28CB91AC21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4561" t="37261" b="45343"/>
          <a:stretch/>
        </p:blipFill>
        <p:spPr>
          <a:xfrm>
            <a:off x="4384429" y="3183105"/>
            <a:ext cx="7272324" cy="90853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2CBF06F-E2EE-F3A3-CE49-ED36F09E8F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4561" t="55259" b="27345"/>
          <a:stretch/>
        </p:blipFill>
        <p:spPr>
          <a:xfrm>
            <a:off x="4384428" y="4192340"/>
            <a:ext cx="7272325" cy="90853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E174009-B7E6-CDBD-56CB-5DC705247C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4561" t="72839" b="18406"/>
          <a:stretch/>
        </p:blipFill>
        <p:spPr>
          <a:xfrm>
            <a:off x="4384427" y="5201575"/>
            <a:ext cx="7272326" cy="45723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30F65AC-E4D3-BF07-4A91-83856D4960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00" t="82604"/>
          <a:stretch/>
        </p:blipFill>
        <p:spPr>
          <a:xfrm>
            <a:off x="3153506" y="5759511"/>
            <a:ext cx="8503247" cy="90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FDA8C12-7A96-7732-31A1-4C761D2DD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3236" y="484520"/>
            <a:ext cx="2857899" cy="40010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559EB51-106C-D138-2C30-EB1775B1CC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1429" b="51864"/>
          <a:stretch/>
        </p:blipFill>
        <p:spPr>
          <a:xfrm>
            <a:off x="4739729" y="1033286"/>
            <a:ext cx="7061406" cy="41729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2A46291-2A8C-1FB5-4272-405248EA67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2440" y="2154787"/>
            <a:ext cx="8221222" cy="218152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4216EEA-CEFF-1820-F5B5-6F4CBD491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258" y="1012108"/>
            <a:ext cx="3223555" cy="228535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D8219F3B-0E0F-BA83-DCE6-410EECCFA2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0437" y="4606774"/>
            <a:ext cx="9840698" cy="42868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1C3AC7C2-0746-7206-4325-7B3BDF6C04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966" y="5338903"/>
            <a:ext cx="8202170" cy="1333686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26A7A002-D5A9-2DF5-592D-5C21393815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730" r="68697" b="49816"/>
          <a:stretch/>
        </p:blipFill>
        <p:spPr>
          <a:xfrm>
            <a:off x="8147538" y="1519097"/>
            <a:ext cx="3223555" cy="394036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93B58E97-641B-1D95-454A-FF43B3C643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2381" t="54206" r="4549"/>
          <a:stretch/>
        </p:blipFill>
        <p:spPr>
          <a:xfrm>
            <a:off x="6801676" y="1519097"/>
            <a:ext cx="1345862" cy="3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0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57072BC-4F68-C753-3C60-8B6DBA815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854" y="1072235"/>
            <a:ext cx="3223555" cy="228535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73457BE-8D26-9DF5-5070-BCBC85D43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0461" y="1000827"/>
            <a:ext cx="8106906" cy="121937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6801D43-A0C8-8597-1EDE-4DA00E0FFF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60773"/>
          <a:stretch/>
        </p:blipFill>
        <p:spPr>
          <a:xfrm>
            <a:off x="3373578" y="3704908"/>
            <a:ext cx="8392696" cy="52316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695B655-E02D-8689-2CAC-A0DE5907F8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34628" b="26145"/>
          <a:stretch/>
        </p:blipFill>
        <p:spPr>
          <a:xfrm>
            <a:off x="3364671" y="4418127"/>
            <a:ext cx="8392696" cy="52316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8ADBDED-FE38-070A-6ECA-854865251F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67262"/>
          <a:stretch/>
        </p:blipFill>
        <p:spPr>
          <a:xfrm>
            <a:off x="3364671" y="5131346"/>
            <a:ext cx="8392696" cy="4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5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األوى</a:t>
            </a:r>
            <a:endParaRPr lang="he-IL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91440" y="2212511"/>
            <a:ext cx="114886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قراءة املعلومات من التمثيل املريئ ّ وبناء التمثيل املريئ</a:t>
            </a:r>
            <a:endParaRPr lang="he-IL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840E39FA-C207-49D7-764C-CFDBFFCFC23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56383" y="2956068"/>
            <a:ext cx="3850145" cy="5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53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6-8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46740C3-307F-2E6B-9E13-FFBE290E3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51D589B-2471-EB12-901D-36228B0B3CD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4470" y="2471154"/>
            <a:ext cx="3737992" cy="114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6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FB248EC-9B7C-6AC8-D475-941FD54AE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6145" y="538658"/>
            <a:ext cx="7259063" cy="151468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96428A7-DD7E-EC3D-7FFB-BD6E04423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97" y="1225532"/>
            <a:ext cx="4706007" cy="423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8D5DFA24-7AA6-2917-9BEB-886A87E1A9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7640" b="64094"/>
          <a:stretch/>
        </p:blipFill>
        <p:spPr>
          <a:xfrm>
            <a:off x="6529754" y="2771874"/>
            <a:ext cx="5055454" cy="393357"/>
          </a:xfrm>
          <a:prstGeom prst="rect">
            <a:avLst/>
          </a:prstGeom>
        </p:spPr>
      </p:pic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14BB2DDE-A093-84D6-F1DA-D1A3F54570E5}"/>
              </a:ext>
            </a:extLst>
          </p:cNvPr>
          <p:cNvCxnSpPr/>
          <p:nvPr/>
        </p:nvCxnSpPr>
        <p:spPr>
          <a:xfrm>
            <a:off x="2253232" y="4252717"/>
            <a:ext cx="0" cy="367563"/>
          </a:xfrm>
          <a:prstGeom prst="line">
            <a:avLst/>
          </a:prstGeom>
          <a:ln w="38100">
            <a:solidFill>
              <a:srgbClr val="9536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מחבר ישר 4">
            <a:extLst>
              <a:ext uri="{FF2B5EF4-FFF2-40B4-BE49-F238E27FC236}">
                <a16:creationId xmlns:a16="http://schemas.microsoft.com/office/drawing/2014/main" id="{ECF19BEA-65D3-8D89-CE4B-B0F0C7C122F8}"/>
              </a:ext>
            </a:extLst>
          </p:cNvPr>
          <p:cNvCxnSpPr>
            <a:cxnSpLocks/>
          </p:cNvCxnSpPr>
          <p:nvPr/>
        </p:nvCxnSpPr>
        <p:spPr>
          <a:xfrm flipH="1">
            <a:off x="1419591" y="4201217"/>
            <a:ext cx="792332" cy="0"/>
          </a:xfrm>
          <a:prstGeom prst="line">
            <a:avLst/>
          </a:prstGeom>
          <a:ln w="38100">
            <a:solidFill>
              <a:srgbClr val="9536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298D1025-7148-DA22-0FC9-6F2B060923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1206" t="35414"/>
          <a:stretch/>
        </p:blipFill>
        <p:spPr>
          <a:xfrm>
            <a:off x="5197501" y="3768484"/>
            <a:ext cx="6387707" cy="707555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46DA4ECF-25E1-3CD1-FDCA-515AAC54BF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62360" b="65651"/>
          <a:stretch/>
        </p:blipFill>
        <p:spPr>
          <a:xfrm>
            <a:off x="8533756" y="3278706"/>
            <a:ext cx="3051452" cy="376303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8A54C312-14E7-427E-1394-2FCB84C2B8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8352" y="5831056"/>
            <a:ext cx="9716856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78DE58C-E1E4-A0B5-AFAB-9E093E5EF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9959" y="494858"/>
            <a:ext cx="4543381" cy="45760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8627F62-D88C-CE3C-24B7-5EE2EBE1E5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3769"/>
          <a:stretch/>
        </p:blipFill>
        <p:spPr>
          <a:xfrm>
            <a:off x="6220345" y="1395046"/>
            <a:ext cx="5352995" cy="2790091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A48F9EF8-4888-9008-CB6C-2C5922BF3F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014" y="1395046"/>
            <a:ext cx="4810125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3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1" name="מלבן 40">
            <a:extLst>
              <a:ext uri="{FF2B5EF4-FFF2-40B4-BE49-F238E27FC236}">
                <a16:creationId xmlns:a16="http://schemas.microsoft.com/office/drawing/2014/main" id="{E7144E17-297F-E36E-A852-0A2701BEE42C}"/>
              </a:ext>
            </a:extLst>
          </p:cNvPr>
          <p:cNvSpPr/>
          <p:nvPr/>
        </p:nvSpPr>
        <p:spPr>
          <a:xfrm>
            <a:off x="2890169" y="4832915"/>
            <a:ext cx="195308" cy="223329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67CF63B6-5C3C-A080-26EF-1A6167191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3359" y="446223"/>
            <a:ext cx="4606361" cy="52679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2FECD91-8DE2-AE82-0BEC-591D37031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280" y="973014"/>
            <a:ext cx="5248539" cy="404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1547EC0A-58ED-3B79-68C8-E6EDFE323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1309" y="1524366"/>
            <a:ext cx="5346475" cy="463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176B8C3-B13A-DC3E-EC79-8FFFAA8435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80197"/>
          <a:stretch/>
        </p:blipFill>
        <p:spPr>
          <a:xfrm>
            <a:off x="6352478" y="537172"/>
            <a:ext cx="5377508" cy="43584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BE2F1BA-EA16-7375-EFDA-28DD7E3CD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1655"/>
          <a:stretch/>
        </p:blipFill>
        <p:spPr>
          <a:xfrm>
            <a:off x="6352478" y="1511053"/>
            <a:ext cx="5377508" cy="172431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357F487-955B-EE65-66FA-3D88A6CAF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220" y="1511053"/>
            <a:ext cx="5182780" cy="389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02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األوى</a:t>
            </a:r>
            <a:endParaRPr lang="he-IL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3874880" y="2212511"/>
            <a:ext cx="770518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استخالص النتائج من املعلومات</a:t>
            </a:r>
            <a:endParaRPr lang="he-IL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02FEF153-E916-C7AE-EB56-5CE88707A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25" y="1968041"/>
            <a:ext cx="4744112" cy="366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חץ: למטה 24">
            <a:extLst>
              <a:ext uri="{FF2B5EF4-FFF2-40B4-BE49-F238E27FC236}">
                <a16:creationId xmlns:a16="http://schemas.microsoft.com/office/drawing/2014/main" id="{776A6F7F-E7CC-EF40-FEC8-AE106D1E252F}"/>
              </a:ext>
            </a:extLst>
          </p:cNvPr>
          <p:cNvSpPr/>
          <p:nvPr/>
        </p:nvSpPr>
        <p:spPr>
          <a:xfrm rot="19979715">
            <a:off x="1975735" y="4008711"/>
            <a:ext cx="210680" cy="630573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חץ: למטה 25">
            <a:extLst>
              <a:ext uri="{FF2B5EF4-FFF2-40B4-BE49-F238E27FC236}">
                <a16:creationId xmlns:a16="http://schemas.microsoft.com/office/drawing/2014/main" id="{9E79A680-1FC8-67A8-7E3A-49B191B71FA2}"/>
              </a:ext>
            </a:extLst>
          </p:cNvPr>
          <p:cNvSpPr/>
          <p:nvPr/>
        </p:nvSpPr>
        <p:spPr>
          <a:xfrm rot="8422727">
            <a:off x="2275697" y="5010357"/>
            <a:ext cx="210680" cy="630573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חץ: למטה 27">
            <a:extLst>
              <a:ext uri="{FF2B5EF4-FFF2-40B4-BE49-F238E27FC236}">
                <a16:creationId xmlns:a16="http://schemas.microsoft.com/office/drawing/2014/main" id="{250F8931-492B-D23A-C2F4-630A7F800342}"/>
              </a:ext>
            </a:extLst>
          </p:cNvPr>
          <p:cNvSpPr/>
          <p:nvPr/>
        </p:nvSpPr>
        <p:spPr>
          <a:xfrm rot="19979715">
            <a:off x="2293618" y="3557911"/>
            <a:ext cx="210680" cy="630573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87723DC-4B17-3BBB-FFD9-703FD2F3F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404074"/>
            <a:ext cx="5632679" cy="807139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BB680E82-B2A9-CC22-3AD5-46780AA61E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409700"/>
            <a:ext cx="5632679" cy="52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2FF99F8-9A78-690E-5B43-4B8E83281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40" y="1192250"/>
            <a:ext cx="4706007" cy="423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חץ: למטה 33">
            <a:extLst>
              <a:ext uri="{FF2B5EF4-FFF2-40B4-BE49-F238E27FC236}">
                <a16:creationId xmlns:a16="http://schemas.microsoft.com/office/drawing/2014/main" id="{10B67BD4-DAD5-63BC-0698-1C6BDF903D6B}"/>
              </a:ext>
            </a:extLst>
          </p:cNvPr>
          <p:cNvSpPr/>
          <p:nvPr/>
        </p:nvSpPr>
        <p:spPr>
          <a:xfrm rot="5400000">
            <a:off x="1633837" y="4756016"/>
            <a:ext cx="232395" cy="414189"/>
          </a:xfrm>
          <a:prstGeom prst="downArrow">
            <a:avLst/>
          </a:prstGeom>
          <a:solidFill>
            <a:srgbClr val="95369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חץ: למטה 34">
            <a:extLst>
              <a:ext uri="{FF2B5EF4-FFF2-40B4-BE49-F238E27FC236}">
                <a16:creationId xmlns:a16="http://schemas.microsoft.com/office/drawing/2014/main" id="{68076DD0-88BC-95EF-88F2-36AF0B1CC3FC}"/>
              </a:ext>
            </a:extLst>
          </p:cNvPr>
          <p:cNvSpPr/>
          <p:nvPr/>
        </p:nvSpPr>
        <p:spPr>
          <a:xfrm rot="5400000">
            <a:off x="4252644" y="2177441"/>
            <a:ext cx="232395" cy="414189"/>
          </a:xfrm>
          <a:prstGeom prst="downArrow">
            <a:avLst/>
          </a:prstGeom>
          <a:solidFill>
            <a:srgbClr val="D52E7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7F5DE24-FB2E-46C2-DCFD-FAA54870A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0444" y="518738"/>
            <a:ext cx="7316102" cy="37806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7A84307-4BBB-B126-EAB5-802A0A0A3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7747" y="1192250"/>
            <a:ext cx="6258798" cy="70494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D17D3D4-EA77-5777-920C-19ACFFEF9F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955" y="3116568"/>
            <a:ext cx="4439270" cy="390580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B1DD96B9-1A7E-960D-FC65-7A2F28B888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0586" b="26573"/>
          <a:stretch/>
        </p:blipFill>
        <p:spPr>
          <a:xfrm>
            <a:off x="6224954" y="3762859"/>
            <a:ext cx="5405271" cy="797418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3A62EC15-D7C0-984B-4D7C-C338468E94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31689" r="59273" b="26573"/>
          <a:stretch/>
        </p:blipFill>
        <p:spPr>
          <a:xfrm>
            <a:off x="7925024" y="4561658"/>
            <a:ext cx="3705201" cy="453280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D4A99D2E-F370-3F09-C0CE-5867D22AA6F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9273" t="67073" b="-152"/>
          <a:stretch/>
        </p:blipFill>
        <p:spPr>
          <a:xfrm>
            <a:off x="7925023" y="5017258"/>
            <a:ext cx="3705201" cy="3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EF4742F-770B-867E-4833-771165F47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73" y="1259899"/>
            <a:ext cx="4815890" cy="433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8BFC586-7F9E-867A-8A3B-89AB81A5F6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0644" b="82523"/>
          <a:stretch/>
        </p:blipFill>
        <p:spPr>
          <a:xfrm>
            <a:off x="5871668" y="1721890"/>
            <a:ext cx="5630408" cy="390655"/>
          </a:xfrm>
          <a:prstGeom prst="rect">
            <a:avLst/>
          </a:prstGeom>
        </p:spPr>
      </p:pic>
      <p:sp>
        <p:nvSpPr>
          <p:cNvPr id="34" name="חץ: למטה 33">
            <a:extLst>
              <a:ext uri="{FF2B5EF4-FFF2-40B4-BE49-F238E27FC236}">
                <a16:creationId xmlns:a16="http://schemas.microsoft.com/office/drawing/2014/main" id="{10B67BD4-DAD5-63BC-0698-1C6BDF903D6B}"/>
              </a:ext>
            </a:extLst>
          </p:cNvPr>
          <p:cNvSpPr/>
          <p:nvPr/>
        </p:nvSpPr>
        <p:spPr>
          <a:xfrm rot="5400000">
            <a:off x="4606395" y="2272637"/>
            <a:ext cx="232395" cy="414189"/>
          </a:xfrm>
          <a:prstGeom prst="down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חץ: למטה 1">
            <a:extLst>
              <a:ext uri="{FF2B5EF4-FFF2-40B4-BE49-F238E27FC236}">
                <a16:creationId xmlns:a16="http://schemas.microsoft.com/office/drawing/2014/main" id="{390B8AEA-65DC-11F0-F77D-76A51E4B2E5C}"/>
              </a:ext>
            </a:extLst>
          </p:cNvPr>
          <p:cNvSpPr/>
          <p:nvPr/>
        </p:nvSpPr>
        <p:spPr>
          <a:xfrm rot="5400000">
            <a:off x="3748154" y="2964655"/>
            <a:ext cx="232395" cy="414189"/>
          </a:xfrm>
          <a:prstGeom prst="down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12D3F0B-25AE-8643-F237-564B247960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3539" y="549978"/>
            <a:ext cx="7585352" cy="33464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B1C207FA-227A-4FD1-A92E-BC6C3886E1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59355" b="79598"/>
          <a:stretch/>
        </p:blipFill>
        <p:spPr>
          <a:xfrm>
            <a:off x="7583185" y="2103431"/>
            <a:ext cx="3918891" cy="46353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B184A808-630E-5F72-323A-E22AEB701B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5183" t="17477"/>
          <a:stretch/>
        </p:blipFill>
        <p:spPr>
          <a:xfrm>
            <a:off x="5922804" y="3030495"/>
            <a:ext cx="5579272" cy="167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2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B7282777-0311-5086-110D-B7EB1F89F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9" y="1189949"/>
            <a:ext cx="4706007" cy="423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חץ: למטה 33">
            <a:extLst>
              <a:ext uri="{FF2B5EF4-FFF2-40B4-BE49-F238E27FC236}">
                <a16:creationId xmlns:a16="http://schemas.microsoft.com/office/drawing/2014/main" id="{10B67BD4-DAD5-63BC-0698-1C6BDF903D6B}"/>
              </a:ext>
            </a:extLst>
          </p:cNvPr>
          <p:cNvSpPr/>
          <p:nvPr/>
        </p:nvSpPr>
        <p:spPr>
          <a:xfrm rot="5400000">
            <a:off x="2044194" y="4755953"/>
            <a:ext cx="232395" cy="414189"/>
          </a:xfrm>
          <a:prstGeom prst="down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חץ: למטה 1">
            <a:extLst>
              <a:ext uri="{FF2B5EF4-FFF2-40B4-BE49-F238E27FC236}">
                <a16:creationId xmlns:a16="http://schemas.microsoft.com/office/drawing/2014/main" id="{390B8AEA-65DC-11F0-F77D-76A51E4B2E5C}"/>
              </a:ext>
            </a:extLst>
          </p:cNvPr>
          <p:cNvSpPr/>
          <p:nvPr/>
        </p:nvSpPr>
        <p:spPr>
          <a:xfrm rot="5400000">
            <a:off x="4686395" y="2177441"/>
            <a:ext cx="232395" cy="414189"/>
          </a:xfrm>
          <a:prstGeom prst="down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25E2CE8-20AA-00C9-D1A9-246DA0DC4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3557" y="521304"/>
            <a:ext cx="4562900" cy="36332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8F4F1A9-523F-3047-0F70-3861224E7F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7329" b="67458"/>
          <a:stretch/>
        </p:blipFill>
        <p:spPr>
          <a:xfrm>
            <a:off x="6104666" y="1399586"/>
            <a:ext cx="5471791" cy="47308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C5A65B5-7BC6-216A-D5E3-D40543ADAD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747" t="41782" b="29933"/>
          <a:stretch/>
        </p:blipFill>
        <p:spPr>
          <a:xfrm>
            <a:off x="6356824" y="3110267"/>
            <a:ext cx="5219633" cy="473082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870E76EE-91B2-5702-BF32-9B4EBFDB6B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750" r="72671" b="56197"/>
          <a:stretch/>
        </p:blipFill>
        <p:spPr>
          <a:xfrm>
            <a:off x="7523231" y="2088715"/>
            <a:ext cx="2332906" cy="802717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785F32CC-01FE-13C0-AB23-8F2DC9EFAB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" t="38474" r="60253" b="27277"/>
          <a:stretch/>
        </p:blipFill>
        <p:spPr>
          <a:xfrm>
            <a:off x="8428893" y="3687441"/>
            <a:ext cx="3156380" cy="525174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5C1271CE-C155-FEA9-B2DA-F7E802D74B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0731" t="71913" r="-100" b="-346"/>
          <a:stretch/>
        </p:blipFill>
        <p:spPr>
          <a:xfrm>
            <a:off x="6899098" y="4334882"/>
            <a:ext cx="4723085" cy="525174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2060700C-6A77-4F3B-5C32-40B7013D52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5479" y="5079245"/>
            <a:ext cx="6156704" cy="1215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35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B9EDF9F-3C5D-ED39-E29F-69127B428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2769" y="1036653"/>
            <a:ext cx="7539579" cy="47968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7BE3203-C6A8-7571-6AB8-56CA97922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7964" y="1837366"/>
            <a:ext cx="1869187" cy="94854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732054E-DCEB-C57B-6129-2984DF1690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1868"/>
          <a:stretch/>
        </p:blipFill>
        <p:spPr>
          <a:xfrm>
            <a:off x="1379095" y="3106941"/>
            <a:ext cx="9853253" cy="38289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519853A-4622-9B3F-5CE1-8677AF12F4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6485" y="3986157"/>
            <a:ext cx="5772144" cy="236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63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BAFF464-231D-CF14-A1D4-9C85E7DB2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321" y="2309656"/>
            <a:ext cx="11338192" cy="260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130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األوى</a:t>
            </a:r>
            <a:endParaRPr lang="he-IL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91440" y="2212511"/>
            <a:ext cx="114886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قراءة املعلومات من التمثيل املريئ ّ وبناء التمثيل املريئ</a:t>
            </a:r>
            <a:endParaRPr lang="he-IL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2C4D7CF-4877-8CF7-2A6C-2D7AB6330B5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56420" y="2970621"/>
            <a:ext cx="4234110" cy="6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51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15-16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59DF675C-2F3A-BF87-DE42-CE9DFE62293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672" y="2471154"/>
            <a:ext cx="5141588" cy="114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92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FF87B9D-7510-002E-C2F1-BCC390BBB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6098" y="850361"/>
            <a:ext cx="6096851" cy="46679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6E45A5D-7F28-FFC9-B5EA-244E0E399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360" y="1723787"/>
            <a:ext cx="11317279" cy="3410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35B3281-0360-AC18-73A4-7979B9AE2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60" y="932977"/>
            <a:ext cx="4539785" cy="3169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1042D30-DE70-4FB1-4E11-2FB4A17CE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884626"/>
            <a:ext cx="5649113" cy="147658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3C1017BB-1BDB-B7C5-FAE7-E65B7E2D0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30" y="4471191"/>
            <a:ext cx="11850754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7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800" b="1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مهمة افتتاحية </a:t>
            </a:r>
            <a:endParaRPr lang="he-IL" sz="6000" b="1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AE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endParaRPr lang="he-IL" sz="3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301994E-8ECA-4B71-557E-596B3CD99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983" y="1607287"/>
            <a:ext cx="1409894" cy="1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8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41C27FE-4EFE-AC7A-1AB7-C7205535E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52" y="1034881"/>
            <a:ext cx="4539785" cy="3169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EE2DEB9-7A18-D787-BCCD-E804CE7C6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8753" y="1034881"/>
            <a:ext cx="6001588" cy="48584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371CACD-EB53-3B3D-31B3-52EF19D773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316" y="4496999"/>
            <a:ext cx="1048702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3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00B6249-674E-B9B1-D94B-4F9626751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52" y="765061"/>
            <a:ext cx="4054359" cy="2830402"/>
          </a:xfrm>
          <a:prstGeom prst="rect">
            <a:avLst/>
          </a:prstGeom>
        </p:spPr>
      </p:pic>
      <p:sp>
        <p:nvSpPr>
          <p:cNvPr id="2" name="חץ: למטה 1">
            <a:extLst>
              <a:ext uri="{FF2B5EF4-FFF2-40B4-BE49-F238E27FC236}">
                <a16:creationId xmlns:a16="http://schemas.microsoft.com/office/drawing/2014/main" id="{B9DD9B9B-FA2A-7874-5855-EAB89849B634}"/>
              </a:ext>
            </a:extLst>
          </p:cNvPr>
          <p:cNvSpPr/>
          <p:nvPr/>
        </p:nvSpPr>
        <p:spPr>
          <a:xfrm rot="5400000">
            <a:off x="2386235" y="928686"/>
            <a:ext cx="232395" cy="414189"/>
          </a:xfrm>
          <a:prstGeom prst="down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9CC80F4F-0B94-8D19-91E3-0DCBC80BF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5809" y="850648"/>
            <a:ext cx="5174127" cy="51398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9890377A-9B02-52AB-7AB5-6E77CAFAF3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2595" t="-1983"/>
          <a:stretch/>
        </p:blipFill>
        <p:spPr>
          <a:xfrm>
            <a:off x="7225259" y="1726600"/>
            <a:ext cx="4334678" cy="47952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C067D1B2-7380-10C8-9BE0-48865682A7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47432" b="-4914"/>
          <a:stretch/>
        </p:blipFill>
        <p:spPr>
          <a:xfrm>
            <a:off x="6753160" y="2190714"/>
            <a:ext cx="4806777" cy="493307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3906E9C9-76CF-4DAA-C50C-846602012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805" y="3680673"/>
            <a:ext cx="5211897" cy="493307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50546931-36BB-DBBA-CD92-EE83F604F2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954" y="4293545"/>
            <a:ext cx="7687748" cy="2429214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467DCA4B-CBB4-BC0B-FA22-F0756EDA67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5576" y="3867402"/>
            <a:ext cx="3957470" cy="25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4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2" name="חץ: למטה 21">
            <a:extLst>
              <a:ext uri="{FF2B5EF4-FFF2-40B4-BE49-F238E27FC236}">
                <a16:creationId xmlns:a16="http://schemas.microsoft.com/office/drawing/2014/main" id="{90324799-9DAC-EEBD-5BEE-DB94C2573972}"/>
              </a:ext>
            </a:extLst>
          </p:cNvPr>
          <p:cNvSpPr/>
          <p:nvPr/>
        </p:nvSpPr>
        <p:spPr>
          <a:xfrm>
            <a:off x="1710275" y="3821851"/>
            <a:ext cx="232395" cy="414189"/>
          </a:xfrm>
          <a:prstGeom prst="down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8A6A7D8-834C-1A8E-7C37-CFF02DE96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8657" y="256623"/>
            <a:ext cx="8513889" cy="144556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79F8560-5213-4237-06F7-39DA71D9B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13" y="1205997"/>
            <a:ext cx="3671421" cy="2563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2EE6EC8-308B-D8F4-AAB7-629771EB4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13" y="4304714"/>
            <a:ext cx="3685515" cy="2457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2564DC2-BF4C-8F69-3149-7E51CF250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45815"/>
          <a:stretch/>
        </p:blipFill>
        <p:spPr>
          <a:xfrm>
            <a:off x="4154272" y="1920796"/>
            <a:ext cx="7878274" cy="245701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5EDB2521-A66D-360A-739B-E0568C7968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55785"/>
          <a:stretch/>
        </p:blipFill>
        <p:spPr>
          <a:xfrm>
            <a:off x="4154272" y="4596414"/>
            <a:ext cx="7878274" cy="20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6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األوى</a:t>
            </a:r>
            <a:endParaRPr lang="he-IL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91440" y="2212511"/>
            <a:ext cx="114886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قراءة املعلومات من التمثيل املريئ ّ وبناء التمثيل املريئ</a:t>
            </a:r>
            <a:endParaRPr lang="he-IL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7743A1B-0EBE-DE86-6630-817FD4F35E9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95117" y="2894932"/>
            <a:ext cx="3595998" cy="82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38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18-20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08F63CA-B113-85A0-31F7-6A606E4D3B4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8112" y="2709013"/>
            <a:ext cx="4355775" cy="8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87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5A61CE5-86FC-C513-449C-64316C74A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6822" y="692685"/>
            <a:ext cx="4420217" cy="47631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74FD33F-DF7F-3C8C-3D85-7432245036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57103"/>
          <a:stretch/>
        </p:blipFill>
        <p:spPr>
          <a:xfrm>
            <a:off x="7739115" y="1664460"/>
            <a:ext cx="3910796" cy="40963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0DB5C09-EDFB-815E-FE30-AC7653C3A0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327" y="2276103"/>
            <a:ext cx="3648584" cy="51442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C598872-6307-CA40-37BB-A14B4C6104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852" y="2396279"/>
            <a:ext cx="714475" cy="40963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7C011684-3DA2-BFCE-7C55-720975DC52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4991" y="2946559"/>
            <a:ext cx="6306384" cy="71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0DBE1F89-B79E-1B43-32DE-615C0651F3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02" y="847157"/>
            <a:ext cx="5435347" cy="277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18704776-2984-BE54-42EB-E9EA2FBAD5C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8646" b="75733"/>
          <a:stretch/>
        </p:blipFill>
        <p:spPr>
          <a:xfrm>
            <a:off x="3004453" y="4006948"/>
            <a:ext cx="8699535" cy="456211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16A0DC34-94E1-8E21-0221-6A0CFE6EA2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2305"/>
          <a:stretch/>
        </p:blipFill>
        <p:spPr>
          <a:xfrm>
            <a:off x="6390084" y="1269948"/>
            <a:ext cx="5259827" cy="409632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CC308A3D-28D9-8EFE-C7FD-521ED9E9017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0492" t="22892" b="50000"/>
          <a:stretch/>
        </p:blipFill>
        <p:spPr>
          <a:xfrm>
            <a:off x="3229537" y="4437885"/>
            <a:ext cx="8474451" cy="509615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B4EC4608-B835-D7C0-5E6F-BB535E20E36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3096" r="69079" b="49796"/>
          <a:stretch/>
        </p:blipFill>
        <p:spPr>
          <a:xfrm>
            <a:off x="7934059" y="4947500"/>
            <a:ext cx="3769929" cy="509615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DBCAB787-B7BD-7E5B-DC8D-F596EDC4874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90384" t="48639" r="-183" b="24253"/>
          <a:stretch/>
        </p:blipFill>
        <p:spPr>
          <a:xfrm>
            <a:off x="6756899" y="4947500"/>
            <a:ext cx="1194642" cy="509615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4632CB35-6FC8-9199-7FF8-F8C4873AA0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5953" t="78855" r="1" b="1545"/>
          <a:stretch/>
        </p:blipFill>
        <p:spPr>
          <a:xfrm>
            <a:off x="5114608" y="5483312"/>
            <a:ext cx="6589380" cy="368458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B51A829D-4522-C77B-F88E-2ABA226A724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3550" t="75965" r="53861" b="-233"/>
          <a:stretch/>
        </p:blipFill>
        <p:spPr>
          <a:xfrm>
            <a:off x="7730657" y="5879906"/>
            <a:ext cx="3973331" cy="456211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F722B76C-B637-3963-7894-BABD2B4387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221" y="2925992"/>
            <a:ext cx="6306384" cy="71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75B90FBB-0FDD-371E-DA44-DF323F2759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104" y="884626"/>
            <a:ext cx="5435347" cy="277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20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B180396F-F4F2-BD4A-1020-FFF6F5D7C5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7555" t="66484" r="4302"/>
          <a:stretch/>
        </p:blipFill>
        <p:spPr>
          <a:xfrm>
            <a:off x="5726199" y="3230759"/>
            <a:ext cx="4650412" cy="472315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C6199CA-D349-F02D-1CAA-5682B280A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04" y="884626"/>
            <a:ext cx="5435347" cy="277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187366E-D055-5206-4E76-293A07B95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5341" b="60721"/>
          <a:stretch/>
        </p:blipFill>
        <p:spPr>
          <a:xfrm>
            <a:off x="7441809" y="756241"/>
            <a:ext cx="4225642" cy="55351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8827092-4FBC-C4B1-C975-0AC066CE6A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1857" t="35549" r="45638" b="31683"/>
          <a:stretch/>
        </p:blipFill>
        <p:spPr>
          <a:xfrm>
            <a:off x="6639955" y="2626097"/>
            <a:ext cx="5182244" cy="46177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89C6AED-BDAD-6054-E01B-CFAB095901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0957" t="-311" r="34384" b="61032"/>
          <a:stretch/>
        </p:blipFill>
        <p:spPr>
          <a:xfrm>
            <a:off x="6879101" y="1293847"/>
            <a:ext cx="4225642" cy="55351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C1700A4-8220-7BC6-93D5-2CC160FA7A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4301" t="36202" r="4410" b="26694"/>
          <a:stretch/>
        </p:blipFill>
        <p:spPr>
          <a:xfrm>
            <a:off x="6788382" y="1955549"/>
            <a:ext cx="5033818" cy="52288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E5F2751-4DAA-F8B9-1D67-933A3AC77B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35549" r="88143" b="31683"/>
          <a:stretch/>
        </p:blipFill>
        <p:spPr>
          <a:xfrm>
            <a:off x="10376611" y="3235542"/>
            <a:ext cx="1445588" cy="461778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CAE9245E-1CB7-9CED-ACEF-F71C3A1DEE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346" t="66484" r="42215" b="-2502"/>
          <a:stretch/>
        </p:blipFill>
        <p:spPr>
          <a:xfrm>
            <a:off x="9574107" y="3817308"/>
            <a:ext cx="2248092" cy="507571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C1F6209C-F231-3DAB-5D24-DF0D3B3248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4237" y="4415128"/>
            <a:ext cx="4134427" cy="438211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9CB953E1-B239-4A0E-6E3D-3D65E506BE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04" y="5078713"/>
            <a:ext cx="11686095" cy="14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2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94247EF-F257-28CA-FB50-EA2828D8A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75" y="1697449"/>
            <a:ext cx="5435347" cy="277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59F2725-6F2C-6AEB-A35A-A5E582D9F6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1290" b="68583"/>
          <a:stretch/>
        </p:blipFill>
        <p:spPr>
          <a:xfrm>
            <a:off x="2853777" y="892822"/>
            <a:ext cx="8960376" cy="44594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93792E2-F6EA-00A0-90D8-C65691D348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7514" t="34165" r="4751" b="35937"/>
          <a:stretch/>
        </p:blipFill>
        <p:spPr>
          <a:xfrm>
            <a:off x="6380092" y="2180493"/>
            <a:ext cx="5434061" cy="42437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A75F793-BDCC-411A-5F70-FE1FA54BEC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34165" r="52266" b="35937"/>
          <a:stretch/>
        </p:blipFill>
        <p:spPr>
          <a:xfrm>
            <a:off x="6417264" y="2702437"/>
            <a:ext cx="5434061" cy="42437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3784A9C-7D0E-8B6E-E2D3-1178420403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7735" t="73015" r="4530" b="-2913"/>
          <a:stretch/>
        </p:blipFill>
        <p:spPr>
          <a:xfrm>
            <a:off x="6417264" y="3234408"/>
            <a:ext cx="5434061" cy="4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3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BC8501CC-D90D-C557-B92C-23270BA0F5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3353" t="29033" r="5260" b="51259"/>
          <a:stretch/>
        </p:blipFill>
        <p:spPr>
          <a:xfrm>
            <a:off x="5718765" y="1796238"/>
            <a:ext cx="5986938" cy="399902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064A48C-4441-3F99-8CDD-2CC140D63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04" y="884626"/>
            <a:ext cx="5435347" cy="277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F5F29CA-8DA3-64CA-3AC1-6F0AB71E6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6747" b="74593"/>
          <a:stretch/>
        </p:blipFill>
        <p:spPr>
          <a:xfrm>
            <a:off x="6643226" y="902585"/>
            <a:ext cx="5039235" cy="51552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011F057-D040-0892-0B28-72B68E7398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-99" t="27411" r="56647" b="51259"/>
          <a:stretch/>
        </p:blipFill>
        <p:spPr>
          <a:xfrm>
            <a:off x="6643226" y="2283746"/>
            <a:ext cx="5062477" cy="43281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9BC9F4B-24A0-ABCE-5A85-2B0E5E61B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6562" t="50000" r="5486" b="22788"/>
          <a:stretch/>
        </p:blipFill>
        <p:spPr>
          <a:xfrm>
            <a:off x="6118936" y="2753172"/>
            <a:ext cx="5586767" cy="552157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EBCF9106-E5E1-5CD1-E770-47B53236B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2077" t="49686" r="53012" b="23962"/>
          <a:stretch/>
        </p:blipFill>
        <p:spPr>
          <a:xfrm>
            <a:off x="7835705" y="3429000"/>
            <a:ext cx="2920593" cy="53808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60EAC90B-290D-24F7-E1C5-F404836D9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2639" t="78669" r="4881" b="602"/>
          <a:stretch/>
        </p:blipFill>
        <p:spPr>
          <a:xfrm>
            <a:off x="7898251" y="4142302"/>
            <a:ext cx="3784210" cy="4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4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F299E8AF-3228-C862-C3E6-5EB59D42B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1278" t="27724" b="58341"/>
          <a:stretch/>
        </p:blipFill>
        <p:spPr>
          <a:xfrm>
            <a:off x="4956452" y="3783022"/>
            <a:ext cx="6730022" cy="574793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4706648-4542-C56B-4C16-8B9514652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837" y="1152765"/>
            <a:ext cx="5123193" cy="2617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807FE31-3050-0742-F38F-11DEB59FC8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8514" y="595023"/>
            <a:ext cx="8487960" cy="45726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617BF67-9003-28A8-D5CA-6F82F0A0C7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8428" b="86065"/>
          <a:stretch/>
        </p:blipFill>
        <p:spPr>
          <a:xfrm>
            <a:off x="7599153" y="1249020"/>
            <a:ext cx="4071228" cy="574793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1B38B62-B9F0-CDC0-7589-06DD36C1A8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1167" r="41572" b="88914"/>
          <a:stretch/>
        </p:blipFill>
        <p:spPr>
          <a:xfrm>
            <a:off x="7042110" y="1938343"/>
            <a:ext cx="4628271" cy="457264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290D4184-D784-DBAE-9D74-2D73F15D3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1603" t="13758" r="73" b="72307"/>
          <a:stretch/>
        </p:blipFill>
        <p:spPr>
          <a:xfrm>
            <a:off x="6937971" y="2510137"/>
            <a:ext cx="4732410" cy="574793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54FFD4F1-470C-9B0B-5F8D-6DC52BA267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3789" r="48324" b="72276"/>
          <a:stretch/>
        </p:blipFill>
        <p:spPr>
          <a:xfrm>
            <a:off x="6625817" y="3195174"/>
            <a:ext cx="5060657" cy="574793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A4F9C147-2AA4-2B99-F97F-DB5213D51F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4642" t="44331"/>
          <a:stretch/>
        </p:blipFill>
        <p:spPr>
          <a:xfrm>
            <a:off x="3419589" y="4513262"/>
            <a:ext cx="8359127" cy="229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6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9138CD3-D469-3E3B-7769-106314298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316" y="869139"/>
            <a:ext cx="10559306" cy="317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A84F0F3-E514-3AA6-D375-702801B52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817" y="4617261"/>
            <a:ext cx="10783805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75DD58E-9A6A-28EF-533D-CF16ED471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291" y="3262066"/>
            <a:ext cx="5435347" cy="277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D60F4FB-F0F9-44AB-EF25-683EF24A8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675" y="979824"/>
            <a:ext cx="11696580" cy="184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6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األوى</a:t>
            </a:r>
            <a:endParaRPr lang="he-IL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91440" y="2212511"/>
            <a:ext cx="114886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قراءة املعلومات من التمثيل املريئ ّ وبناء التمثيل املريئ</a:t>
            </a:r>
            <a:endParaRPr lang="he-IL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B9E119A-2C52-9115-594A-9262F5B2ABC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39252" y="2810395"/>
            <a:ext cx="3330853" cy="84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14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26-28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F8DAAA3-4DD1-B01E-A2E5-AA8E6A6442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1546"/>
          <a:stretch/>
        </p:blipFill>
        <p:spPr>
          <a:xfrm>
            <a:off x="3988446" y="2624607"/>
            <a:ext cx="4215107" cy="84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381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2F4313F-9F2A-8604-775B-966314132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601" y="2296919"/>
            <a:ext cx="8164064" cy="206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375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704255A-222A-75A4-D21F-3A7A58E53B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63465"/>
          <a:stretch/>
        </p:blipFill>
        <p:spPr>
          <a:xfrm>
            <a:off x="2307276" y="1142872"/>
            <a:ext cx="9040487" cy="99541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267ED0E-03EA-6AC7-42BC-E44160C1F1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31025"/>
          <a:stretch/>
        </p:blipFill>
        <p:spPr>
          <a:xfrm>
            <a:off x="2307276" y="2840459"/>
            <a:ext cx="9040487" cy="18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0CA3C44-2009-BD18-C2DA-39B7F61E7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885" b="74264"/>
          <a:stretch/>
        </p:blipFill>
        <p:spPr>
          <a:xfrm>
            <a:off x="1856935" y="884626"/>
            <a:ext cx="1001150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E049BCE-5E19-3C46-CD8F-6A0EEA525C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5976" r="81769" b="74264"/>
          <a:stretch/>
        </p:blipFill>
        <p:spPr>
          <a:xfrm>
            <a:off x="9073661" y="1695814"/>
            <a:ext cx="2222695" cy="67322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E136669-5E6D-4633-F853-6403B73C9A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9192" t="34321" r="4577" b="39943"/>
          <a:stretch/>
        </p:blipFill>
        <p:spPr>
          <a:xfrm>
            <a:off x="5659901" y="2975195"/>
            <a:ext cx="5636455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9F6515CD-67BB-129B-A9D0-F3A07A1C8C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5751" t="25305" r="4441" b="63959"/>
          <a:stretch/>
        </p:blipFill>
        <p:spPr>
          <a:xfrm>
            <a:off x="8215532" y="1920774"/>
            <a:ext cx="1195754" cy="36576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C635E0D-3ACF-AA4F-147C-AA9A794C93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7693" r="50593" b="36616"/>
          <a:stretch/>
        </p:blipFill>
        <p:spPr>
          <a:xfrm>
            <a:off x="5229510" y="3934503"/>
            <a:ext cx="6023626" cy="534573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133DF9C8-3959-394A-898B-1C16568BE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7193" t="62479" r="4577"/>
          <a:stretch/>
        </p:blipFill>
        <p:spPr>
          <a:xfrm>
            <a:off x="4196861" y="4551580"/>
            <a:ext cx="7099495" cy="127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0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8AEFDD9-05A0-88FB-70BC-B98E5969A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2959" b="72308"/>
          <a:stretch/>
        </p:blipFill>
        <p:spPr>
          <a:xfrm>
            <a:off x="5759947" y="203161"/>
            <a:ext cx="6420021" cy="1899139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2C41F32-0F33-1FBF-999D-AEFF98BF2E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1846" r="3670"/>
          <a:stretch/>
        </p:blipFill>
        <p:spPr>
          <a:xfrm>
            <a:off x="675017" y="2498555"/>
            <a:ext cx="10841966" cy="3988191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4DFD0757-22F4-2823-9B69-861E34060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2959" t="27931" r="4537" b="57744"/>
          <a:stretch/>
        </p:blipFill>
        <p:spPr>
          <a:xfrm>
            <a:off x="103648" y="1152730"/>
            <a:ext cx="5909402" cy="9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5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92FA0DD-F615-B42C-2BDE-602880E248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4808" t="15491" b="68517"/>
          <a:stretch/>
        </p:blipFill>
        <p:spPr>
          <a:xfrm>
            <a:off x="6383216" y="1952079"/>
            <a:ext cx="5509846" cy="44819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031CD7E-B935-F4AF-040A-140705B62A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4192" r="15077" b="84008"/>
          <a:stretch/>
        </p:blipFill>
        <p:spPr>
          <a:xfrm>
            <a:off x="9903655" y="884626"/>
            <a:ext cx="1308296" cy="44819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BA758E9-41C6-6FB6-5804-18D746AE06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8" t="4190" r="5409" b="4415"/>
          <a:stretch/>
        </p:blipFill>
        <p:spPr>
          <a:xfrm>
            <a:off x="514350" y="941189"/>
            <a:ext cx="2869809" cy="2855742"/>
          </a:xfrm>
          <a:prstGeom prst="ellipse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248370E-9771-99E2-145A-799CB409E7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5491" r="45209" b="63994"/>
          <a:stretch/>
        </p:blipFill>
        <p:spPr>
          <a:xfrm>
            <a:off x="5249870" y="2496660"/>
            <a:ext cx="6680118" cy="57494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A38385C-5A90-AE02-F889-EE434D26A1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2346" t="33880" b="49171"/>
          <a:stretch/>
        </p:blipFill>
        <p:spPr>
          <a:xfrm>
            <a:off x="4900831" y="3142236"/>
            <a:ext cx="7029157" cy="475029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F9879B8-6846-1B92-0713-DC5C8220AB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4116" t="47475" b="32010"/>
          <a:stretch/>
        </p:blipFill>
        <p:spPr>
          <a:xfrm>
            <a:off x="2678136" y="3665745"/>
            <a:ext cx="9251852" cy="574946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153B0D6-C841-C364-BD9C-7EFA62254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1289" t="65856" b="16149"/>
          <a:stretch/>
        </p:blipFill>
        <p:spPr>
          <a:xfrm>
            <a:off x="3552677" y="4289171"/>
            <a:ext cx="8377311" cy="504316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D6713FDE-CBDA-2CB2-47A4-531D8038A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9" t="65856" r="68712" b="16149"/>
          <a:stretch/>
        </p:blipFill>
        <p:spPr>
          <a:xfrm>
            <a:off x="8117646" y="4841967"/>
            <a:ext cx="3812342" cy="504316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1D535E99-06F9-EDB9-2CF2-5D708F7D9D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93847" t="83280" b="-1275"/>
          <a:stretch/>
        </p:blipFill>
        <p:spPr>
          <a:xfrm>
            <a:off x="7366194" y="4872668"/>
            <a:ext cx="750276" cy="50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10A4513-E670-2267-415D-9616193A03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0488" b="59142"/>
          <a:stretch/>
        </p:blipFill>
        <p:spPr>
          <a:xfrm>
            <a:off x="5182459" y="908360"/>
            <a:ext cx="6718184" cy="205899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0707F6D-7AF4-4D68-F5F2-F6BD577756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8" t="4190" r="5409" b="4415"/>
          <a:stretch/>
        </p:blipFill>
        <p:spPr>
          <a:xfrm>
            <a:off x="694977" y="874829"/>
            <a:ext cx="2869809" cy="2855742"/>
          </a:xfrm>
          <a:prstGeom prst="ellipse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649A06F-FAF7-5FE7-7ACF-382BCD8EFC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92474" t="40198" r="124" b="50721"/>
          <a:stretch/>
        </p:blipFill>
        <p:spPr>
          <a:xfrm>
            <a:off x="11065100" y="3409778"/>
            <a:ext cx="835543" cy="45762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EB5FAF2-DC65-D820-9CA6-A6C0BCFFDC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33" t="51402" b="1039"/>
          <a:stretch/>
        </p:blipFill>
        <p:spPr>
          <a:xfrm>
            <a:off x="633046" y="3995225"/>
            <a:ext cx="11273770" cy="239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2627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98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FA4B921-C7A4-65E2-D4B8-42D1DB9036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8" t="4190" r="5409" b="4415"/>
          <a:stretch/>
        </p:blipFill>
        <p:spPr>
          <a:xfrm>
            <a:off x="1360464" y="1099200"/>
            <a:ext cx="2869809" cy="2855742"/>
          </a:xfrm>
          <a:prstGeom prst="ellipse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623834-7A1F-5D1C-7F63-A4EADBB308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8577" b="86948"/>
          <a:stretch/>
        </p:blipFill>
        <p:spPr>
          <a:xfrm>
            <a:off x="5387921" y="539584"/>
            <a:ext cx="6269502" cy="43109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E96E1D4-654C-F8BE-3AAE-82256A4C9C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5500" t="14339" b="72610"/>
          <a:stretch/>
        </p:blipFill>
        <p:spPr>
          <a:xfrm>
            <a:off x="6231983" y="1074152"/>
            <a:ext cx="5425440" cy="43109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C826081-75DD-5F83-F1FF-6AA7A53C7B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8577" t="13494" r="47731" b="73454"/>
          <a:stretch/>
        </p:blipFill>
        <p:spPr>
          <a:xfrm>
            <a:off x="7577793" y="1639488"/>
            <a:ext cx="4107766" cy="43109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EA4FD74-DA36-23C7-6EE1-DB5E6D28FF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1885" t="69978" b="14361"/>
          <a:stretch/>
        </p:blipFill>
        <p:spPr>
          <a:xfrm>
            <a:off x="4571995" y="4686601"/>
            <a:ext cx="7085428" cy="51726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26E2F55-E258-C1D0-F3B3-F190884175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1250" t="28385" b="59113"/>
          <a:stretch/>
        </p:blipFill>
        <p:spPr>
          <a:xfrm>
            <a:off x="5713823" y="2149878"/>
            <a:ext cx="5943600" cy="41293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81A3B527-5752-0705-C498-FE578EC0F7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2596" t="26326" r="48750" b="56637"/>
          <a:stretch/>
        </p:blipFill>
        <p:spPr>
          <a:xfrm>
            <a:off x="7015086" y="2582740"/>
            <a:ext cx="4712677" cy="562711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175CF421-46DB-151B-B609-FC31525758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6981" t="41411" b="42928"/>
          <a:stretch/>
        </p:blipFill>
        <p:spPr>
          <a:xfrm>
            <a:off x="5221454" y="3094469"/>
            <a:ext cx="6464105" cy="517267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358DF89-4173-A0DA-9249-B5355C8FA4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4216" r="52849" b="42155"/>
          <a:stretch/>
        </p:blipFill>
        <p:spPr>
          <a:xfrm>
            <a:off x="5979074" y="3719167"/>
            <a:ext cx="5748689" cy="45016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95369E42-12BC-1D05-1BCD-753EEE37DA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6500" t="55538" b="27425"/>
          <a:stretch/>
        </p:blipFill>
        <p:spPr>
          <a:xfrm>
            <a:off x="8804334" y="4123890"/>
            <a:ext cx="2865120" cy="562711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207F4F1D-963E-ACE1-9618-C7E3ED4A66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692" t="69978" r="58097" b="13828"/>
          <a:stretch/>
        </p:blipFill>
        <p:spPr>
          <a:xfrm>
            <a:off x="7069012" y="5244200"/>
            <a:ext cx="4658751" cy="534864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59DBEFE9-79DA-2988-377A-42397D75D7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2077" t="86811"/>
          <a:stretch/>
        </p:blipFill>
        <p:spPr>
          <a:xfrm>
            <a:off x="5884982" y="5883546"/>
            <a:ext cx="5842781" cy="4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8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F93390A-E044-02D3-3DB6-56318785A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710" y="604671"/>
            <a:ext cx="6291278" cy="2757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98DE07A-80B0-D2A7-224B-F71C2ECE7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301" y="917451"/>
            <a:ext cx="3058348" cy="2949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AC5FE12-E7D9-7D36-9F36-45F8B5B3E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780" y="3848501"/>
            <a:ext cx="10850489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0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5D5C30C-7682-149C-9C54-5401C23CCF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8" t="4190" r="5409" b="4415"/>
          <a:stretch/>
        </p:blipFill>
        <p:spPr>
          <a:xfrm>
            <a:off x="694977" y="874829"/>
            <a:ext cx="2869809" cy="2855742"/>
          </a:xfrm>
          <a:prstGeom prst="ellipse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938451E-0E50-EBD2-15B3-6DA7E61F71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8731" b="88460"/>
          <a:stretch/>
        </p:blipFill>
        <p:spPr>
          <a:xfrm>
            <a:off x="6893169" y="472387"/>
            <a:ext cx="5031544" cy="554549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41B853AA-B391-5698-50EB-DDE8338224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2046" t="12362" r="5024" b="67764"/>
          <a:stretch/>
        </p:blipFill>
        <p:spPr>
          <a:xfrm>
            <a:off x="6096000" y="1717812"/>
            <a:ext cx="5234010" cy="955044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B836BA6-2C72-FFF5-7515-DCC091187A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41481" b="88467"/>
          <a:stretch/>
        </p:blipFill>
        <p:spPr>
          <a:xfrm>
            <a:off x="4177417" y="987365"/>
            <a:ext cx="7134665" cy="554209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0DC2A15C-F7E6-88A3-A95D-952370625D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8501" t="43009" r="5024"/>
          <a:stretch/>
        </p:blipFill>
        <p:spPr>
          <a:xfrm>
            <a:off x="3225361" y="3804138"/>
            <a:ext cx="8104648" cy="2738706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7A311C3C-C676-E3C5-52E0-9020AD3FE3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6585" t="32236" r="5024" b="56971"/>
          <a:stretch/>
        </p:blipFill>
        <p:spPr>
          <a:xfrm>
            <a:off x="5430128" y="2672856"/>
            <a:ext cx="5899881" cy="518643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26B772CB-4E28-7EFB-93C6-D3C81B40D8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9116" t="32153" r="53416" b="57054"/>
          <a:stretch/>
        </p:blipFill>
        <p:spPr>
          <a:xfrm>
            <a:off x="6743944" y="3155842"/>
            <a:ext cx="4568138" cy="51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5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AAC0099-DA27-EAD6-7301-976DCE13EC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8" t="4190" r="5409" b="4415"/>
          <a:stretch/>
        </p:blipFill>
        <p:spPr>
          <a:xfrm>
            <a:off x="694977" y="874829"/>
            <a:ext cx="2869809" cy="2855742"/>
          </a:xfrm>
          <a:prstGeom prst="ellipse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61AF324-04ED-B53A-C7D7-6BE1F90EB3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0769" b="84734"/>
          <a:stretch/>
        </p:blipFill>
        <p:spPr>
          <a:xfrm>
            <a:off x="5894362" y="446224"/>
            <a:ext cx="6002215" cy="53851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A1DC9B1-6BBA-B9E7-2F59-DB85EEEE23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1593" t="27109"/>
          <a:stretch/>
        </p:blipFill>
        <p:spPr>
          <a:xfrm>
            <a:off x="3556377" y="2504776"/>
            <a:ext cx="8340200" cy="257129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B26B278-4970-53DB-BBB7-06C3BAA886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49231" b="84734"/>
          <a:stretch/>
        </p:blipFill>
        <p:spPr>
          <a:xfrm>
            <a:off x="5176910" y="934682"/>
            <a:ext cx="6189784" cy="53851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9BC6373A-1CBA-CAA7-42CF-9E5A2E782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9615" t="13847" r="4346" b="70887"/>
          <a:stretch/>
        </p:blipFill>
        <p:spPr>
          <a:xfrm>
            <a:off x="5753686" y="1473196"/>
            <a:ext cx="5613008" cy="538514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D07850F-FA30-C444-EE63-5DDECEE5B9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5266" r="50385" b="70887"/>
          <a:stretch/>
        </p:blipFill>
        <p:spPr>
          <a:xfrm>
            <a:off x="5247248" y="2011710"/>
            <a:ext cx="6049108" cy="488458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A69C7EBD-B52F-76AC-CFA9-B80E0FF413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5939"/>
          <a:stretch/>
        </p:blipFill>
        <p:spPr>
          <a:xfrm>
            <a:off x="3556376" y="5124980"/>
            <a:ext cx="7810317" cy="1054544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D64B2B46-FF27-6F2F-F34D-12AE0F0CD6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1165" r="64135"/>
          <a:stretch/>
        </p:blipFill>
        <p:spPr>
          <a:xfrm>
            <a:off x="6977880" y="6120081"/>
            <a:ext cx="4372709" cy="62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595B697-7B36-C50C-F7DA-1E9B716DBF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8" t="4190" r="5409" b="4415"/>
          <a:stretch/>
        </p:blipFill>
        <p:spPr>
          <a:xfrm>
            <a:off x="1351571" y="1451604"/>
            <a:ext cx="2869809" cy="2855742"/>
          </a:xfrm>
          <a:prstGeom prst="ellipse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23D9D12-7353-E678-4668-45CF89D273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6923" b="56923"/>
          <a:stretch/>
        </p:blipFill>
        <p:spPr>
          <a:xfrm>
            <a:off x="4023359" y="581647"/>
            <a:ext cx="7690339" cy="100800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B62CED2-E388-5DB5-C66F-7E4A3A8698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16530" r="62712" b="58220"/>
          <a:stretch/>
        </p:blipFill>
        <p:spPr>
          <a:xfrm>
            <a:off x="7167489" y="1589649"/>
            <a:ext cx="4546209" cy="59084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F6C0707-E342-E298-55AF-5EBFBA0310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6423" t="37666" b="14840"/>
          <a:stretch/>
        </p:blipFill>
        <p:spPr>
          <a:xfrm>
            <a:off x="6400800" y="2180492"/>
            <a:ext cx="5312898" cy="111134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86EA19D-AF48-3090-1C1E-FBB8DB634D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022" t="56923" r="43577" b="17827"/>
          <a:stretch/>
        </p:blipFill>
        <p:spPr>
          <a:xfrm>
            <a:off x="5324930" y="3133578"/>
            <a:ext cx="6388768" cy="59084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50BEFDE-1733-FEA5-34C5-E850AE5259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6423" t="83808"/>
          <a:stretch/>
        </p:blipFill>
        <p:spPr>
          <a:xfrm>
            <a:off x="10058399" y="3790298"/>
            <a:ext cx="1655299" cy="37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950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األوى</a:t>
            </a:r>
            <a:endParaRPr lang="he-IL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91440" y="2212511"/>
            <a:ext cx="114886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قراءة املعلومات من التمثيل املريئ ّ وبناء التمثيل املريئ</a:t>
            </a:r>
            <a:endParaRPr lang="he-IL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6C62841-CBE7-95C1-DDF0-9BB4C41DF50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72943" y="2878114"/>
            <a:ext cx="4000107" cy="61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65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33-36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1B80ACE-954D-D0AC-FA9D-E2770AD68FF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3449" y="2654311"/>
            <a:ext cx="2920033" cy="9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45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40BA07A-535E-648B-088F-9FD4733A7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99" y="938790"/>
            <a:ext cx="11544886" cy="227756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13A332B-023F-80F4-7570-1D902E821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654" y="3641649"/>
            <a:ext cx="10793331" cy="2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1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CDB563B-4C78-EFE1-5D1A-1103C75E84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54355"/>
          <a:stretch/>
        </p:blipFill>
        <p:spPr>
          <a:xfrm>
            <a:off x="3058349" y="139687"/>
            <a:ext cx="8782554" cy="99779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5A08EB6-B660-BD2A-FA2C-178BE926B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572" y="1350231"/>
            <a:ext cx="10745700" cy="254353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BB13F0A-A278-175A-E4C3-F02DB2E8DC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0566" b="54772"/>
          <a:stretch/>
        </p:blipFill>
        <p:spPr>
          <a:xfrm>
            <a:off x="6316394" y="3937129"/>
            <a:ext cx="5476878" cy="42223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E1C8810-C4C4-F1D3-B1A2-C41B53659E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49434" b="54772"/>
          <a:stretch/>
        </p:blipFill>
        <p:spPr>
          <a:xfrm>
            <a:off x="6191029" y="4402734"/>
            <a:ext cx="5602243" cy="42223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51FF5E8-B418-4725-4FF8-DF4682F97C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7008" t="54772"/>
          <a:stretch/>
        </p:blipFill>
        <p:spPr>
          <a:xfrm>
            <a:off x="10401453" y="4824971"/>
            <a:ext cx="1439450" cy="42223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CE17138-5ACA-0DD7-C418-496A52BC54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45" y="3929486"/>
            <a:ext cx="4050061" cy="270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44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964504B-82C3-A246-A4B4-94D9459AA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54355"/>
          <a:stretch/>
        </p:blipFill>
        <p:spPr>
          <a:xfrm>
            <a:off x="3058349" y="139687"/>
            <a:ext cx="8782554" cy="99779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A12697F-F705-6D31-A61E-251D308922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57439"/>
          <a:stretch/>
        </p:blipFill>
        <p:spPr>
          <a:xfrm>
            <a:off x="2867101" y="1377748"/>
            <a:ext cx="8973802" cy="149206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901ED11-D3C6-30CC-F284-D6AC59499C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2227" b="27308"/>
          <a:stretch/>
        </p:blipFill>
        <p:spPr>
          <a:xfrm>
            <a:off x="2867101" y="3110080"/>
            <a:ext cx="8973802" cy="106802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2701672-5A95-D9E7-8253-1A27D798E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97" y="3781829"/>
            <a:ext cx="4050061" cy="270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376E10E-A77A-2C6C-9BBB-8EA007A795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5468" t="69535"/>
          <a:stretch/>
        </p:blipFill>
        <p:spPr>
          <a:xfrm>
            <a:off x="5950634" y="4508179"/>
            <a:ext cx="5790988" cy="10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14D3BD4-09E9-0D64-6E3B-07D9403D1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54355"/>
          <a:stretch/>
        </p:blipFill>
        <p:spPr>
          <a:xfrm>
            <a:off x="3058349" y="2869612"/>
            <a:ext cx="8782554" cy="99779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CB34956-DABE-8A0F-ED4E-75E59E53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874" b="38827"/>
          <a:stretch/>
        </p:blipFill>
        <p:spPr>
          <a:xfrm>
            <a:off x="4656405" y="256358"/>
            <a:ext cx="7127323" cy="150933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F70D15A-B009-AC32-B38C-B9BA0D3C88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7083" y="3928347"/>
            <a:ext cx="4215208" cy="288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5CCABF3-87A0-249B-AA93-E14C97B85B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59560"/>
          <a:stretch/>
        </p:blipFill>
        <p:spPr>
          <a:xfrm>
            <a:off x="3207953" y="1765693"/>
            <a:ext cx="8678486" cy="9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7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1E2F0B0-2702-F4DF-5719-AC6798A80D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635" r="1145" b="5417"/>
          <a:stretch/>
        </p:blipFill>
        <p:spPr>
          <a:xfrm>
            <a:off x="1430701" y="2194559"/>
            <a:ext cx="10038740" cy="20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32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EA68D48-1842-324B-18A4-3F743ECC0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560" y="690371"/>
            <a:ext cx="7897327" cy="140037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C6CB774-B1F7-DF18-419E-A713C3673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27" y="1176163"/>
            <a:ext cx="3766373" cy="374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8E9862F0-08D2-874C-D901-690DDE761D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703" r="66388" b="34184"/>
          <a:stretch/>
        </p:blipFill>
        <p:spPr>
          <a:xfrm>
            <a:off x="8019886" y="5799223"/>
            <a:ext cx="3640751" cy="419108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77B24501-9B0E-A65E-0374-85158A58A8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831" b="67887"/>
          <a:stretch/>
        </p:blipFill>
        <p:spPr>
          <a:xfrm>
            <a:off x="5146082" y="3710041"/>
            <a:ext cx="6517137" cy="419108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B38C20E7-1A9C-55A2-C9B8-CB2B2D96C9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9905" b="65680"/>
          <a:stretch/>
        </p:blipFill>
        <p:spPr>
          <a:xfrm>
            <a:off x="7309600" y="4418781"/>
            <a:ext cx="4342875" cy="447908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D325C90A-D560-9099-98A0-91531CEB5A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00" t="36063" b="31824"/>
          <a:stretch/>
        </p:blipFill>
        <p:spPr>
          <a:xfrm>
            <a:off x="4457701" y="5156321"/>
            <a:ext cx="7202936" cy="419108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9CC90CF-E48C-FFA8-29DB-FBBDB958D8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388" t="65011" b="2876"/>
          <a:stretch/>
        </p:blipFill>
        <p:spPr>
          <a:xfrm>
            <a:off x="4379135" y="5799223"/>
            <a:ext cx="3640751" cy="41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9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634FB80-4B74-FB06-FE89-12695AF32B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54355"/>
          <a:stretch/>
        </p:blipFill>
        <p:spPr>
          <a:xfrm>
            <a:off x="3099957" y="807016"/>
            <a:ext cx="8782554" cy="99779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897BCC5-3B77-5988-646C-CCC0E4A01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1191" y="231000"/>
            <a:ext cx="3191320" cy="37152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B3492D11-6E9D-F37D-631F-EFED70CA76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6092" b="73834"/>
          <a:stretch/>
        </p:blipFill>
        <p:spPr>
          <a:xfrm>
            <a:off x="3474720" y="1897443"/>
            <a:ext cx="8407791" cy="129592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7B3FB6B-C9B6-C5D8-8064-2C4D208EA2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4628" b="26684"/>
          <a:stretch/>
        </p:blipFill>
        <p:spPr>
          <a:xfrm>
            <a:off x="506436" y="4107766"/>
            <a:ext cx="11376075" cy="142083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3A30FCB-7926-8E0A-10AA-BDFF1053E2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4749" t="26166" b="55372"/>
          <a:stretch/>
        </p:blipFill>
        <p:spPr>
          <a:xfrm>
            <a:off x="4459458" y="3193366"/>
            <a:ext cx="7423053" cy="914400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37446095-4410-5A03-5DC4-09BE72FEC9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72815"/>
          <a:stretch/>
        </p:blipFill>
        <p:spPr>
          <a:xfrm>
            <a:off x="506436" y="5514535"/>
            <a:ext cx="11376075" cy="13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FF9C524-1411-84D1-D78B-C6F91AE5E0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78990"/>
          <a:stretch/>
        </p:blipFill>
        <p:spPr>
          <a:xfrm>
            <a:off x="914400" y="681382"/>
            <a:ext cx="11099409" cy="127402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E155358-D306-65BD-3949-6BD07FDF6E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3048"/>
          <a:stretch/>
        </p:blipFill>
        <p:spPr>
          <a:xfrm>
            <a:off x="914400" y="3291840"/>
            <a:ext cx="11099409" cy="345356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496F30A-11A9-48FA-A25B-63A863877D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1010" b="57981"/>
          <a:stretch/>
        </p:blipFill>
        <p:spPr>
          <a:xfrm>
            <a:off x="914400" y="1955410"/>
            <a:ext cx="11099409" cy="12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188B54A-2363-20BF-703C-BF837AB275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4" t="4220" r="2623" b="2948"/>
          <a:stretch/>
        </p:blipFill>
        <p:spPr>
          <a:xfrm>
            <a:off x="581534" y="1340074"/>
            <a:ext cx="2386856" cy="2395058"/>
          </a:xfrm>
          <a:prstGeom prst="ellipse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A39BB4A-DB4A-ADB3-B9EF-FA54FF3EE4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58" t="4250" r="4368" b="5616"/>
          <a:stretch/>
        </p:blipFill>
        <p:spPr>
          <a:xfrm>
            <a:off x="465821" y="3881728"/>
            <a:ext cx="2502569" cy="2513002"/>
          </a:xfrm>
          <a:prstGeom prst="ellipse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F66BD47-5E4C-3AC7-F544-26F079B613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63837"/>
          <a:stretch/>
        </p:blipFill>
        <p:spPr>
          <a:xfrm>
            <a:off x="3776271" y="446225"/>
            <a:ext cx="8059275" cy="2001554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DCC80D6E-2F1E-F615-BA88-85AC1D06E7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36206"/>
          <a:stretch/>
        </p:blipFill>
        <p:spPr>
          <a:xfrm>
            <a:off x="3776271" y="2644773"/>
            <a:ext cx="8059275" cy="353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8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B19487C-1687-ECA0-FBE6-B45AAB9EF7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87" r="-1"/>
          <a:stretch/>
        </p:blipFill>
        <p:spPr>
          <a:xfrm>
            <a:off x="2866913" y="1701523"/>
            <a:ext cx="7451235" cy="325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25834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األوى</a:t>
            </a:r>
            <a:endParaRPr lang="he-IL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6B6E565-22D4-80A2-5FA8-961A68BDE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491" y="2085151"/>
            <a:ext cx="9378840" cy="79296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806D234-7F9B-3345-5BE6-705675D62A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4605" y="2839572"/>
            <a:ext cx="4262176" cy="7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192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39-41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241CEB7-B3A4-C765-86FB-81E41584A93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599" y="2495544"/>
            <a:ext cx="2617734" cy="9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578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67E8C69-3193-284C-F60B-1684FD3C21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8427" b="87101"/>
          <a:stretch/>
        </p:blipFill>
        <p:spPr>
          <a:xfrm>
            <a:off x="3206662" y="237995"/>
            <a:ext cx="8297779" cy="88462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06223A7-1745-784E-E3A4-F5A6B6798E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8427" t="94194" b="304"/>
          <a:stretch/>
        </p:blipFill>
        <p:spPr>
          <a:xfrm>
            <a:off x="3206662" y="6367163"/>
            <a:ext cx="8297779" cy="37733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72147DB-9BD4-3BB3-6936-D7B4E1D629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4" t="14429" b="6301"/>
          <a:stretch/>
        </p:blipFill>
        <p:spPr>
          <a:xfrm>
            <a:off x="1132579" y="1277654"/>
            <a:ext cx="10371862" cy="4885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14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2F0B63F-1CA6-3885-2BA4-1540055BA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1254" y="2273117"/>
            <a:ext cx="6687483" cy="543001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A142221F-882F-7FF0-5BA1-377042F651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3075" t="34267" b="34585"/>
          <a:stretch/>
        </p:blipFill>
        <p:spPr>
          <a:xfrm>
            <a:off x="5171254" y="4875996"/>
            <a:ext cx="6745222" cy="543002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82E634EE-02B8-E956-D86D-D0259E7475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0248" t="68852"/>
          <a:stretch/>
        </p:blipFill>
        <p:spPr>
          <a:xfrm>
            <a:off x="3851495" y="5833466"/>
            <a:ext cx="8038114" cy="54300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7642E71-C5AD-E867-6E61-B0D9A3BF34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743" y="907132"/>
            <a:ext cx="4607918" cy="472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מחבר חץ ישר 18">
            <a:extLst>
              <a:ext uri="{FF2B5EF4-FFF2-40B4-BE49-F238E27FC236}">
                <a16:creationId xmlns:a16="http://schemas.microsoft.com/office/drawing/2014/main" id="{C9B700FE-4A6F-49A7-1DCF-6E4AD615BD96}"/>
              </a:ext>
            </a:extLst>
          </p:cNvPr>
          <p:cNvCxnSpPr/>
          <p:nvPr/>
        </p:nvCxnSpPr>
        <p:spPr>
          <a:xfrm>
            <a:off x="704335" y="1871877"/>
            <a:ext cx="3274541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חץ ישר 19">
            <a:extLst>
              <a:ext uri="{FF2B5EF4-FFF2-40B4-BE49-F238E27FC236}">
                <a16:creationId xmlns:a16="http://schemas.microsoft.com/office/drawing/2014/main" id="{D79D7FAE-3332-49EC-48EB-202FF3054E57}"/>
              </a:ext>
            </a:extLst>
          </p:cNvPr>
          <p:cNvCxnSpPr>
            <a:cxnSpLocks/>
          </p:cNvCxnSpPr>
          <p:nvPr/>
        </p:nvCxnSpPr>
        <p:spPr>
          <a:xfrm>
            <a:off x="4032250" y="1871877"/>
            <a:ext cx="0" cy="327797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תמונה 3">
            <a:extLst>
              <a:ext uri="{FF2B5EF4-FFF2-40B4-BE49-F238E27FC236}">
                <a16:creationId xmlns:a16="http://schemas.microsoft.com/office/drawing/2014/main" id="{D7A657A9-418C-03AA-13C9-CB7BC00EA9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9100" y="374396"/>
            <a:ext cx="4029637" cy="175284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205DB40-E9DD-73FD-4659-36FA5E86D4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0040" y="3329147"/>
            <a:ext cx="4239217" cy="457264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B673871F-3EDE-E305-9980-C729CD54F6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2461" b="73771"/>
          <a:stretch/>
        </p:blipFill>
        <p:spPr>
          <a:xfrm>
            <a:off x="6096000" y="3887472"/>
            <a:ext cx="5799290" cy="457264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309471E3-C274-9B91-2FC3-96B2353E4E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57539" b="73771"/>
          <a:stretch/>
        </p:blipFill>
        <p:spPr>
          <a:xfrm>
            <a:off x="7615724" y="4406991"/>
            <a:ext cx="4279566" cy="457262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9923DE46-A61D-1003-12F2-B513CAF85A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34267" r="66924" b="34585"/>
          <a:stretch/>
        </p:blipFill>
        <p:spPr>
          <a:xfrm>
            <a:off x="8543865" y="5303287"/>
            <a:ext cx="3333634" cy="5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6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5BA6DCC-559D-D333-A609-FC95176C6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43" y="907132"/>
            <a:ext cx="4607918" cy="472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מחבר חץ ישר 21">
            <a:extLst>
              <a:ext uri="{FF2B5EF4-FFF2-40B4-BE49-F238E27FC236}">
                <a16:creationId xmlns:a16="http://schemas.microsoft.com/office/drawing/2014/main" id="{849FECCA-CB9D-86FA-1E57-22F4426FC866}"/>
              </a:ext>
            </a:extLst>
          </p:cNvPr>
          <p:cNvCxnSpPr/>
          <p:nvPr/>
        </p:nvCxnSpPr>
        <p:spPr>
          <a:xfrm>
            <a:off x="712744" y="2824377"/>
            <a:ext cx="2331720" cy="0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חץ ישר 23">
            <a:extLst>
              <a:ext uri="{FF2B5EF4-FFF2-40B4-BE49-F238E27FC236}">
                <a16:creationId xmlns:a16="http://schemas.microsoft.com/office/drawing/2014/main" id="{130A250C-FFF9-D426-DD53-D8D4A997FCF3}"/>
              </a:ext>
            </a:extLst>
          </p:cNvPr>
          <p:cNvCxnSpPr>
            <a:cxnSpLocks/>
          </p:cNvCxnSpPr>
          <p:nvPr/>
        </p:nvCxnSpPr>
        <p:spPr>
          <a:xfrm>
            <a:off x="3071049" y="2830727"/>
            <a:ext cx="0" cy="2338173"/>
          </a:xfrm>
          <a:prstGeom prst="straightConnector1">
            <a:avLst/>
          </a:prstGeom>
          <a:ln w="38100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תמונה 5">
            <a:extLst>
              <a:ext uri="{FF2B5EF4-FFF2-40B4-BE49-F238E27FC236}">
                <a16:creationId xmlns:a16="http://schemas.microsoft.com/office/drawing/2014/main" id="{A5A8F88A-3938-1225-095F-2BD260EC4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3823" y="446224"/>
            <a:ext cx="6897063" cy="41915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694B24F-1DB3-8DFA-B0C9-043655210D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7360" r="-1" b="75358"/>
          <a:stretch/>
        </p:blipFill>
        <p:spPr>
          <a:xfrm>
            <a:off x="5381373" y="1224393"/>
            <a:ext cx="6417884" cy="41915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BEC3AE68-3F02-0DC5-851F-8A5F18F0FD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52291" b="70066"/>
          <a:stretch/>
        </p:blipFill>
        <p:spPr>
          <a:xfrm>
            <a:off x="5970740" y="1785548"/>
            <a:ext cx="5816765" cy="509183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9A9A3A7-F18F-B717-9D5B-5E740AFA36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5105" t="33962" b="36103"/>
          <a:stretch/>
        </p:blipFill>
        <p:spPr>
          <a:xfrm>
            <a:off x="9983244" y="2257153"/>
            <a:ext cx="1816013" cy="509183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B0651176-562A-F246-C00C-E6628ACA0E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6918" t="70065"/>
          <a:stretch/>
        </p:blipFill>
        <p:spPr>
          <a:xfrm>
            <a:off x="6534924" y="3174408"/>
            <a:ext cx="5252581" cy="509183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98E94C2B-1B3E-3BCD-0652-2DAD86EAEA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4452" t="75358" r="42466"/>
          <a:stretch/>
        </p:blipFill>
        <p:spPr>
          <a:xfrm>
            <a:off x="6530748" y="3867402"/>
            <a:ext cx="5252582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9D935BB-EDC2-224C-2E59-D8CD7FE248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1639" b="78242"/>
          <a:stretch/>
        </p:blipFill>
        <p:spPr>
          <a:xfrm>
            <a:off x="4805173" y="978093"/>
            <a:ext cx="6994083" cy="1030140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0DBC2327-C46F-5F65-A402-0532B5497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7715" y="4456580"/>
            <a:ext cx="9669224" cy="229584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234D62C-0A29-6140-B59D-6E085FDEAB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9908" y="405012"/>
            <a:ext cx="3429479" cy="44773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969B22D-07B3-35A6-9080-D9DDA776D8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831" y="724800"/>
            <a:ext cx="3552956" cy="3644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5F914DE-C9B0-304B-E059-B1D3F09841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4815" t="24622" r="-1" b="64795"/>
          <a:stretch/>
        </p:blipFill>
        <p:spPr>
          <a:xfrm>
            <a:off x="5273458" y="2440557"/>
            <a:ext cx="6613481" cy="501041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2F179B0A-39AC-63F7-7CAE-26A48CC18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83" t="24622" r="55186" b="65042"/>
          <a:stretch/>
        </p:blipFill>
        <p:spPr>
          <a:xfrm>
            <a:off x="6012495" y="2993548"/>
            <a:ext cx="5348612" cy="48937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0D109F0A-798F-8822-E3FB-418466004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1050" t="38882" r="4388" b="51519"/>
          <a:stretch/>
        </p:blipFill>
        <p:spPr>
          <a:xfrm>
            <a:off x="8417591" y="3569746"/>
            <a:ext cx="2943516" cy="45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765" r="8438" b="20893"/>
          <a:stretch/>
        </p:blipFill>
        <p:spPr>
          <a:xfrm rot="5400000" flipH="1">
            <a:off x="-1844472" y="2903250"/>
            <a:ext cx="5803431" cy="2090424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500E0D4-67C3-B0E1-FB64-B67B94AE27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93"/>
          <a:stretch/>
        </p:blipFill>
        <p:spPr>
          <a:xfrm>
            <a:off x="2106770" y="4087128"/>
            <a:ext cx="9142254" cy="237205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E72D752-47F7-D529-725F-EB95EC3CD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4336" y="646640"/>
            <a:ext cx="7859222" cy="80021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2AB922B-4646-4AC1-E2C8-7C5AAC397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243" y="1061718"/>
            <a:ext cx="3225055" cy="3202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92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>
            <a:extLst>
              <a:ext uri="{FF2B5EF4-FFF2-40B4-BE49-F238E27FC236}">
                <a16:creationId xmlns:a16="http://schemas.microsoft.com/office/drawing/2014/main" id="{12174C31-CFB1-3005-BBA8-E3B205DD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75991"/>
          <a:stretch/>
        </p:blipFill>
        <p:spPr>
          <a:xfrm>
            <a:off x="4868785" y="5237148"/>
            <a:ext cx="6830378" cy="1145858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B812F14-C384-C61F-C27D-C7DABB174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5575" y="474994"/>
            <a:ext cx="6363588" cy="40963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8A4E0E1-F2F0-397B-6EC3-018291610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6313"/>
          <a:stretch/>
        </p:blipFill>
        <p:spPr>
          <a:xfrm>
            <a:off x="4868785" y="1318228"/>
            <a:ext cx="6830378" cy="351682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B164C58-DE10-D9BC-46B2-A19D32977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306" y="884626"/>
            <a:ext cx="4490534" cy="4505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81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DA74DCC-CE69-C9F9-7643-1E6B27D75B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1490"/>
          <a:stretch/>
        </p:blipFill>
        <p:spPr>
          <a:xfrm>
            <a:off x="417220" y="831273"/>
            <a:ext cx="4205648" cy="4349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629AB534-B1ED-CFE8-5493-F3D05F4192C0}"/>
              </a:ext>
            </a:extLst>
          </p:cNvPr>
          <p:cNvCxnSpPr>
            <a:cxnSpLocks/>
          </p:cNvCxnSpPr>
          <p:nvPr/>
        </p:nvCxnSpPr>
        <p:spPr>
          <a:xfrm>
            <a:off x="2676088" y="2203298"/>
            <a:ext cx="0" cy="65849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B1439061-EFD1-24C3-82A2-8A197E96209C}"/>
              </a:ext>
            </a:extLst>
          </p:cNvPr>
          <p:cNvCxnSpPr>
            <a:cxnSpLocks/>
          </p:cNvCxnSpPr>
          <p:nvPr/>
        </p:nvCxnSpPr>
        <p:spPr>
          <a:xfrm>
            <a:off x="1371263" y="4176137"/>
            <a:ext cx="0" cy="65849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תמונה 2">
            <a:extLst>
              <a:ext uri="{FF2B5EF4-FFF2-40B4-BE49-F238E27FC236}">
                <a16:creationId xmlns:a16="http://schemas.microsoft.com/office/drawing/2014/main" id="{17E45763-17A0-86CA-EB46-5E193B64A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0615" y="651231"/>
            <a:ext cx="4944165" cy="46679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59081E2-3AEA-79A8-847A-2C9C059C2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8056" y="1715390"/>
            <a:ext cx="6639852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األوى</a:t>
            </a:r>
            <a:endParaRPr lang="he-IL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6B6E565-22D4-80A2-5FA8-961A68BDE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214" y="2066316"/>
            <a:ext cx="9378840" cy="79296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3846522-866A-B981-91A3-AA047448806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82128" y="2859279"/>
            <a:ext cx="4894497" cy="7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911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45-46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41DF013-1841-86E9-5419-6BF0E44775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0155" y="2588144"/>
            <a:ext cx="2686621" cy="103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996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1" name="חץ: ימינה 10">
            <a:extLst>
              <a:ext uri="{FF2B5EF4-FFF2-40B4-BE49-F238E27FC236}">
                <a16:creationId xmlns:a16="http://schemas.microsoft.com/office/drawing/2014/main" id="{8075FCCB-432F-1198-22C2-247464DA4D84}"/>
              </a:ext>
            </a:extLst>
          </p:cNvPr>
          <p:cNvSpPr/>
          <p:nvPr/>
        </p:nvSpPr>
        <p:spPr>
          <a:xfrm>
            <a:off x="3824528" y="4606290"/>
            <a:ext cx="617220" cy="422910"/>
          </a:xfrm>
          <a:prstGeom prst="rightArrow">
            <a:avLst/>
          </a:prstGeom>
          <a:solidFill>
            <a:srgbClr val="00733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376097E-4B91-22A2-1B81-463C32324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981"/>
          <a:stretch/>
        </p:blipFill>
        <p:spPr>
          <a:xfrm>
            <a:off x="109005" y="688678"/>
            <a:ext cx="3221218" cy="294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E450DBF-09FC-3723-E59C-79C93DDBA0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81"/>
          <a:stretch/>
        </p:blipFill>
        <p:spPr>
          <a:xfrm>
            <a:off x="109005" y="3769428"/>
            <a:ext cx="3221218" cy="294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343B3B5-A48A-8ED4-3CC5-196FF1234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414" y="3769428"/>
            <a:ext cx="3670002" cy="291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68ECBDD8-7824-88DB-57E5-09D9B3C3A4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3328" t="25197" r="22285" b="53177"/>
          <a:stretch/>
        </p:blipFill>
        <p:spPr>
          <a:xfrm>
            <a:off x="8480597" y="938593"/>
            <a:ext cx="3434861" cy="492370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8918BBB9-B0D4-6759-D77F-7E9BE4ED1B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66277" b="48060"/>
          <a:stretch/>
        </p:blipFill>
        <p:spPr>
          <a:xfrm>
            <a:off x="7803980" y="2624162"/>
            <a:ext cx="4111478" cy="530453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4E036C5B-F07F-FC1B-365E-08A021C36D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8011" t="27290" b="51084"/>
          <a:stretch/>
        </p:blipFill>
        <p:spPr>
          <a:xfrm>
            <a:off x="5407660" y="446224"/>
            <a:ext cx="1173054" cy="49236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61613CA6-5368-A7F4-6895-EB2EB1C94C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78374"/>
          <a:stretch/>
        </p:blipFill>
        <p:spPr>
          <a:xfrm>
            <a:off x="6580714" y="367928"/>
            <a:ext cx="5334744" cy="492369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010078AF-75AC-A8B1-7810-7E5B6B966C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50000" b="26446"/>
          <a:stretch/>
        </p:blipFill>
        <p:spPr>
          <a:xfrm>
            <a:off x="6580714" y="1509259"/>
            <a:ext cx="5334744" cy="5362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82E869FA-72D2-461F-FBC5-EFC24C5E60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8928" t="78375"/>
          <a:stretch/>
        </p:blipFill>
        <p:spPr>
          <a:xfrm>
            <a:off x="4045377" y="1543817"/>
            <a:ext cx="2724566" cy="492370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E4116B27-7354-F68F-FFBE-3D58B5DAA1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3638" b="58590"/>
          <a:stretch/>
        </p:blipFill>
        <p:spPr>
          <a:xfrm>
            <a:off x="3824528" y="2122452"/>
            <a:ext cx="8090930" cy="422910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A5D7CCED-5070-6DF7-3927-8091F1A1A1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1595" t="58590"/>
          <a:stretch/>
        </p:blipFill>
        <p:spPr>
          <a:xfrm>
            <a:off x="6013938" y="3233415"/>
            <a:ext cx="5901520" cy="4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F9D9B15-5958-D788-8240-1226251AD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068" y="351152"/>
            <a:ext cx="7259063" cy="533474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27EE6AD-0717-6298-3BB0-D08B42515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100" y="3624646"/>
            <a:ext cx="11090031" cy="246163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90B8272-6CB4-6B93-E710-970AC1DFE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474" y="954702"/>
            <a:ext cx="3670002" cy="291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90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262DB12-681B-CE97-731A-E6AE971E0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6393" y="4010950"/>
            <a:ext cx="9373908" cy="219105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5CA7DA2-4F4A-747E-2EDF-17CE3FF05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9107" y="780042"/>
            <a:ext cx="3670002" cy="291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C744651-74D9-B844-0A6D-192AF754E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631" y="655994"/>
            <a:ext cx="5792008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0AC67F5-7935-7D7D-3A09-F742EF5846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76042"/>
          <a:stretch/>
        </p:blipFill>
        <p:spPr>
          <a:xfrm>
            <a:off x="3321429" y="2288628"/>
            <a:ext cx="8364117" cy="1040726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FFE7921F-B3F9-C2DF-69C4-081EB7221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534" y="687567"/>
            <a:ext cx="8326012" cy="105742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F9ADA582-B625-F929-D761-7F3B27221C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5599"/>
          <a:stretch/>
        </p:blipFill>
        <p:spPr>
          <a:xfrm>
            <a:off x="3321429" y="3507941"/>
            <a:ext cx="8364117" cy="323199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539F290-B75C-DB9B-6792-FFF5904C20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430" y="1547931"/>
            <a:ext cx="3670002" cy="291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37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614595E-4278-CA57-0FFB-1EE7B42ED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4246" y="620254"/>
            <a:ext cx="8021169" cy="46679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536126B-B869-3ACB-AA9B-5FB78E25C3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348" y="1388429"/>
            <a:ext cx="9974067" cy="3372321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456684E-E67D-2BF0-D775-0365F67056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919" y="2113052"/>
            <a:ext cx="3670002" cy="291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17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4A1D5CB-9D48-0838-1D8B-9E1F485EE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1008" y="488874"/>
            <a:ext cx="8154538" cy="163852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9CC3431-F919-191D-363B-9F2E2FC84D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8985" b="86877"/>
          <a:stretch/>
        </p:blipFill>
        <p:spPr>
          <a:xfrm>
            <a:off x="3657600" y="2439886"/>
            <a:ext cx="8239934" cy="50508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B6AB475-6AFF-F9E8-9599-23D44B1328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0195" t="42537"/>
          <a:stretch/>
        </p:blipFill>
        <p:spPr>
          <a:xfrm>
            <a:off x="2637692" y="4411257"/>
            <a:ext cx="9259841" cy="221153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70DC579-4510-F8F9-7C4A-C2BBD791F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01" y="1359684"/>
            <a:ext cx="3410027" cy="2706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3AD79BC-B99B-7499-B5DF-DEFD61AFE2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70611" b="88019"/>
          <a:stretch/>
        </p:blipFill>
        <p:spPr>
          <a:xfrm>
            <a:off x="7914465" y="3027048"/>
            <a:ext cx="3410027" cy="46110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08E9AAB-49FE-5C4F-80B7-97E85ABC54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4242" t="29450" r="-1" b="57426"/>
          <a:stretch/>
        </p:blipFill>
        <p:spPr>
          <a:xfrm>
            <a:off x="5427784" y="3573331"/>
            <a:ext cx="6469749" cy="50508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28F3887-F9A8-71D5-9146-07AA0A1D9F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0968" t="17617" r="5191" b="71342"/>
          <a:stretch/>
        </p:blipFill>
        <p:spPr>
          <a:xfrm>
            <a:off x="6403035" y="3139408"/>
            <a:ext cx="1606063" cy="42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42A6BB15-9365-B1A1-7A29-77AAD1F77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63" t="15974"/>
          <a:stretch/>
        </p:blipFill>
        <p:spPr>
          <a:xfrm>
            <a:off x="4418431" y="3429000"/>
            <a:ext cx="7244510" cy="2337356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2765" r="8438" b="20893"/>
          <a:stretch/>
        </p:blipFill>
        <p:spPr>
          <a:xfrm rot="5400000" flipH="1">
            <a:off x="-1844472" y="2903250"/>
            <a:ext cx="5803431" cy="2090424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B37D44C-12E7-AE20-047C-F9EFFF1A5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889" y="745769"/>
            <a:ext cx="6163535" cy="43821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E6F7CC5-42BC-D568-A0E8-CF13B84DC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985" y="745769"/>
            <a:ext cx="3775647" cy="374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A36EDF2-F098-C067-E4B7-826AC7B33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62" b="85959"/>
          <a:stretch/>
        </p:blipFill>
        <p:spPr>
          <a:xfrm>
            <a:off x="4557780" y="2076058"/>
            <a:ext cx="7105161" cy="39057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0B71762-65A7-31F6-BB15-555673F23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66770" b="85959"/>
          <a:stretch/>
        </p:blipFill>
        <p:spPr>
          <a:xfrm>
            <a:off x="7945369" y="2579591"/>
            <a:ext cx="3564359" cy="3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0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األوى</a:t>
            </a:r>
            <a:endParaRPr lang="he-IL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6B6E565-22D4-80A2-5FA8-961A68BDE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214" y="2066316"/>
            <a:ext cx="9378840" cy="79296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5B950D8-5669-A175-94E6-6876B8E7621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6799" y="2813006"/>
            <a:ext cx="5329499" cy="6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410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49-50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A1623E8-2B33-AB2B-A56C-AC2D53D0301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1258" y="2585921"/>
            <a:ext cx="2304416" cy="84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217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FDFB6642-3533-CA88-24A7-A10DA4971A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3430" b="55660"/>
          <a:stretch/>
        </p:blipFill>
        <p:spPr>
          <a:xfrm>
            <a:off x="6307018" y="3759296"/>
            <a:ext cx="5252725" cy="44773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83C8D39-23FD-A6F1-F033-3D7B773240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46570" b="51741"/>
          <a:stretch/>
        </p:blipFill>
        <p:spPr>
          <a:xfrm>
            <a:off x="5533294" y="4396512"/>
            <a:ext cx="6026449" cy="487311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39401D2C-0A17-07EB-CF22-539CC3A8ED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7981" t="55224"/>
          <a:stretch/>
        </p:blipFill>
        <p:spPr>
          <a:xfrm>
            <a:off x="7948248" y="5005129"/>
            <a:ext cx="3611495" cy="45214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05FAFB8-339E-0923-955A-54987A3DB2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95" b="6929"/>
          <a:stretch/>
        </p:blipFill>
        <p:spPr>
          <a:xfrm>
            <a:off x="254019" y="1297972"/>
            <a:ext cx="5630965" cy="290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807DB54-C423-053D-1089-1C3073D7F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660757"/>
            <a:ext cx="8668960" cy="44773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40DFC4C-CE63-422A-6910-144BADCC1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5724" y="1363745"/>
            <a:ext cx="419158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1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FF6F0D7-DF21-C448-4B60-576065132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1878" y="423525"/>
            <a:ext cx="6535062" cy="1409897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F72056A-F586-857C-D17F-88821E96A5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95" b="6929"/>
          <a:stretch/>
        </p:blipFill>
        <p:spPr>
          <a:xfrm>
            <a:off x="1263316" y="1540204"/>
            <a:ext cx="5630965" cy="290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9BA4D97-F2F2-9F4D-4CFE-832A18A1B3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190" y="4767347"/>
            <a:ext cx="11492750" cy="142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4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ECA7A33-3DFF-31EB-B551-E39A00CD9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012" y="504890"/>
            <a:ext cx="6449325" cy="914528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E224DC6-5D93-DC2C-7986-C900D6A8F9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95" b="6929"/>
          <a:stretch/>
        </p:blipFill>
        <p:spPr>
          <a:xfrm>
            <a:off x="2551529" y="1296498"/>
            <a:ext cx="5630965" cy="290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3DF9451-2BE1-69E1-9AE7-BEFC21D777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4555"/>
          <a:stretch/>
        </p:blipFill>
        <p:spPr>
          <a:xfrm>
            <a:off x="937847" y="4657242"/>
            <a:ext cx="11054861" cy="8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6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AA55213-9793-6830-8D3F-38CFEBDF9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4928" y="446224"/>
            <a:ext cx="6096851" cy="885949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0344C40-7985-C0B8-C71A-51B462101E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95" b="6929"/>
          <a:stretch/>
        </p:blipFill>
        <p:spPr>
          <a:xfrm>
            <a:off x="172065" y="754446"/>
            <a:ext cx="5369918" cy="277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D36EDF1-108A-039A-8E0C-6A292B5D70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261" y="3658826"/>
            <a:ext cx="11687743" cy="30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7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ADE815F-3ED1-B438-5AEB-06479F67B4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95" b="6929"/>
          <a:stretch/>
        </p:blipFill>
        <p:spPr>
          <a:xfrm>
            <a:off x="3489590" y="1427288"/>
            <a:ext cx="5630965" cy="290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05791E9-53FA-0225-19BC-511F7FF0B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4149" y="869309"/>
            <a:ext cx="9126224" cy="46679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D41C9E9-A566-31F2-4A7A-C741F7FAF2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4615"/>
          <a:stretch/>
        </p:blipFill>
        <p:spPr>
          <a:xfrm>
            <a:off x="331081" y="4733762"/>
            <a:ext cx="11629292" cy="14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44F5605-8B18-B608-1067-7C33AF2959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2600" b="61064"/>
          <a:stretch/>
        </p:blipFill>
        <p:spPr>
          <a:xfrm>
            <a:off x="6202025" y="516993"/>
            <a:ext cx="5778960" cy="36763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B44CCAD-4484-7116-44D9-8952632A8F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-385" r="47400" b="61064"/>
          <a:stretch/>
        </p:blipFill>
        <p:spPr>
          <a:xfrm>
            <a:off x="4947138" y="884626"/>
            <a:ext cx="6459933" cy="36763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BA11ECE-33D4-C689-C65A-2B7DE74FCE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7308" t="50000" r="4456" b="-5181"/>
          <a:stretch/>
        </p:blipFill>
        <p:spPr>
          <a:xfrm>
            <a:off x="6760622" y="1326425"/>
            <a:ext cx="4661765" cy="521016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3C00803-C34C-323E-3F8C-AE3DBDA741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4527" b="67424"/>
          <a:stretch/>
        </p:blipFill>
        <p:spPr>
          <a:xfrm>
            <a:off x="4583723" y="2019581"/>
            <a:ext cx="7397262" cy="154854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8F98970-0CEC-81B8-4F00-D0B5DFEDD2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95" b="6929"/>
          <a:stretch/>
        </p:blipFill>
        <p:spPr>
          <a:xfrm>
            <a:off x="12032" y="838671"/>
            <a:ext cx="4571691" cy="236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8B3F6C3E-9519-DA96-FE3A-D76458D042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34136"/>
          <a:stretch/>
        </p:blipFill>
        <p:spPr>
          <a:xfrm>
            <a:off x="682758" y="3642291"/>
            <a:ext cx="11298227" cy="31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6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األوى</a:t>
            </a:r>
            <a:endParaRPr lang="he-IL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6B6E565-22D4-80A2-5FA8-961A68BDE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214" y="2066316"/>
            <a:ext cx="9378840" cy="79296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74F4813-9367-2D53-2950-81261C81A1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95619" y="2859279"/>
            <a:ext cx="2775324" cy="6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948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53-54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2EE8E994-B975-13C9-5C68-CD0C4D8B269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031" y="2471155"/>
            <a:ext cx="3960870" cy="114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90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األوى</a:t>
            </a:r>
            <a:endParaRPr lang="he-IL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E74CE5C5-0A94-D4A8-5907-D05ECD75636A}"/>
              </a:ext>
            </a:extLst>
          </p:cNvPr>
          <p:cNvSpPr txBox="1">
            <a:spLocks/>
          </p:cNvSpPr>
          <p:nvPr/>
        </p:nvSpPr>
        <p:spPr>
          <a:xfrm>
            <a:off x="91440" y="2212511"/>
            <a:ext cx="11488627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قراءة املعلومات من التمثيل املريئ ّ وبناء التمثيل املريئ</a:t>
            </a:r>
            <a:endParaRPr lang="he-IL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AF37F7C-73B7-B681-7499-D12117E98F8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11975" y="2959332"/>
            <a:ext cx="2872560" cy="7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096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52F5B83-C072-B188-95B6-996C6D0DC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1100382"/>
            <a:ext cx="11474530" cy="202123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B94E618-1839-4D6D-6AD8-552EDC4D10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1847" y="3736384"/>
            <a:ext cx="6687483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0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F3BBB3A-C1F1-5A77-485A-EBD97A5FA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473" y="1761430"/>
            <a:ext cx="10698068" cy="2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315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EE25408-44D9-3B30-3DA5-C167248F9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323" y="1372441"/>
            <a:ext cx="11279568" cy="42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079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4305658-2967-7A32-B167-EE4F059491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2385061" y="1252233"/>
            <a:ext cx="8383170" cy="217676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AF925F9-316E-4237-4046-CAEB53134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51751"/>
          <a:stretch/>
        </p:blipFill>
        <p:spPr>
          <a:xfrm>
            <a:off x="2537461" y="3657600"/>
            <a:ext cx="8383170" cy="210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B64F95E-9AC0-429F-0C6D-814D60ABAC27}"/>
              </a:ext>
            </a:extLst>
          </p:cNvPr>
          <p:cNvSpPr txBox="1">
            <a:spLocks/>
          </p:cNvSpPr>
          <p:nvPr/>
        </p:nvSpPr>
        <p:spPr>
          <a:xfrm>
            <a:off x="7829377" y="1420125"/>
            <a:ext cx="4362623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الوحدة األوى</a:t>
            </a:r>
            <a:endParaRPr lang="he-IL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406587B-C965-12FE-C0B4-666CFD477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404" y="2335014"/>
            <a:ext cx="9127732" cy="84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832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26E495A-E269-E586-526E-DA19158F5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17378"/>
          <a:stretch/>
        </p:blipFill>
        <p:spPr>
          <a:xfrm>
            <a:off x="0" y="2827421"/>
            <a:ext cx="12192000" cy="4030579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61-62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D3A346E-69D8-C443-9B24-1F0177B6BC8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1270" y="2560631"/>
            <a:ext cx="2584392" cy="10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093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7595210-D4F0-FC57-4AA2-62A40742E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281" y="733049"/>
            <a:ext cx="11917438" cy="269595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730C71B-0EAA-5205-4799-EBE809BFA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281" y="3985023"/>
            <a:ext cx="11826968" cy="14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E6B3482-07B1-1A70-7B89-A26D311A67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39611"/>
          <a:stretch/>
        </p:blipFill>
        <p:spPr>
          <a:xfrm>
            <a:off x="703385" y="1652968"/>
            <a:ext cx="11163046" cy="1535709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E490FDC-C877-2DD4-C298-9660B9E41D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4967" t="63846"/>
          <a:stretch/>
        </p:blipFill>
        <p:spPr>
          <a:xfrm>
            <a:off x="2374232" y="3669324"/>
            <a:ext cx="9492199" cy="91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7713D29-91F6-89EC-57A2-A0977A814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044" y="427744"/>
            <a:ext cx="11545911" cy="266737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5390537-FB87-F822-9EA7-1E6D8F769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3719" y="3429000"/>
            <a:ext cx="7192379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4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>
            <a:extLst>
              <a:ext uri="{FF2B5EF4-FFF2-40B4-BE49-F238E27FC236}">
                <a16:creationId xmlns:a16="http://schemas.microsoft.com/office/drawing/2014/main" id="{0EAD03CC-1050-5FBF-AEA3-34C9CB7AA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2286" r="5880" b="20893"/>
          <a:stretch/>
        </p:blipFill>
        <p:spPr>
          <a:xfrm rot="5400000" flipH="1">
            <a:off x="-1719460" y="2616118"/>
            <a:ext cx="5965552" cy="2502568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1179732-E4EC-3C35-6036-530F0DED5C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9393" t="37594" b="20653"/>
          <a:stretch/>
        </p:blipFill>
        <p:spPr>
          <a:xfrm>
            <a:off x="3075941" y="327779"/>
            <a:ext cx="3533847" cy="111369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2563826-3354-3D23-13FC-6632F85AF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7582" y="928060"/>
            <a:ext cx="3238952" cy="46679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7A917EC-BFBF-8F59-DC29-104AD9BABE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465" y="1701970"/>
            <a:ext cx="11241069" cy="318179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E1B7181-3153-D986-7566-A75D8DDD68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5942" y="5281950"/>
            <a:ext cx="9440592" cy="41915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D076A19-67F6-B8A9-038F-ED5BBB3EA7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8760"/>
          <a:stretch/>
        </p:blipFill>
        <p:spPr>
          <a:xfrm>
            <a:off x="2549508" y="5956560"/>
            <a:ext cx="9088118" cy="5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0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45385</TotalTime>
  <Words>214</Words>
  <Application>Microsoft Office PowerPoint</Application>
  <PresentationFormat>מסך רחב</PresentationFormat>
  <Paragraphs>137</Paragraphs>
  <Slides>101</Slides>
  <Notes>101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101</vt:i4>
      </vt:variant>
    </vt:vector>
  </HeadingPairs>
  <TitlesOfParts>
    <vt:vector size="106" baseType="lpstr">
      <vt:lpstr>Arial</vt:lpstr>
      <vt:lpstr>Calibri</vt:lpstr>
      <vt:lpstr>Calibri Light</vt:lpstr>
      <vt:lpstr>Cambria Math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Tali Rouash</cp:lastModifiedBy>
  <cp:revision>520</cp:revision>
  <dcterms:created xsi:type="dcterms:W3CDTF">2023-03-16T18:50:14Z</dcterms:created>
  <dcterms:modified xsi:type="dcterms:W3CDTF">2023-08-02T08:26:39Z</dcterms:modified>
</cp:coreProperties>
</file>