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69"/>
  </p:notesMasterIdLst>
  <p:sldIdLst>
    <p:sldId id="410" r:id="rId2"/>
    <p:sldId id="359" r:id="rId3"/>
    <p:sldId id="411" r:id="rId4"/>
    <p:sldId id="257" r:id="rId5"/>
    <p:sldId id="263" r:id="rId6"/>
    <p:sldId id="361" r:id="rId7"/>
    <p:sldId id="412" r:id="rId8"/>
    <p:sldId id="413" r:id="rId9"/>
    <p:sldId id="414" r:id="rId10"/>
    <p:sldId id="415" r:id="rId11"/>
    <p:sldId id="416" r:id="rId12"/>
    <p:sldId id="267" r:id="rId13"/>
    <p:sldId id="417" r:id="rId14"/>
    <p:sldId id="269" r:id="rId15"/>
    <p:sldId id="372" r:id="rId16"/>
    <p:sldId id="373" r:id="rId17"/>
    <p:sldId id="371" r:id="rId18"/>
    <p:sldId id="374" r:id="rId19"/>
    <p:sldId id="370" r:id="rId20"/>
    <p:sldId id="375" r:id="rId21"/>
    <p:sldId id="369" r:id="rId22"/>
    <p:sldId id="377" r:id="rId23"/>
    <p:sldId id="376" r:id="rId24"/>
    <p:sldId id="378" r:id="rId25"/>
    <p:sldId id="379" r:id="rId26"/>
    <p:sldId id="418" r:id="rId27"/>
    <p:sldId id="419" r:id="rId28"/>
    <p:sldId id="273" r:id="rId29"/>
    <p:sldId id="380" r:id="rId30"/>
    <p:sldId id="381" r:id="rId31"/>
    <p:sldId id="420" r:id="rId32"/>
    <p:sldId id="349" r:id="rId33"/>
    <p:sldId id="283" r:id="rId34"/>
    <p:sldId id="383" r:id="rId35"/>
    <p:sldId id="385" r:id="rId36"/>
    <p:sldId id="386" r:id="rId37"/>
    <p:sldId id="387" r:id="rId38"/>
    <p:sldId id="384" r:id="rId39"/>
    <p:sldId id="388" r:id="rId40"/>
    <p:sldId id="389" r:id="rId41"/>
    <p:sldId id="390" r:id="rId42"/>
    <p:sldId id="391" r:id="rId43"/>
    <p:sldId id="421" r:id="rId44"/>
    <p:sldId id="350" r:id="rId45"/>
    <p:sldId id="289" r:id="rId46"/>
    <p:sldId id="392" r:id="rId47"/>
    <p:sldId id="393" r:id="rId48"/>
    <p:sldId id="394" r:id="rId49"/>
    <p:sldId id="395" r:id="rId50"/>
    <p:sldId id="396" r:id="rId51"/>
    <p:sldId id="422" r:id="rId52"/>
    <p:sldId id="351" r:id="rId53"/>
    <p:sldId id="295" r:id="rId54"/>
    <p:sldId id="399" r:id="rId55"/>
    <p:sldId id="398" r:id="rId56"/>
    <p:sldId id="400" r:id="rId57"/>
    <p:sldId id="401" r:id="rId58"/>
    <p:sldId id="402" r:id="rId59"/>
    <p:sldId id="423" r:id="rId60"/>
    <p:sldId id="352" r:id="rId61"/>
    <p:sldId id="307" r:id="rId62"/>
    <p:sldId id="404" r:id="rId63"/>
    <p:sldId id="405" r:id="rId64"/>
    <p:sldId id="406" r:id="rId65"/>
    <p:sldId id="407" r:id="rId66"/>
    <p:sldId id="408" r:id="rId67"/>
    <p:sldId id="409" r:id="rId68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E72"/>
    <a:srgbClr val="F5A1C0"/>
    <a:srgbClr val="9C4226"/>
    <a:srgbClr val="701B3A"/>
    <a:srgbClr val="953693"/>
    <a:srgbClr val="007336"/>
    <a:srgbClr val="7C5096"/>
    <a:srgbClr val="C32B36"/>
    <a:srgbClr val="39AA41"/>
    <a:srgbClr val="FB7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59" autoAdjust="0"/>
    <p:restoredTop sz="93362" autoAdjust="0"/>
  </p:normalViewPr>
  <p:slideViewPr>
    <p:cSldViewPr snapToGrid="0">
      <p:cViewPr>
        <p:scale>
          <a:sx n="52" d="100"/>
          <a:sy n="52" d="100"/>
        </p:scale>
        <p:origin x="37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59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1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3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8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53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81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59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82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1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1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04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67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87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4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25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964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97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55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3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54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618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67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3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182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27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289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489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565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502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8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908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612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65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75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413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737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400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306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252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2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923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747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462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935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26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375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90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798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671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868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82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248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772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321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65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05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656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396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523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55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23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97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1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9/3/2023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9/3/2023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9/3/2023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9/3/2023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9/3/2023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9/3/2023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9/3/2023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9/3/2023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9/3/2023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9/3/2023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9/3/2023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9/3/2023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32.png"/><Relationship Id="rId10" Type="http://schemas.microsoft.com/office/2007/relationships/hdphoto" Target="../media/hdphoto15.wdp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10" Type="http://schemas.microsoft.com/office/2007/relationships/hdphoto" Target="../media/hdphoto17.wdp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10" Type="http://schemas.microsoft.com/office/2007/relationships/hdphoto" Target="../media/hdphoto19.wdp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microsoft.com/office/2007/relationships/hdphoto" Target="../media/hdphoto21.wdp"/><Relationship Id="rId4" Type="http://schemas.openxmlformats.org/officeDocument/2006/relationships/image" Target="../media/image2.png"/><Relationship Id="rId9" Type="http://schemas.openxmlformats.org/officeDocument/2006/relationships/image" Target="../media/image39.png"/><Relationship Id="rId1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microsoft.com/office/2007/relationships/hdphoto" Target="../media/hdphoto23.wdp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46.png"/><Relationship Id="rId10" Type="http://schemas.microsoft.com/office/2007/relationships/hdphoto" Target="../media/hdphoto25.wdp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10" Type="http://schemas.microsoft.com/office/2007/relationships/hdphoto" Target="../media/hdphoto27.wdp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10" Type="http://schemas.microsoft.com/office/2007/relationships/hdphoto" Target="../media/hdphoto29.wdp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12" Type="http://schemas.microsoft.com/office/2007/relationships/hdphoto" Target="../media/hdphoto3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54.png"/><Relationship Id="rId5" Type="http://schemas.openxmlformats.org/officeDocument/2006/relationships/image" Target="../media/image30.png"/><Relationship Id="rId10" Type="http://schemas.microsoft.com/office/2007/relationships/hdphoto" Target="../media/hdphoto31.wdp"/><Relationship Id="rId4" Type="http://schemas.openxmlformats.org/officeDocument/2006/relationships/image" Target="../media/image2.png"/><Relationship Id="rId9" Type="http://schemas.openxmlformats.org/officeDocument/2006/relationships/image" Target="../media/image53.png"/><Relationship Id="rId14" Type="http://schemas.microsoft.com/office/2007/relationships/hdphoto" Target="../media/hdphoto2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3.wdp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4.wdp"/><Relationship Id="rId5" Type="http://schemas.openxmlformats.org/officeDocument/2006/relationships/image" Target="../media/image57.png"/><Relationship Id="rId10" Type="http://schemas.microsoft.com/office/2007/relationships/hdphoto" Target="../media/hdphoto36.wdp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12" Type="http://schemas.microsoft.com/office/2007/relationships/hdphoto" Target="../media/hdphoto39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microsoft.com/office/2007/relationships/hdphoto" Target="../media/hdphoto38.wdp"/><Relationship Id="rId4" Type="http://schemas.openxmlformats.org/officeDocument/2006/relationships/image" Target="../media/image2.png"/><Relationship Id="rId9" Type="http://schemas.openxmlformats.org/officeDocument/2006/relationships/image" Target="../media/image61.png"/><Relationship Id="rId14" Type="http://schemas.microsoft.com/office/2007/relationships/hdphoto" Target="../media/hdphoto4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1.wdp"/><Relationship Id="rId5" Type="http://schemas.openxmlformats.org/officeDocument/2006/relationships/image" Target="../media/image64.png"/><Relationship Id="rId10" Type="http://schemas.microsoft.com/office/2007/relationships/hdphoto" Target="../media/hdphoto43.wdp"/><Relationship Id="rId4" Type="http://schemas.openxmlformats.org/officeDocument/2006/relationships/image" Target="../media/image2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4.wdp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5" Type="http://schemas.openxmlformats.org/officeDocument/2006/relationships/image" Target="../media/image69.png"/><Relationship Id="rId10" Type="http://schemas.microsoft.com/office/2007/relationships/hdphoto" Target="../media/hdphoto47.wdp"/><Relationship Id="rId4" Type="http://schemas.openxmlformats.org/officeDocument/2006/relationships/image" Target="../media/image2.png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7.wdp"/><Relationship Id="rId5" Type="http://schemas.openxmlformats.org/officeDocument/2006/relationships/image" Target="../media/image71.png"/><Relationship Id="rId10" Type="http://schemas.microsoft.com/office/2007/relationships/hdphoto" Target="../media/hdphoto49.wdp"/><Relationship Id="rId4" Type="http://schemas.openxmlformats.org/officeDocument/2006/relationships/image" Target="../media/image2.pn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0.wdp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1.wdp"/><Relationship Id="rId5" Type="http://schemas.openxmlformats.org/officeDocument/2006/relationships/image" Target="../media/image75.png"/><Relationship Id="rId10" Type="http://schemas.microsoft.com/office/2007/relationships/hdphoto" Target="../media/hdphoto53.wdp"/><Relationship Id="rId4" Type="http://schemas.openxmlformats.org/officeDocument/2006/relationships/image" Target="../media/image2.png"/><Relationship Id="rId9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1.wdp"/><Relationship Id="rId5" Type="http://schemas.openxmlformats.org/officeDocument/2006/relationships/image" Target="../media/image75.png"/><Relationship Id="rId10" Type="http://schemas.microsoft.com/office/2007/relationships/hdphoto" Target="../media/hdphoto55.wdp"/><Relationship Id="rId4" Type="http://schemas.openxmlformats.org/officeDocument/2006/relationships/image" Target="../media/image2.png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6.wdp"/><Relationship Id="rId5" Type="http://schemas.openxmlformats.org/officeDocument/2006/relationships/image" Target="../media/image80.png"/><Relationship Id="rId10" Type="http://schemas.microsoft.com/office/2007/relationships/hdphoto" Target="../media/hdphoto58.wdp"/><Relationship Id="rId4" Type="http://schemas.openxmlformats.org/officeDocument/2006/relationships/image" Target="../media/image2.png"/><Relationship Id="rId9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9.wdp"/><Relationship Id="rId5" Type="http://schemas.openxmlformats.org/officeDocument/2006/relationships/image" Target="../media/image83.png"/><Relationship Id="rId10" Type="http://schemas.microsoft.com/office/2007/relationships/hdphoto" Target="../media/hdphoto61.wdp"/><Relationship Id="rId4" Type="http://schemas.openxmlformats.org/officeDocument/2006/relationships/image" Target="../media/image2.png"/><Relationship Id="rId9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63.wdp"/><Relationship Id="rId13" Type="http://schemas.openxmlformats.org/officeDocument/2006/relationships/image" Target="../media/image90.png"/><Relationship Id="rId3" Type="http://schemas.openxmlformats.org/officeDocument/2006/relationships/image" Target="../media/image1.png"/><Relationship Id="rId7" Type="http://schemas.openxmlformats.org/officeDocument/2006/relationships/image" Target="../media/image87.png"/><Relationship Id="rId12" Type="http://schemas.microsoft.com/office/2007/relationships/hdphoto" Target="../media/hdphoto65.wdp"/><Relationship Id="rId2" Type="http://schemas.openxmlformats.org/officeDocument/2006/relationships/notesSlide" Target="../notesSlides/notesSlide40.xml"/><Relationship Id="rId16" Type="http://schemas.microsoft.com/office/2007/relationships/hdphoto" Target="../media/hdphoto6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62.wdp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10" Type="http://schemas.microsoft.com/office/2007/relationships/hdphoto" Target="../media/hdphoto64.wdp"/><Relationship Id="rId4" Type="http://schemas.openxmlformats.org/officeDocument/2006/relationships/image" Target="../media/image2.png"/><Relationship Id="rId9" Type="http://schemas.openxmlformats.org/officeDocument/2006/relationships/image" Target="../media/image88.png"/><Relationship Id="rId14" Type="http://schemas.microsoft.com/office/2007/relationships/hdphoto" Target="../media/hdphoto66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68.wdp"/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7.wdp"/><Relationship Id="rId5" Type="http://schemas.openxmlformats.org/officeDocument/2006/relationships/image" Target="../media/image91.png"/><Relationship Id="rId10" Type="http://schemas.microsoft.com/office/2007/relationships/hdphoto" Target="../media/hdphoto69.wdp"/><Relationship Id="rId4" Type="http://schemas.openxmlformats.org/officeDocument/2006/relationships/image" Target="../media/image2.png"/><Relationship Id="rId9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70.wdp"/><Relationship Id="rId13" Type="http://schemas.openxmlformats.org/officeDocument/2006/relationships/image" Target="../media/image97.png"/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12" Type="http://schemas.microsoft.com/office/2007/relationships/hdphoto" Target="../media/hdphoto72.wdp"/><Relationship Id="rId2" Type="http://schemas.openxmlformats.org/officeDocument/2006/relationships/notesSlide" Target="../notesSlides/notesSlide42.xml"/><Relationship Id="rId16" Type="http://schemas.microsoft.com/office/2007/relationships/hdphoto" Target="../media/hdphoto7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67.wdp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5" Type="http://schemas.openxmlformats.org/officeDocument/2006/relationships/image" Target="../media/image98.png"/><Relationship Id="rId10" Type="http://schemas.microsoft.com/office/2007/relationships/hdphoto" Target="../media/hdphoto71.wdp"/><Relationship Id="rId4" Type="http://schemas.openxmlformats.org/officeDocument/2006/relationships/image" Target="../media/image2.png"/><Relationship Id="rId9" Type="http://schemas.openxmlformats.org/officeDocument/2006/relationships/image" Target="../media/image95.png"/><Relationship Id="rId14" Type="http://schemas.microsoft.com/office/2007/relationships/hdphoto" Target="../media/hdphoto7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5" Type="http://schemas.openxmlformats.org/officeDocument/2006/relationships/image" Target="../media/image101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3" Type="http://schemas.openxmlformats.org/officeDocument/2006/relationships/image" Target="../media/image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6.wdp"/><Relationship Id="rId5" Type="http://schemas.openxmlformats.org/officeDocument/2006/relationships/image" Target="../media/image102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78.wdp"/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7.wdp"/><Relationship Id="rId5" Type="http://schemas.openxmlformats.org/officeDocument/2006/relationships/image" Target="../media/image103.png"/><Relationship Id="rId10" Type="http://schemas.microsoft.com/office/2007/relationships/hdphoto" Target="../media/hdphoto79.wdp"/><Relationship Id="rId4" Type="http://schemas.openxmlformats.org/officeDocument/2006/relationships/image" Target="../media/image2.png"/><Relationship Id="rId9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13" Type="http://schemas.openxmlformats.org/officeDocument/2006/relationships/image" Target="../media/image108.png"/><Relationship Id="rId3" Type="http://schemas.openxmlformats.org/officeDocument/2006/relationships/image" Target="../media/image1.png"/><Relationship Id="rId7" Type="http://schemas.openxmlformats.org/officeDocument/2006/relationships/image" Target="../media/image103.png"/><Relationship Id="rId12" Type="http://schemas.microsoft.com/office/2007/relationships/hdphoto" Target="../media/hdphoto81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9.wdp"/><Relationship Id="rId11" Type="http://schemas.openxmlformats.org/officeDocument/2006/relationships/image" Target="../media/image107.png"/><Relationship Id="rId5" Type="http://schemas.openxmlformats.org/officeDocument/2006/relationships/image" Target="../media/image105.png"/><Relationship Id="rId10" Type="http://schemas.microsoft.com/office/2007/relationships/hdphoto" Target="../media/hdphoto80.wdp"/><Relationship Id="rId4" Type="http://schemas.openxmlformats.org/officeDocument/2006/relationships/image" Target="../media/image2.png"/><Relationship Id="rId9" Type="http://schemas.openxmlformats.org/officeDocument/2006/relationships/image" Target="../media/image106.png"/><Relationship Id="rId14" Type="http://schemas.microsoft.com/office/2007/relationships/hdphoto" Target="../media/hdphoto82.wdp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84.wdp"/><Relationship Id="rId3" Type="http://schemas.openxmlformats.org/officeDocument/2006/relationships/image" Target="../media/image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3.wdp"/><Relationship Id="rId5" Type="http://schemas.openxmlformats.org/officeDocument/2006/relationships/image" Target="../media/image109.png"/><Relationship Id="rId10" Type="http://schemas.microsoft.com/office/2007/relationships/hdphoto" Target="../media/hdphoto85.wdp"/><Relationship Id="rId4" Type="http://schemas.openxmlformats.org/officeDocument/2006/relationships/image" Target="../media/image2.png"/><Relationship Id="rId9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85.wdp"/><Relationship Id="rId3" Type="http://schemas.openxmlformats.org/officeDocument/2006/relationships/image" Target="../media/image1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6.wdp"/><Relationship Id="rId5" Type="http://schemas.openxmlformats.org/officeDocument/2006/relationships/image" Target="../media/image112.png"/><Relationship Id="rId10" Type="http://schemas.microsoft.com/office/2007/relationships/hdphoto" Target="../media/hdphoto87.wdp"/><Relationship Id="rId4" Type="http://schemas.openxmlformats.org/officeDocument/2006/relationships/image" Target="../media/image2.png"/><Relationship Id="rId9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88.wdp"/><Relationship Id="rId13" Type="http://schemas.openxmlformats.org/officeDocument/2006/relationships/image" Target="../media/image117.png"/><Relationship Id="rId3" Type="http://schemas.openxmlformats.org/officeDocument/2006/relationships/image" Target="../media/image1.png"/><Relationship Id="rId7" Type="http://schemas.openxmlformats.org/officeDocument/2006/relationships/image" Target="../media/image114.png"/><Relationship Id="rId12" Type="http://schemas.microsoft.com/office/2007/relationships/hdphoto" Target="../media/hdphoto90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7.wdp"/><Relationship Id="rId11" Type="http://schemas.openxmlformats.org/officeDocument/2006/relationships/image" Target="../media/image116.png"/><Relationship Id="rId5" Type="http://schemas.openxmlformats.org/officeDocument/2006/relationships/image" Target="../media/image103.png"/><Relationship Id="rId10" Type="http://schemas.microsoft.com/office/2007/relationships/hdphoto" Target="../media/hdphoto89.wdp"/><Relationship Id="rId4" Type="http://schemas.openxmlformats.org/officeDocument/2006/relationships/image" Target="../media/image2.png"/><Relationship Id="rId9" Type="http://schemas.openxmlformats.org/officeDocument/2006/relationships/image" Target="../media/image115.png"/><Relationship Id="rId14" Type="http://schemas.microsoft.com/office/2007/relationships/hdphoto" Target="../media/hdphoto9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2.wdp"/><Relationship Id="rId5" Type="http://schemas.openxmlformats.org/officeDocument/2006/relationships/image" Target="../media/image119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3.wdp"/><Relationship Id="rId5" Type="http://schemas.openxmlformats.org/officeDocument/2006/relationships/image" Target="../media/image120.png"/><Relationship Id="rId4" Type="http://schemas.openxmlformats.org/officeDocument/2006/relationships/image" Target="../media/image2.png"/><Relationship Id="rId9" Type="http://schemas.microsoft.com/office/2007/relationships/hdphoto" Target="../media/hdphoto94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microsoft.com/office/2007/relationships/hdphoto" Target="../media/hdphoto98.wdp"/><Relationship Id="rId3" Type="http://schemas.openxmlformats.org/officeDocument/2006/relationships/image" Target="../media/image1.png"/><Relationship Id="rId7" Type="http://schemas.microsoft.com/office/2007/relationships/hdphoto" Target="../media/hdphoto95.wdp"/><Relationship Id="rId12" Type="http://schemas.openxmlformats.org/officeDocument/2006/relationships/image" Target="../media/image126.png"/><Relationship Id="rId17" Type="http://schemas.microsoft.com/office/2007/relationships/hdphoto" Target="../media/hdphoto100.wdp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11" Type="http://schemas.microsoft.com/office/2007/relationships/hdphoto" Target="../media/hdphoto97.wdp"/><Relationship Id="rId5" Type="http://schemas.openxmlformats.org/officeDocument/2006/relationships/image" Target="../media/image121.png"/><Relationship Id="rId15" Type="http://schemas.microsoft.com/office/2007/relationships/hdphoto" Target="../media/hdphoto99.wdp"/><Relationship Id="rId10" Type="http://schemas.openxmlformats.org/officeDocument/2006/relationships/image" Target="../media/image125.png"/><Relationship Id="rId4" Type="http://schemas.openxmlformats.org/officeDocument/2006/relationships/image" Target="../media/image2.png"/><Relationship Id="rId9" Type="http://schemas.microsoft.com/office/2007/relationships/hdphoto" Target="../media/hdphoto96.wdp"/><Relationship Id="rId1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.png"/><Relationship Id="rId7" Type="http://schemas.microsoft.com/office/2007/relationships/hdphoto" Target="../media/hdphoto99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microsoft.com/office/2007/relationships/hdphoto" Target="../media/hdphoto102.wdp"/><Relationship Id="rId5" Type="http://schemas.openxmlformats.org/officeDocument/2006/relationships/image" Target="../media/image121.png"/><Relationship Id="rId10" Type="http://schemas.openxmlformats.org/officeDocument/2006/relationships/image" Target="../media/image130.png"/><Relationship Id="rId4" Type="http://schemas.openxmlformats.org/officeDocument/2006/relationships/image" Target="../media/image2.png"/><Relationship Id="rId9" Type="http://schemas.microsoft.com/office/2007/relationships/hdphoto" Target="../media/hdphoto101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.png"/><Relationship Id="rId7" Type="http://schemas.microsoft.com/office/2007/relationships/hdphoto" Target="../media/hdphoto99.wdp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microsoft.com/office/2007/relationships/hdphoto" Target="../media/hdphoto104.wdp"/><Relationship Id="rId5" Type="http://schemas.openxmlformats.org/officeDocument/2006/relationships/image" Target="../media/image121.png"/><Relationship Id="rId10" Type="http://schemas.openxmlformats.org/officeDocument/2006/relationships/image" Target="../media/image132.png"/><Relationship Id="rId4" Type="http://schemas.openxmlformats.org/officeDocument/2006/relationships/image" Target="../media/image2.png"/><Relationship Id="rId9" Type="http://schemas.microsoft.com/office/2007/relationships/hdphoto" Target="../media/hdphoto103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microsoft.com/office/2007/relationships/hdphoto" Target="../media/hdphoto107.wdp"/><Relationship Id="rId3" Type="http://schemas.openxmlformats.org/officeDocument/2006/relationships/image" Target="../media/image1.png"/><Relationship Id="rId7" Type="http://schemas.microsoft.com/office/2007/relationships/hdphoto" Target="../media/hdphoto99.wdp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microsoft.com/office/2007/relationships/hdphoto" Target="../media/hdphoto106.wdp"/><Relationship Id="rId5" Type="http://schemas.openxmlformats.org/officeDocument/2006/relationships/image" Target="../media/image121.png"/><Relationship Id="rId10" Type="http://schemas.openxmlformats.org/officeDocument/2006/relationships/image" Target="../media/image134.png"/><Relationship Id="rId4" Type="http://schemas.openxmlformats.org/officeDocument/2006/relationships/image" Target="../media/image2.png"/><Relationship Id="rId9" Type="http://schemas.microsoft.com/office/2007/relationships/hdphoto" Target="../media/hdphoto105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8.wdp"/><Relationship Id="rId5" Type="http://schemas.openxmlformats.org/officeDocument/2006/relationships/image" Target="../media/image136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9.wdp"/><Relationship Id="rId5" Type="http://schemas.openxmlformats.org/officeDocument/2006/relationships/image" Target="../media/image138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11.wdp"/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0.wdp"/><Relationship Id="rId5" Type="http://schemas.openxmlformats.org/officeDocument/2006/relationships/image" Target="../media/image139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112.wdp"/><Relationship Id="rId3" Type="http://schemas.openxmlformats.org/officeDocument/2006/relationships/image" Target="../media/image1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0.wdp"/><Relationship Id="rId5" Type="http://schemas.openxmlformats.org/officeDocument/2006/relationships/image" Target="../media/image139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113.wdp"/><Relationship Id="rId3" Type="http://schemas.openxmlformats.org/officeDocument/2006/relationships/image" Target="../media/image1.png"/><Relationship Id="rId7" Type="http://schemas.openxmlformats.org/officeDocument/2006/relationships/image" Target="../media/image142.png"/><Relationship Id="rId12" Type="http://schemas.microsoft.com/office/2007/relationships/hdphoto" Target="../media/hdphoto114.wdp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0.wdp"/><Relationship Id="rId11" Type="http://schemas.openxmlformats.org/officeDocument/2006/relationships/image" Target="../media/image143.png"/><Relationship Id="rId5" Type="http://schemas.openxmlformats.org/officeDocument/2006/relationships/image" Target="../media/image139.png"/><Relationship Id="rId10" Type="http://schemas.microsoft.com/office/2007/relationships/hdphoto" Target="../media/hdphoto112.wdp"/><Relationship Id="rId4" Type="http://schemas.openxmlformats.org/officeDocument/2006/relationships/image" Target="../media/image2.png"/><Relationship Id="rId9" Type="http://schemas.openxmlformats.org/officeDocument/2006/relationships/image" Target="../media/image141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115.wdp"/><Relationship Id="rId3" Type="http://schemas.openxmlformats.org/officeDocument/2006/relationships/image" Target="../media/image1.png"/><Relationship Id="rId7" Type="http://schemas.openxmlformats.org/officeDocument/2006/relationships/image" Target="../media/image144.png"/><Relationship Id="rId12" Type="http://schemas.microsoft.com/office/2007/relationships/hdphoto" Target="../media/hdphoto112.wdp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0.wdp"/><Relationship Id="rId11" Type="http://schemas.openxmlformats.org/officeDocument/2006/relationships/image" Target="../media/image141.png"/><Relationship Id="rId5" Type="http://schemas.openxmlformats.org/officeDocument/2006/relationships/image" Target="../media/image139.png"/><Relationship Id="rId10" Type="http://schemas.microsoft.com/office/2007/relationships/hdphoto" Target="../media/hdphoto116.wdp"/><Relationship Id="rId4" Type="http://schemas.openxmlformats.org/officeDocument/2006/relationships/image" Target="../media/image2.png"/><Relationship Id="rId9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117.wdp"/><Relationship Id="rId3" Type="http://schemas.openxmlformats.org/officeDocument/2006/relationships/image" Target="../media/image1.png"/><Relationship Id="rId7" Type="http://schemas.openxmlformats.org/officeDocument/2006/relationships/image" Target="../media/image146.png"/><Relationship Id="rId12" Type="http://schemas.microsoft.com/office/2007/relationships/hdphoto" Target="../media/hdphoto112.wdp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0.wdp"/><Relationship Id="rId11" Type="http://schemas.openxmlformats.org/officeDocument/2006/relationships/image" Target="../media/image141.png"/><Relationship Id="rId5" Type="http://schemas.openxmlformats.org/officeDocument/2006/relationships/image" Target="../media/image139.png"/><Relationship Id="rId10" Type="http://schemas.microsoft.com/office/2007/relationships/hdphoto" Target="../media/hdphoto118.wdp"/><Relationship Id="rId4" Type="http://schemas.openxmlformats.org/officeDocument/2006/relationships/image" Target="../media/image2.png"/><Relationship Id="rId9" Type="http://schemas.openxmlformats.org/officeDocument/2006/relationships/image" Target="../media/image147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119.wdp"/><Relationship Id="rId3" Type="http://schemas.openxmlformats.org/officeDocument/2006/relationships/image" Target="../media/image1.png"/><Relationship Id="rId7" Type="http://schemas.openxmlformats.org/officeDocument/2006/relationships/image" Target="../media/image148.png"/><Relationship Id="rId12" Type="http://schemas.microsoft.com/office/2007/relationships/hdphoto" Target="../media/hdphoto112.wdp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0.wdp"/><Relationship Id="rId11" Type="http://schemas.openxmlformats.org/officeDocument/2006/relationships/image" Target="../media/image141.png"/><Relationship Id="rId5" Type="http://schemas.openxmlformats.org/officeDocument/2006/relationships/image" Target="../media/image139.png"/><Relationship Id="rId10" Type="http://schemas.microsoft.com/office/2007/relationships/hdphoto" Target="../media/hdphoto120.wdp"/><Relationship Id="rId4" Type="http://schemas.openxmlformats.org/officeDocument/2006/relationships/image" Target="../media/image2.png"/><Relationship Id="rId9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1.wdp"/><Relationship Id="rId5" Type="http://schemas.openxmlformats.org/officeDocument/2006/relationships/image" Target="../media/image15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A301636A-DA55-45CC-01EB-583E85C7F23F}"/>
              </a:ext>
            </a:extLst>
          </p:cNvPr>
          <p:cNvSpPr txBox="1">
            <a:spLocks/>
          </p:cNvSpPr>
          <p:nvPr/>
        </p:nvSpPr>
        <p:spPr>
          <a:xfrm>
            <a:off x="3215805" y="1687757"/>
            <a:ext cx="5760387" cy="227932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7200" b="1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عنقود</a:t>
            </a:r>
            <a:endParaRPr lang="he-IL" sz="7200" b="1">
              <a:solidFill>
                <a:srgbClr val="9536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AE" sz="7200" b="1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العلوم واملجتمع</a:t>
            </a:r>
            <a:endParaRPr lang="he-IL" sz="7200" b="1">
              <a:solidFill>
                <a:srgbClr val="9536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5C67CDE-0B48-2DBD-3DC3-AD0030D2C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08" y="339635"/>
            <a:ext cx="2813124" cy="362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40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2E02BD1-B935-F397-986D-6657725CE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764" y="971181"/>
            <a:ext cx="5380905" cy="2293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32B5E2D-4F09-6B70-9FDA-40F609613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48" y="790301"/>
            <a:ext cx="5109005" cy="3299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F0D1B02-D121-B123-21D0-41B571576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1932" y="4277975"/>
            <a:ext cx="2799849" cy="258002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395E91E-1D5F-942E-7BB1-9C1520B3CC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7043" y="446224"/>
            <a:ext cx="3334215" cy="323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BFF614F-6115-D649-0EAC-C525389D81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849" t="679"/>
          <a:stretch/>
        </p:blipFill>
        <p:spPr>
          <a:xfrm>
            <a:off x="8251902" y="4316140"/>
            <a:ext cx="3087426" cy="40685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EE2D1EB-0F44-6ACE-097B-B2D3026DCD6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5234" b="679"/>
          <a:stretch/>
        </p:blipFill>
        <p:spPr>
          <a:xfrm>
            <a:off x="5650737" y="4758377"/>
            <a:ext cx="5688591" cy="4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2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2E02BD1-B935-F397-986D-6657725CE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763" y="1315854"/>
            <a:ext cx="5380905" cy="2293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F0D1B02-D121-B123-21D0-41B571576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046" y="1224948"/>
            <a:ext cx="2799849" cy="258002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0A04944-462B-6ED7-5389-172E950D66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8784" y="446224"/>
            <a:ext cx="8773749" cy="333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93D0B0D-8D9F-3ED7-80EE-160E7A6CAD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7787" y="4341181"/>
            <a:ext cx="7716327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251BBB4-A766-A7AB-F0A5-4B2BAEC0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088" y="2153914"/>
            <a:ext cx="8049759" cy="78279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D7F7615-A419-315C-0A38-2975D1B2227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25678" y="1310835"/>
            <a:ext cx="2780903" cy="84307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4DA171C-B3E7-1C6E-BB13-8053F71C093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62306" y="2911861"/>
            <a:ext cx="2453286" cy="75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03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74-77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ABFB606-9802-C7DA-A27D-DF8F11DD7AE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9230" y="2827421"/>
            <a:ext cx="2182981" cy="78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24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6F83DAD-A65A-00CD-5478-FCED6640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8174" y="783217"/>
            <a:ext cx="8767945" cy="144618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7DDD3CA-4D97-8ADC-123B-EC8C8351C2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6450"/>
          <a:stretch/>
        </p:blipFill>
        <p:spPr>
          <a:xfrm>
            <a:off x="2478173" y="2464622"/>
            <a:ext cx="8767945" cy="144618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663C4FC-7970-C7C4-BE64-57673B2ACE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3550" b="27472"/>
          <a:stretch/>
        </p:blipFill>
        <p:spPr>
          <a:xfrm>
            <a:off x="2478171" y="4046881"/>
            <a:ext cx="8767945" cy="96228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5C2811D-64EC-6B36-7B1D-0009A3AE93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1022" b="8870"/>
          <a:stretch/>
        </p:blipFill>
        <p:spPr>
          <a:xfrm>
            <a:off x="2496386" y="5177968"/>
            <a:ext cx="8767945" cy="66773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BEB9DB94-029B-73FA-99A4-71AD098A36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91130"/>
          <a:stretch/>
        </p:blipFill>
        <p:spPr>
          <a:xfrm>
            <a:off x="2478172" y="6026992"/>
            <a:ext cx="8767945" cy="2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A2C4A60-6589-D5B5-D1CD-FEFE99117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7615" y="284521"/>
            <a:ext cx="6182588" cy="2876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7CBB0E4-7F82-0887-E389-DA5F406CA0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87" y="3867402"/>
            <a:ext cx="7821116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F9A5D5D-ED83-BBC2-3B96-5A6FEE24C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8086" y="1557563"/>
            <a:ext cx="3305636" cy="314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C95F649-7003-FEA9-FD35-90B7D1B4DA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43" t="33522" b="38987"/>
          <a:stretch/>
        </p:blipFill>
        <p:spPr>
          <a:xfrm>
            <a:off x="5732780" y="446224"/>
            <a:ext cx="5740942" cy="790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D4C938E-2A2E-A298-F83D-E679DA9DE5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7995" y="2363931"/>
            <a:ext cx="10221751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6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DF1AA48-5E98-69FF-D001-13F2FB38D9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43" t="33522" b="38987"/>
          <a:stretch/>
        </p:blipFill>
        <p:spPr>
          <a:xfrm>
            <a:off x="5732780" y="446224"/>
            <a:ext cx="5740942" cy="790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CD53188-ABB6-DB11-DBA3-D3F74676D8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7927" y="1499296"/>
            <a:ext cx="3905795" cy="352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8B3CEB0-F944-BF2B-55B9-11A13CA9B1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547" y="2432050"/>
            <a:ext cx="1016317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7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11A2B8A-93EF-D422-3DB1-7F34228AB3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43" t="33522" b="38987"/>
          <a:stretch/>
        </p:blipFill>
        <p:spPr>
          <a:xfrm>
            <a:off x="5732780" y="446224"/>
            <a:ext cx="5740942" cy="790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30E80CB-A88B-DC5C-7227-5CE8B5AFD8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5559" y="1545883"/>
            <a:ext cx="3858163" cy="352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CCDA8E5-AFC2-2CBC-D498-9A6BEE5C52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5813" y="2379487"/>
            <a:ext cx="10097909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0" name="חץ: שמאלה 9">
            <a:extLst>
              <a:ext uri="{FF2B5EF4-FFF2-40B4-BE49-F238E27FC236}">
                <a16:creationId xmlns:a16="http://schemas.microsoft.com/office/drawing/2014/main" id="{20FFCEA3-5583-9B4E-1D9F-2EA2E4AAACD1}"/>
              </a:ext>
            </a:extLst>
          </p:cNvPr>
          <p:cNvSpPr/>
          <p:nvPr/>
        </p:nvSpPr>
        <p:spPr>
          <a:xfrm>
            <a:off x="6926481" y="5588529"/>
            <a:ext cx="546265" cy="213756"/>
          </a:xfrm>
          <a:prstGeom prst="leftArrow">
            <a:avLst/>
          </a:prstGeom>
          <a:solidFill>
            <a:srgbClr val="D52E72"/>
          </a:solidFill>
          <a:ln>
            <a:solidFill>
              <a:srgbClr val="D52E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חץ: שמאלה 11">
            <a:extLst>
              <a:ext uri="{FF2B5EF4-FFF2-40B4-BE49-F238E27FC236}">
                <a16:creationId xmlns:a16="http://schemas.microsoft.com/office/drawing/2014/main" id="{ABFE2DE6-74F6-41B2-54A5-FD1065FAC57D}"/>
              </a:ext>
            </a:extLst>
          </p:cNvPr>
          <p:cNvSpPr/>
          <p:nvPr/>
        </p:nvSpPr>
        <p:spPr>
          <a:xfrm>
            <a:off x="6936640" y="6045813"/>
            <a:ext cx="546265" cy="213756"/>
          </a:xfrm>
          <a:prstGeom prst="leftArrow">
            <a:avLst/>
          </a:prstGeom>
          <a:solidFill>
            <a:srgbClr val="D52E72"/>
          </a:solidFill>
          <a:ln>
            <a:solidFill>
              <a:srgbClr val="D52E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6FC551D-C5C5-C9CA-EF00-2881988830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43" t="33522" b="38987"/>
          <a:stretch/>
        </p:blipFill>
        <p:spPr>
          <a:xfrm>
            <a:off x="5732780" y="446224"/>
            <a:ext cx="5740942" cy="790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DFA6247-3003-572B-72B0-91A79EF31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4085" y="1512710"/>
            <a:ext cx="4029637" cy="314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9B55E67D-28A2-EE29-C0C1-253A9A15CF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497" y="2113906"/>
            <a:ext cx="10212225" cy="2962688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DADB69C9-79A6-21DC-9403-3B6F362394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0733" y="6002164"/>
            <a:ext cx="2495898" cy="314369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0682F7F3-6548-B15E-931F-9CEED62EDC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2047" y="5506969"/>
            <a:ext cx="2324424" cy="295316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7F46310A-6F66-7993-AFA9-CCEE193A5C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" r="11689" b="-4824"/>
          <a:stretch/>
        </p:blipFill>
        <p:spPr>
          <a:xfrm>
            <a:off x="7915082" y="5987925"/>
            <a:ext cx="3558640" cy="329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BC0A8D39-992D-DEBA-8520-3FBC621F62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" r="12565" b="7005"/>
          <a:stretch/>
        </p:blipFill>
        <p:spPr>
          <a:xfrm>
            <a:off x="7915082" y="5506969"/>
            <a:ext cx="3415033" cy="327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78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04D382D-1B32-80A2-35E0-045509A9518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1210" y="1657536"/>
            <a:ext cx="2780903" cy="84307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F6B0006-C68A-C863-2508-453D385B2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425" y="2827420"/>
            <a:ext cx="6212672" cy="60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חץ: שמאלה 6">
            <a:extLst>
              <a:ext uri="{FF2B5EF4-FFF2-40B4-BE49-F238E27FC236}">
                <a16:creationId xmlns:a16="http://schemas.microsoft.com/office/drawing/2014/main" id="{0CC8CDAB-F267-DE83-7D90-AFDDFEF4B1D9}"/>
              </a:ext>
            </a:extLst>
          </p:cNvPr>
          <p:cNvSpPr/>
          <p:nvPr/>
        </p:nvSpPr>
        <p:spPr>
          <a:xfrm>
            <a:off x="6646248" y="5507399"/>
            <a:ext cx="546265" cy="213756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חץ: שמאלה 7">
            <a:extLst>
              <a:ext uri="{FF2B5EF4-FFF2-40B4-BE49-F238E27FC236}">
                <a16:creationId xmlns:a16="http://schemas.microsoft.com/office/drawing/2014/main" id="{5A3171B8-6DC1-73F9-26A2-1E41142769A9}"/>
              </a:ext>
            </a:extLst>
          </p:cNvPr>
          <p:cNvSpPr/>
          <p:nvPr/>
        </p:nvSpPr>
        <p:spPr>
          <a:xfrm>
            <a:off x="6646247" y="5964683"/>
            <a:ext cx="546265" cy="213756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8F0C842-C98E-139F-4D0F-902E98A27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424" y="1420738"/>
            <a:ext cx="4058216" cy="314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0669D576-B2E7-9430-32B0-AB4F5D767E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43" t="33522" b="38987"/>
          <a:stretch/>
        </p:blipFill>
        <p:spPr>
          <a:xfrm>
            <a:off x="5732780" y="446224"/>
            <a:ext cx="5740942" cy="790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3F64A046-F429-8142-3789-B2D75944F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2678" y="1943056"/>
            <a:ext cx="10297962" cy="2943636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542E327B-A06E-B05B-C624-250D375038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8656" y="5859699"/>
            <a:ext cx="2353003" cy="333422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D105D5F4-D1B8-5D93-3CB1-74A0FF9861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10515" b="4407"/>
          <a:stretch/>
        </p:blipFill>
        <p:spPr>
          <a:xfrm>
            <a:off x="7457311" y="5943402"/>
            <a:ext cx="3631496" cy="300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A7DC8EAB-3FDF-01F5-73D3-0FE40A7200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4393" y="5411645"/>
            <a:ext cx="2267266" cy="362001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C491F7FC-3F0D-9471-17F1-4D55D73454F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" r="11667" b="-5784"/>
          <a:stretch/>
        </p:blipFill>
        <p:spPr>
          <a:xfrm>
            <a:off x="7457311" y="5449436"/>
            <a:ext cx="3408041" cy="372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81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BD98532-8435-EAA7-A547-993B2AC12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889" y="1688954"/>
            <a:ext cx="5344271" cy="304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352E828-A00D-8895-5D8D-F030794C54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43" t="33522" b="38987"/>
          <a:stretch/>
        </p:blipFill>
        <p:spPr>
          <a:xfrm>
            <a:off x="5699218" y="698029"/>
            <a:ext cx="5740942" cy="790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E7D9649-7316-C884-E530-B0CA5B438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356" y="2509403"/>
            <a:ext cx="10240804" cy="16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7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494A869-98EE-021C-5219-E55174B080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43" t="33522" b="38987"/>
          <a:stretch/>
        </p:blipFill>
        <p:spPr>
          <a:xfrm>
            <a:off x="5699218" y="698029"/>
            <a:ext cx="5740942" cy="790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F7B93A5-3A36-EE05-C502-8B1BE5611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3050" y="1708895"/>
            <a:ext cx="3477110" cy="371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A8F8E3A-750F-4A1C-D862-23F13A13FE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7461" y="2365711"/>
            <a:ext cx="10202699" cy="212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117D6B4-34FA-3A01-479F-40CE5DBAA8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43" t="33522" b="38987"/>
          <a:stretch/>
        </p:blipFill>
        <p:spPr>
          <a:xfrm>
            <a:off x="5699218" y="698029"/>
            <a:ext cx="5740942" cy="790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E87FA94-C052-A134-4F8F-14C9E181E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2470" y="1721825"/>
            <a:ext cx="3867690" cy="381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A64C291-BF2B-8D35-F3E3-3B75303B75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68062"/>
          <a:stretch/>
        </p:blipFill>
        <p:spPr>
          <a:xfrm>
            <a:off x="1370830" y="2502263"/>
            <a:ext cx="10069330" cy="1612537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98DF318-ECAE-1AFE-57E7-F60022A510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0233"/>
          <a:stretch/>
        </p:blipFill>
        <p:spPr>
          <a:xfrm>
            <a:off x="1370830" y="4484471"/>
            <a:ext cx="10069330" cy="9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1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5" name="חץ: שמאלה 14">
            <a:extLst>
              <a:ext uri="{FF2B5EF4-FFF2-40B4-BE49-F238E27FC236}">
                <a16:creationId xmlns:a16="http://schemas.microsoft.com/office/drawing/2014/main" id="{AEC01C63-4435-2335-3CEA-28277DBB9272}"/>
              </a:ext>
            </a:extLst>
          </p:cNvPr>
          <p:cNvSpPr/>
          <p:nvPr/>
        </p:nvSpPr>
        <p:spPr>
          <a:xfrm>
            <a:off x="7667640" y="6112523"/>
            <a:ext cx="546265" cy="213756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3DAE029-8D24-9762-619E-E8A55EDE4A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43" t="33522" b="38987"/>
          <a:stretch/>
        </p:blipFill>
        <p:spPr>
          <a:xfrm>
            <a:off x="5699218" y="698029"/>
            <a:ext cx="5740942" cy="790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F700C70-3DF6-EDCF-BE19-5DD341A53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2127" y="1768778"/>
            <a:ext cx="3581900" cy="333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EA42CFA-C7A0-0283-A81D-4B4EE65065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4572"/>
          <a:stretch/>
        </p:blipFill>
        <p:spPr>
          <a:xfrm>
            <a:off x="1178532" y="2286927"/>
            <a:ext cx="10212225" cy="276698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5E50A94-1056-3C80-7365-50A3C16B1D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5428"/>
          <a:stretch/>
        </p:blipFill>
        <p:spPr>
          <a:xfrm>
            <a:off x="1178532" y="5238634"/>
            <a:ext cx="10212225" cy="47197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9D6C4F7-A307-214C-CED8-A059C21D8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5656" y="5798104"/>
            <a:ext cx="5734850" cy="80021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1E1ADD04-11A0-6B89-4B94-699E0DC586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0890" y="6033637"/>
            <a:ext cx="3477110" cy="371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3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7A4FE7D-9AFE-19AE-BD8B-14F7809C92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81647"/>
          <a:stretch/>
        </p:blipFill>
        <p:spPr>
          <a:xfrm>
            <a:off x="1033980" y="819068"/>
            <a:ext cx="10774279" cy="94236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2116E6A-AEC1-B164-AA2D-D61FCF510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7076" b="45312"/>
          <a:stretch/>
        </p:blipFill>
        <p:spPr>
          <a:xfrm>
            <a:off x="1033980" y="1695872"/>
            <a:ext cx="10774279" cy="193124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29E7022-502E-1CAF-8D2A-159A6CB2AA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4688" b="28236"/>
          <a:stretch/>
        </p:blipFill>
        <p:spPr>
          <a:xfrm>
            <a:off x="1033980" y="3627120"/>
            <a:ext cx="10774279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FE6B0CD-E2BD-408B-8EAD-36F7CCC1E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1764" b="19193"/>
          <a:stretch/>
        </p:blipFill>
        <p:spPr>
          <a:xfrm>
            <a:off x="1033980" y="4503924"/>
            <a:ext cx="10774279" cy="46431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380E537-2FB1-53C6-711F-2F73C21525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0807"/>
          <a:stretch/>
        </p:blipFill>
        <p:spPr>
          <a:xfrm>
            <a:off x="1033980" y="4968240"/>
            <a:ext cx="10774279" cy="9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2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251BBB4-A766-A7AB-F0A5-4B2BAEC0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088" y="2153914"/>
            <a:ext cx="8049759" cy="78279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D7F7615-A419-315C-0A38-2975D1B2227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25678" y="1310835"/>
            <a:ext cx="2780903" cy="84307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B29E034-1C01-4192-3D08-C14ACE84B75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79982" y="3057978"/>
            <a:ext cx="5143684" cy="63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24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79-80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ABFB606-9802-C7DA-A27D-DF8F11DD7AE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9230" y="2827421"/>
            <a:ext cx="2182981" cy="78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2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99FA235-283F-66EB-DE00-61A421F6A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9175" y="712470"/>
            <a:ext cx="10278909" cy="123842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E2ECD04-8611-1107-F1C0-46D040F131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176" y="2238400"/>
            <a:ext cx="6020640" cy="1629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700AC33-BC18-506C-9155-69DD9E769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962" y="4360251"/>
            <a:ext cx="8087854" cy="21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2FF5CEB-759D-E633-922F-D667B43CA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2194" b="26912"/>
          <a:stretch/>
        </p:blipFill>
        <p:spPr>
          <a:xfrm>
            <a:off x="5770176" y="642988"/>
            <a:ext cx="6020640" cy="3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A0E1662-D5FD-CC90-3F61-6702C52F5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016" y="1091019"/>
            <a:ext cx="7525800" cy="124794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945ABF7-E95B-A745-01C8-54CCA94BC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1012" y="2446639"/>
            <a:ext cx="10059804" cy="119079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34C33F7-3693-FEB6-7EBC-3F487B6473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4015" y="3705564"/>
            <a:ext cx="7706801" cy="126700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96204272-1C27-FBD5-7DED-975409D261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016" y="5064913"/>
            <a:ext cx="7544853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9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800" b="1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مهمة افتتاحية </a:t>
            </a:r>
            <a:endParaRPr lang="he-IL" sz="6000" b="1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A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</a:t>
            </a:r>
            <a:endParaRPr lang="he-IL" sz="3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301994E-8ECA-4B71-557E-596B3CD99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983" y="1607287"/>
            <a:ext cx="1409894" cy="1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79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5892001-1904-B12D-7D77-E28F1CD0B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7817" y="1233372"/>
            <a:ext cx="7487695" cy="160042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992D6CF-F464-DDD4-0598-433E48862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658" y="3252762"/>
            <a:ext cx="8268854" cy="117173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2D07A31-42C2-83FE-A961-E0B7C482D1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287" y="4843469"/>
            <a:ext cx="10212225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01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251BBB4-A766-A7AB-F0A5-4B2BAEC0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088" y="2153914"/>
            <a:ext cx="8049759" cy="78279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D7F7615-A419-315C-0A38-2975D1B2227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25678" y="1310835"/>
            <a:ext cx="2780903" cy="84307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EA5CFCB-5A10-15FB-DB42-5C21B938639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65371" y="2936711"/>
            <a:ext cx="3941791" cy="7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75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82-85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E17BA32-246F-EE7B-3872-26E928C21A2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2522" y="2663058"/>
            <a:ext cx="2101888" cy="76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92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B08B99A-2B97-11DF-AC0E-E8745ACD4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6373" y="693758"/>
            <a:ext cx="10421804" cy="164805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6674C82-1434-F1FB-0325-F05D5E7FE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8746" y="2707052"/>
            <a:ext cx="6849431" cy="210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BF73268-298A-458C-39FE-26B9719163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4486" y="5177611"/>
            <a:ext cx="4953691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365943B-7D37-22C5-68C3-34BEC482EA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1392" r="987" b="-1661"/>
          <a:stretch/>
        </p:blipFill>
        <p:spPr>
          <a:xfrm>
            <a:off x="170920" y="830959"/>
            <a:ext cx="4904811" cy="930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9602347-0422-F04B-9761-1FFBB6EDF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256912"/>
            <a:ext cx="8976122" cy="378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345A01F-4419-6346-CAF3-75D523F545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6364"/>
          <a:stretch/>
        </p:blipFill>
        <p:spPr>
          <a:xfrm>
            <a:off x="2732049" y="1906814"/>
            <a:ext cx="8976121" cy="113746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7C516AF-ACA8-0F87-2E28-48DF808DAC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3395"/>
          <a:stretch/>
        </p:blipFill>
        <p:spPr>
          <a:xfrm>
            <a:off x="2732049" y="3032709"/>
            <a:ext cx="8976121" cy="36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0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BBE6D37-BC19-4A58-7476-929DD96E1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9203" y="141765"/>
            <a:ext cx="8969249" cy="313669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DE1FCAE-C130-09ED-1C50-82DFCB59E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9175" y="3543967"/>
            <a:ext cx="10421804" cy="31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E0173CD-13DE-86BA-36E7-DF578806A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5025" r="4892" b="14162"/>
          <a:stretch/>
        </p:blipFill>
        <p:spPr>
          <a:xfrm>
            <a:off x="3060804" y="166094"/>
            <a:ext cx="8957023" cy="1743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8143DFA-8908-3F41-8706-15F04EFC7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4609" y="2073242"/>
            <a:ext cx="4963218" cy="352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9FC8B89-699B-409B-036B-E4CE1C5B22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31088"/>
          <a:stretch/>
        </p:blipFill>
        <p:spPr>
          <a:xfrm>
            <a:off x="1741113" y="2786199"/>
            <a:ext cx="9802593" cy="200882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63EE6F6-154E-3145-F4A4-237C5D5031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8912"/>
          <a:stretch/>
        </p:blipFill>
        <p:spPr>
          <a:xfrm>
            <a:off x="1741113" y="4795025"/>
            <a:ext cx="9802593" cy="9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62CD78E-6DBD-1F8E-B78C-082F1345F9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5025" r="4892" b="14162"/>
          <a:stretch/>
        </p:blipFill>
        <p:spPr>
          <a:xfrm>
            <a:off x="3060804" y="166094"/>
            <a:ext cx="8957023" cy="1743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61C56D7-B9A0-2044-3274-E3A14EEBA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345" y="2128998"/>
            <a:ext cx="5782482" cy="333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08EA259-00DC-A34C-5EF5-29157253ED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29344"/>
          <a:stretch/>
        </p:blipFill>
        <p:spPr>
          <a:xfrm>
            <a:off x="1263316" y="2861842"/>
            <a:ext cx="10193173" cy="216735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4AC52C9-8F49-06D2-6496-D89303961B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0656"/>
          <a:stretch/>
        </p:blipFill>
        <p:spPr>
          <a:xfrm>
            <a:off x="1263316" y="5029200"/>
            <a:ext cx="10193173" cy="9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7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8F7CFAB-9550-46BE-E5AE-889666E39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4421" y="446224"/>
            <a:ext cx="4829849" cy="1638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8CB9588-62FF-87C3-FB99-1CD115CA96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4403" y="446224"/>
            <a:ext cx="3296110" cy="2857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EF9D20B-234D-A342-EEA7-858F7CBDF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2892" y="4022802"/>
            <a:ext cx="7011378" cy="16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8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DEA6023-DC32-255A-A168-3DD1F82E5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1302" y="3053014"/>
            <a:ext cx="10010775" cy="162877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BCD426E-9F31-D83C-1D32-A99E00E6B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923" y="749124"/>
            <a:ext cx="3296110" cy="2857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1243DA2-AE83-FCF0-F3DA-2B43792C2B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6689" y="4889561"/>
            <a:ext cx="4972744" cy="17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917C3F3-84E0-F3DD-CA9E-405756A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223" y="201950"/>
            <a:ext cx="8811855" cy="256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461CE7C-7AB2-00D2-E9F3-DE879B83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6" t="1960" r="2111" b="2350"/>
          <a:stretch/>
        </p:blipFill>
        <p:spPr>
          <a:xfrm>
            <a:off x="722299" y="884626"/>
            <a:ext cx="2514214" cy="2496137"/>
          </a:xfrm>
          <a:prstGeom prst="ellipse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CE1E2AD-37E3-A829-B6DF-0A8B5AF8F7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2925" y="3161498"/>
            <a:ext cx="5410485" cy="349455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05859B83-A8B7-28CB-EB0B-DB2B1CD8D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3517" y="3281793"/>
            <a:ext cx="3310491" cy="305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2B24522-F3B7-47FF-A8DA-E9461921E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6181" y="503146"/>
            <a:ext cx="7400925" cy="9906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C7FEDF3-F47A-F22B-4FF8-A1BD05947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420" y="851133"/>
            <a:ext cx="3296110" cy="288647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2C0D88F-A41B-015C-CEDD-A3F9477B0B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4994" y="1762503"/>
            <a:ext cx="4382112" cy="2010056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97525E2A-ED46-2175-3C80-45DCBFB5A8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097" y="3919871"/>
            <a:ext cx="5973009" cy="943107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7AE3C1A1-D751-0662-9F80-258E2F3B30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097" y="5136458"/>
            <a:ext cx="2248214" cy="419158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720FAA48-EB9E-44E1-E02E-7132524097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6632" y="3772559"/>
            <a:ext cx="3315163" cy="28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4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C36067F3-2687-F9D2-5400-2546484BC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894" y="971398"/>
            <a:ext cx="3315163" cy="2896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76EBED0-215F-5EEA-DDEA-1B84B4CE1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2429" y="461383"/>
            <a:ext cx="6916115" cy="381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1261D3D-3072-0F6E-8BF7-A9D2E88ABF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425" y="4187051"/>
            <a:ext cx="9812119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56C22D0-CC15-B96D-1D16-960D47C08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6767" y="912270"/>
            <a:ext cx="3315163" cy="2896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34E828D-D71C-EE58-A98D-D5358CE5F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5798" y="451800"/>
            <a:ext cx="4658375" cy="333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9E1D3AE8-23EA-32E0-B45F-3956A4739C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-1" r="72537" b="-9338"/>
          <a:stretch/>
        </p:blipFill>
        <p:spPr>
          <a:xfrm>
            <a:off x="9198483" y="2448537"/>
            <a:ext cx="2658090" cy="416636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227D96AA-6485-BDA2-C00F-A6908957C6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7502" t="12500"/>
          <a:stretch/>
        </p:blipFill>
        <p:spPr>
          <a:xfrm>
            <a:off x="4839629" y="2125151"/>
            <a:ext cx="7016944" cy="33342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C60CD39D-3D21-B0DE-F19C-C1D86FAC51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9828" y="3134266"/>
            <a:ext cx="5696745" cy="800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47F1C89C-F9B2-F1E6-F5C5-F1BCE51E1A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295" y="4405004"/>
            <a:ext cx="10050278" cy="790685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2052686D-82D6-8B03-BC53-65168B4621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683" y="5394981"/>
            <a:ext cx="10202626" cy="1327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04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D7F7615-A419-315C-0A38-2975D1B2227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25678" y="1310835"/>
            <a:ext cx="2780903" cy="84307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A53509E-EAA2-5077-85F3-35ADBA9FA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589" y="2314761"/>
            <a:ext cx="9596822" cy="62752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075AD67-06D7-5350-76F6-E575D5FF189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35185" y="3150538"/>
            <a:ext cx="6913997" cy="6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636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89-91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08BAC62-6587-A35C-F133-52227D3421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4330" y="2854129"/>
            <a:ext cx="1958272" cy="73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87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05E7C72-181A-314C-D238-1CB1FE0D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9175" y="884626"/>
            <a:ext cx="10126488" cy="2076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82FFCA2-FEE9-D7E0-6B83-D063B172B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7209" y="3429000"/>
            <a:ext cx="9812119" cy="18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2EEC9D3-C630-F5D1-886C-F49829D618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443" t="41507"/>
          <a:stretch/>
        </p:blipFill>
        <p:spPr>
          <a:xfrm>
            <a:off x="3058349" y="248565"/>
            <a:ext cx="8983689" cy="1092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254F615-7E04-4B96-74AD-68E971296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526" y="1575883"/>
            <a:ext cx="2829320" cy="36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3ACA388-996B-50F3-FF64-92259E56B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2058768"/>
            <a:ext cx="8890497" cy="469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8CC6B17-FE43-2560-DEA4-448AB8511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71" t="18394" r="32552" b="12907"/>
          <a:stretch/>
        </p:blipFill>
        <p:spPr>
          <a:xfrm>
            <a:off x="185854" y="3429000"/>
            <a:ext cx="5347763" cy="2916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7F0033E-5F37-D11B-334E-8DAA30387E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443" t="41507"/>
          <a:stretch/>
        </p:blipFill>
        <p:spPr>
          <a:xfrm>
            <a:off x="2852516" y="2162643"/>
            <a:ext cx="8983689" cy="1092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F3A1855-2A5B-1D6B-5CA7-083A63888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245" y="1311398"/>
            <a:ext cx="8668960" cy="704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11EA170-74AC-421A-B40C-25A6440F8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6928" y="765665"/>
            <a:ext cx="9869277" cy="371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344F153-43EE-0F10-C786-7482533F201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6838" b="56558"/>
          <a:stretch/>
        </p:blipFill>
        <p:spPr>
          <a:xfrm>
            <a:off x="6568068" y="3961590"/>
            <a:ext cx="5089717" cy="31865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CD60817A-B980-E14B-C5A8-214136C8C9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53162" b="44397"/>
          <a:stretch/>
        </p:blipFill>
        <p:spPr>
          <a:xfrm>
            <a:off x="7173541" y="4350362"/>
            <a:ext cx="4484244" cy="407865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ECDCDAE0-9D23-AB72-F04D-11114E902D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044" t="56559"/>
          <a:stretch/>
        </p:blipFill>
        <p:spPr>
          <a:xfrm>
            <a:off x="5917580" y="4827713"/>
            <a:ext cx="5740205" cy="3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2E17B16-6C2A-7046-2AAC-CFD79A0F6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5093" y="375978"/>
            <a:ext cx="7144747" cy="819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1130C01-D16B-A1AC-B940-39B6C5D9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250"/>
          <a:stretch/>
        </p:blipFill>
        <p:spPr>
          <a:xfrm>
            <a:off x="1012475" y="1366688"/>
            <a:ext cx="9955014" cy="364061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45E389E-937F-ACE9-3C5E-4C81C0C72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212" y="5201741"/>
            <a:ext cx="9326277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0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CFDEE2B-F6BB-59E0-287F-713174C3C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330" y="698862"/>
            <a:ext cx="4163006" cy="371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A86B0A4-EFD9-E4D4-FE51-1B355857E8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6174"/>
          <a:stretch/>
        </p:blipFill>
        <p:spPr>
          <a:xfrm>
            <a:off x="2185059" y="1536657"/>
            <a:ext cx="9326277" cy="1139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86BBCC9-1841-FB0B-EBB4-258623F595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0693" y="3512437"/>
            <a:ext cx="7830643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9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1E1F1C8-A231-DE57-0C0B-682D6274F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72" y="802711"/>
            <a:ext cx="5410485" cy="3494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23AC6F4-641D-1CE2-7C39-E2435B334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3939" y="666444"/>
            <a:ext cx="5380904" cy="3438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61A9693-0BF2-EDC0-DAA4-C5AE9580A9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526249"/>
            <a:ext cx="5380905" cy="229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0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C555888-9CBC-3699-3385-B53A7B76B4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443" t="41507"/>
          <a:stretch/>
        </p:blipFill>
        <p:spPr>
          <a:xfrm>
            <a:off x="3058349" y="248565"/>
            <a:ext cx="8983689" cy="1092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E3755EE-E9CD-036B-A683-763DFD0864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4671" y="1567766"/>
            <a:ext cx="3439005" cy="323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1459E97-9A00-9B23-0F57-2F28C6560E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0055" y="4605249"/>
            <a:ext cx="7602011" cy="771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EC1299B-FE82-7782-0EBB-B9FFE13A2C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643" y="1986217"/>
            <a:ext cx="9077150" cy="2449536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E9C0E25-4A59-59C9-A897-FB7B50D5A1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4150" y="5628223"/>
            <a:ext cx="8011643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D7F7615-A419-315C-0A38-2975D1B2227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25678" y="1310835"/>
            <a:ext cx="2780903" cy="84307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A53509E-EAA2-5077-85F3-35ADBA9FA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589" y="2314761"/>
            <a:ext cx="9596822" cy="62752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5EC55A3-4A2C-FE6D-74EE-91F4BE3799B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1843" y="3142609"/>
            <a:ext cx="9489959" cy="57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33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93-95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104EEA2-73B0-E1C6-7D4A-E09D3913A8C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5747" y="2827421"/>
            <a:ext cx="1995368" cy="72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38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3BC58E3-091D-A06F-03A9-90730AB0B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562932"/>
            <a:ext cx="5220429" cy="1581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A1F2108-A56A-C18A-4740-6D98CD8125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5" t="4789" r="1780" b="2857"/>
          <a:stretch/>
        </p:blipFill>
        <p:spPr>
          <a:xfrm>
            <a:off x="1263315" y="1106187"/>
            <a:ext cx="2502569" cy="2507816"/>
          </a:xfrm>
          <a:prstGeom prst="ellipse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73BB9F9-5D19-8CCB-E6AF-0AB1730732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1613" y="2894169"/>
            <a:ext cx="5906324" cy="181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7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CDDA960-DFFD-1A7C-CBC7-FF904DE237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5" t="4789" r="1780" b="2857"/>
          <a:stretch/>
        </p:blipFill>
        <p:spPr>
          <a:xfrm>
            <a:off x="173101" y="1811626"/>
            <a:ext cx="2502569" cy="2507816"/>
          </a:xfrm>
          <a:prstGeom prst="ellipse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DD62CD3-0EFB-622B-98A9-F33F36B109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0897" y="388901"/>
            <a:ext cx="5325218" cy="371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7C203B1-0C11-C88D-28C2-A2D7EA8653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0100" y="902665"/>
            <a:ext cx="10136015" cy="819264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F647A96D-CD52-F5C9-A380-2628BC52EB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9103" y="1762475"/>
            <a:ext cx="8507012" cy="1476581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86D13EA0-68CF-1F8B-B166-124494EA30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8367" y="3294089"/>
            <a:ext cx="7687748" cy="362001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2212A576-1C15-A0EF-6334-41F994F52E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6523" y="3645372"/>
            <a:ext cx="9259592" cy="2210108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E0293C77-6FD0-5A0C-E292-4D5437EDC2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8312" y="5945177"/>
            <a:ext cx="9697803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0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5D026ED-73E9-FC12-B3E7-986DBCA85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5" t="4789" r="1780" b="2857"/>
          <a:stretch/>
        </p:blipFill>
        <p:spPr>
          <a:xfrm>
            <a:off x="358734" y="921184"/>
            <a:ext cx="2502569" cy="2507816"/>
          </a:xfrm>
          <a:prstGeom prst="ellipse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A622EF6-BF62-EEDB-C65D-8947E53175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8005" y="219274"/>
            <a:ext cx="8783848" cy="2096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85D3C73-29DB-94A0-C3E7-874CEAA42E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2163" y="2638315"/>
            <a:ext cx="4229690" cy="790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A5B00C6-9C98-58FD-0499-176167AC63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9175" y="3939271"/>
            <a:ext cx="9983593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13B8EE3-B150-8362-DB71-C26830A090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5" t="4789" r="1780" b="2857"/>
          <a:stretch/>
        </p:blipFill>
        <p:spPr>
          <a:xfrm>
            <a:off x="358734" y="921184"/>
            <a:ext cx="2502569" cy="2507816"/>
          </a:xfrm>
          <a:prstGeom prst="ellipse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B9061D5-3E12-F8B5-6E4C-11A91939A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8005" y="219274"/>
            <a:ext cx="8783848" cy="2096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AF30E36-64CB-35B8-201A-947DB2CC8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5685" y="2575181"/>
            <a:ext cx="7116168" cy="381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EF7D651-D956-70DF-92DD-64B0801907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018" y="3761801"/>
            <a:ext cx="9897856" cy="7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1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6EF7DFB-17C2-E259-89CC-5FFC24ADB2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5" t="4789" r="1780" b="2857"/>
          <a:stretch/>
        </p:blipFill>
        <p:spPr>
          <a:xfrm>
            <a:off x="555780" y="694911"/>
            <a:ext cx="2502569" cy="2507816"/>
          </a:xfrm>
          <a:prstGeom prst="ellipse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CA00E06-90DB-382A-88FA-C99C34BC9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8005" y="219274"/>
            <a:ext cx="8783848" cy="2096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636917C-A58D-C62D-E2BF-EDD1B96049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3308" b="50653"/>
          <a:stretch/>
        </p:blipFill>
        <p:spPr>
          <a:xfrm>
            <a:off x="5074233" y="2438865"/>
            <a:ext cx="6791709" cy="399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3E33381-C835-D4A6-6FE9-01EB2B348E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0653"/>
          <a:stretch/>
        </p:blipFill>
        <p:spPr>
          <a:xfrm>
            <a:off x="1682296" y="4942346"/>
            <a:ext cx="10183646" cy="399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DDF00BC-568F-6A3E-947E-5E4F9BAD6E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" r="66369" b="51429"/>
          <a:stretch/>
        </p:blipFill>
        <p:spPr>
          <a:xfrm>
            <a:off x="7984287" y="2867928"/>
            <a:ext cx="3424888" cy="393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1A03C42-EA7F-49FC-2F51-F6992CC88C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316" y="3388107"/>
            <a:ext cx="10116962" cy="1333686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E4C3AE01-644C-A593-F523-D65A841777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896" y="5572456"/>
            <a:ext cx="9726382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3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31492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A4CBA17-38C1-1E68-9C82-85062AA963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62194"/>
          <a:stretch/>
        </p:blipFill>
        <p:spPr>
          <a:xfrm>
            <a:off x="723150" y="1680919"/>
            <a:ext cx="10745700" cy="132177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AF062B2-53F9-1B2C-A601-7B2B839AB7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7807" b="36746"/>
          <a:stretch/>
        </p:blipFill>
        <p:spPr>
          <a:xfrm>
            <a:off x="723150" y="3002693"/>
            <a:ext cx="10745700" cy="88968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D505442-967D-78BA-AD38-8A5CDB3250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0583" b="13970"/>
          <a:stretch/>
        </p:blipFill>
        <p:spPr>
          <a:xfrm>
            <a:off x="723150" y="3798986"/>
            <a:ext cx="10745700" cy="88968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D049673-CFD6-CEEB-768E-CA147E69DC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6030"/>
          <a:stretch/>
        </p:blipFill>
        <p:spPr>
          <a:xfrm>
            <a:off x="723150" y="4688672"/>
            <a:ext cx="10745700" cy="48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9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D7F7615-A419-315C-0A38-2975D1B2227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25678" y="1310835"/>
            <a:ext cx="2780903" cy="84307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A53509E-EAA2-5077-85F3-35ADBA9FA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589" y="2314761"/>
            <a:ext cx="9596822" cy="6275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ACC7A72-6F4C-F3F0-4057-5202333F0E7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01791" y="3115237"/>
            <a:ext cx="7978547" cy="6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8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2E02BD1-B935-F397-986D-6657725CE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764" y="971181"/>
            <a:ext cx="5380905" cy="2293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172B2E4-B8CF-FB92-1CD8-53C8245DF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1781" y="336993"/>
            <a:ext cx="7168271" cy="361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32B5E2D-4F09-6B70-9FDA-40F609613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848" y="790301"/>
            <a:ext cx="5109005" cy="3299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F0D1B02-D121-B123-21D0-41B5715767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1932" y="4277975"/>
            <a:ext cx="2799849" cy="258002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5767693-F8D6-7FED-2707-9ECEF9E057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8303" y="4090132"/>
            <a:ext cx="5257849" cy="21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0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97-99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5B5EF66-665E-9FF6-2B37-9EBDC3D8827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5542" y="2952647"/>
            <a:ext cx="2115848" cy="6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456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2242646-23A0-D21B-F76F-CC31DA51F9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8618"/>
          <a:stretch/>
        </p:blipFill>
        <p:spPr>
          <a:xfrm>
            <a:off x="5183181" y="175722"/>
            <a:ext cx="6887216" cy="1906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903ADBA-6DFE-0739-3783-203A9ED82F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6633" y="2173637"/>
            <a:ext cx="9095812" cy="456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1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475F031-7123-A4B7-71DB-A519ADECDD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1689" b="18521"/>
          <a:stretch/>
        </p:blipFill>
        <p:spPr>
          <a:xfrm>
            <a:off x="4654733" y="301480"/>
            <a:ext cx="6887216" cy="116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616AB55-AF25-1087-EB4C-357779CA9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0649" y="1620987"/>
            <a:ext cx="9441300" cy="50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147CB5F-44C0-204C-8393-0A59FC5C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1689" b="18521"/>
          <a:stretch/>
        </p:blipFill>
        <p:spPr>
          <a:xfrm>
            <a:off x="5098461" y="896242"/>
            <a:ext cx="6887216" cy="116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03F4B07-95C3-7ED5-ABC1-70D82DC91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2184" y="292319"/>
            <a:ext cx="8725933" cy="366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6E99890-2A5F-19AF-66C4-28E4E08DE9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621" t="29041" r="11787" b="669"/>
          <a:stretch/>
        </p:blipFill>
        <p:spPr>
          <a:xfrm>
            <a:off x="144538" y="901205"/>
            <a:ext cx="4885143" cy="2842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18EDA42-E4DD-7AB0-B189-B263A346A2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7768" y="4380150"/>
            <a:ext cx="10097909" cy="14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2EB389B-EFC1-795E-F947-054EE23A3F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1689" b="18521"/>
          <a:stretch/>
        </p:blipFill>
        <p:spPr>
          <a:xfrm>
            <a:off x="5141352" y="1056880"/>
            <a:ext cx="6887216" cy="116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21BE11B-149A-7F52-886C-A558BBCB0F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2183" y="260694"/>
            <a:ext cx="8766385" cy="709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03F5C86-16E3-EA97-EE0E-4FCD095600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2080" y="5040311"/>
            <a:ext cx="10126488" cy="91452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8B1D7B8-51B1-6587-701A-FAECEBE84C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621" t="29041" r="11787" b="669"/>
          <a:stretch/>
        </p:blipFill>
        <p:spPr>
          <a:xfrm>
            <a:off x="163432" y="1056880"/>
            <a:ext cx="4885143" cy="2842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31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1DB6F03-87C1-5C5F-7F6E-575541D822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1689" b="18521"/>
          <a:stretch/>
        </p:blipFill>
        <p:spPr>
          <a:xfrm>
            <a:off x="5141352" y="1056880"/>
            <a:ext cx="6887216" cy="116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E478FB5-0F80-FCBA-7FC7-43CCDCD88C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6660" y="446224"/>
            <a:ext cx="9011908" cy="390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04BDE4C-E433-84A8-0A2A-1383A8285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711" y="4954248"/>
            <a:ext cx="10078857" cy="145752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4FC5C0B-162C-8537-D8D8-F5E220ED62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621" t="29041" r="11787" b="669"/>
          <a:stretch/>
        </p:blipFill>
        <p:spPr>
          <a:xfrm>
            <a:off x="163432" y="1056880"/>
            <a:ext cx="4885143" cy="2842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09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785F99F-A282-94D2-A988-DD34D26E22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1689" b="18521"/>
          <a:stretch/>
        </p:blipFill>
        <p:spPr>
          <a:xfrm>
            <a:off x="5061980" y="803457"/>
            <a:ext cx="6887216" cy="116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C20B2E4-E15E-A08C-0623-919790053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5709" y="3606272"/>
            <a:ext cx="9583487" cy="300079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9FE90C5-A630-7318-BE1C-D46A935A67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236" y="250934"/>
            <a:ext cx="8487960" cy="390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E16BD12-4D15-BE87-9C94-77ED06211E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621" t="29041" r="11787" b="669"/>
          <a:stretch/>
        </p:blipFill>
        <p:spPr>
          <a:xfrm>
            <a:off x="18262" y="803457"/>
            <a:ext cx="4885143" cy="2842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50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B2EE16F-82A5-BF2F-92E5-AB9CD1535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7980"/>
          <a:stretch/>
        </p:blipFill>
        <p:spPr>
          <a:xfrm>
            <a:off x="718387" y="1033128"/>
            <a:ext cx="10755226" cy="105516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F53A10F-7CB3-32D5-4CB6-857D4738BA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2020" b="40072"/>
          <a:stretch/>
        </p:blipFill>
        <p:spPr>
          <a:xfrm>
            <a:off x="718387" y="2088292"/>
            <a:ext cx="10755226" cy="181644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A48DCD0-2A5F-8FB0-32F6-0B1F69D338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9928" b="30789"/>
          <a:stretch/>
        </p:blipFill>
        <p:spPr>
          <a:xfrm>
            <a:off x="718387" y="3904735"/>
            <a:ext cx="10755226" cy="44484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7A4BEA4-C83B-75D8-B373-99F7B084B0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9212" b="21505"/>
          <a:stretch/>
        </p:blipFill>
        <p:spPr>
          <a:xfrm>
            <a:off x="718387" y="4349578"/>
            <a:ext cx="10755226" cy="44484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FE1C6B9-81D0-F1B4-0796-4DC9204C13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8495"/>
          <a:stretch/>
        </p:blipFill>
        <p:spPr>
          <a:xfrm>
            <a:off x="718387" y="4794422"/>
            <a:ext cx="10755226" cy="10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9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2E02BD1-B935-F397-986D-6657725CE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764" y="971181"/>
            <a:ext cx="5380905" cy="2293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32B5E2D-4F09-6B70-9FDA-40F609613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48" y="790301"/>
            <a:ext cx="5109005" cy="3299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F0D1B02-D121-B123-21D0-41B571576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1932" y="4277975"/>
            <a:ext cx="2799849" cy="258002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7BF955C-7965-0990-1775-A03FF29F23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2452" y="274749"/>
            <a:ext cx="4297617" cy="460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8C4A35B-E4DA-01CA-956E-AC50C1C33B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1159" y="4777302"/>
            <a:ext cx="6868910" cy="8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8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2E02BD1-B935-F397-986D-6657725CE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763" y="1315854"/>
            <a:ext cx="5380905" cy="2293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F0D1B02-D121-B123-21D0-41B571576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046" y="1224948"/>
            <a:ext cx="2799849" cy="258002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BFE45B1-12FF-F9F6-2764-15A1B2D8F1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3317" y="438016"/>
            <a:ext cx="6077798" cy="333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8F465D0-28AF-9B8D-B894-DD9458031B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7393" y="4395487"/>
            <a:ext cx="9145276" cy="7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9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2E02BD1-B935-F397-986D-6657725CE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763" y="1315854"/>
            <a:ext cx="5380905" cy="2293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F0D1B02-D121-B123-21D0-41B571576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046" y="1224948"/>
            <a:ext cx="2799849" cy="258002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DCD194A-FB09-3233-DBE5-1DE74707F9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2395" y="551169"/>
            <a:ext cx="5839640" cy="371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DD21E92-9152-16B1-9BB2-1FDB216592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812" y="4485976"/>
            <a:ext cx="9535856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48199</TotalTime>
  <Words>86</Words>
  <Application>Microsoft Office PowerPoint</Application>
  <PresentationFormat>מסך רחב</PresentationFormat>
  <Paragraphs>77</Paragraphs>
  <Slides>67</Slides>
  <Notes>67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545</cp:revision>
  <dcterms:created xsi:type="dcterms:W3CDTF">2023-03-16T18:50:14Z</dcterms:created>
  <dcterms:modified xsi:type="dcterms:W3CDTF">2023-09-03T17:40:40Z</dcterms:modified>
</cp:coreProperties>
</file>