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86"/>
  </p:notesMasterIdLst>
  <p:sldIdLst>
    <p:sldId id="473" r:id="rId2"/>
    <p:sldId id="359" r:id="rId3"/>
    <p:sldId id="474" r:id="rId4"/>
    <p:sldId id="257" r:id="rId5"/>
    <p:sldId id="475" r:id="rId6"/>
    <p:sldId id="347" r:id="rId7"/>
    <p:sldId id="269" r:id="rId8"/>
    <p:sldId id="410" r:id="rId9"/>
    <p:sldId id="411" r:id="rId10"/>
    <p:sldId id="412" r:id="rId11"/>
    <p:sldId id="413" r:id="rId12"/>
    <p:sldId id="414" r:id="rId13"/>
    <p:sldId id="415" r:id="rId14"/>
    <p:sldId id="416" r:id="rId15"/>
    <p:sldId id="476" r:id="rId16"/>
    <p:sldId id="348" r:id="rId17"/>
    <p:sldId id="273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28" r:id="rId29"/>
    <p:sldId id="477" r:id="rId30"/>
    <p:sldId id="349" r:id="rId31"/>
    <p:sldId id="283" r:id="rId32"/>
    <p:sldId id="430" r:id="rId33"/>
    <p:sldId id="431" r:id="rId34"/>
    <p:sldId id="434" r:id="rId35"/>
    <p:sldId id="432" r:id="rId36"/>
    <p:sldId id="433" r:id="rId37"/>
    <p:sldId id="435" r:id="rId38"/>
    <p:sldId id="436" r:id="rId39"/>
    <p:sldId id="437" r:id="rId40"/>
    <p:sldId id="438" r:id="rId41"/>
    <p:sldId id="478" r:id="rId42"/>
    <p:sldId id="350" r:id="rId43"/>
    <p:sldId id="289" r:id="rId44"/>
    <p:sldId id="440" r:id="rId45"/>
    <p:sldId id="441" r:id="rId46"/>
    <p:sldId id="442" r:id="rId47"/>
    <p:sldId id="443" r:id="rId48"/>
    <p:sldId id="445" r:id="rId49"/>
    <p:sldId id="444" r:id="rId50"/>
    <p:sldId id="446" r:id="rId51"/>
    <p:sldId id="479" r:id="rId52"/>
    <p:sldId id="351" r:id="rId53"/>
    <p:sldId id="480" r:id="rId54"/>
    <p:sldId id="295" r:id="rId55"/>
    <p:sldId id="448" r:id="rId56"/>
    <p:sldId id="481" r:id="rId57"/>
    <p:sldId id="482" r:id="rId58"/>
    <p:sldId id="483" r:id="rId59"/>
    <p:sldId id="450" r:id="rId60"/>
    <p:sldId id="451" r:id="rId61"/>
    <p:sldId id="453" r:id="rId62"/>
    <p:sldId id="452" r:id="rId63"/>
    <p:sldId id="454" r:id="rId64"/>
    <p:sldId id="455" r:id="rId65"/>
    <p:sldId id="484" r:id="rId66"/>
    <p:sldId id="352" r:id="rId67"/>
    <p:sldId id="457" r:id="rId68"/>
    <p:sldId id="307" r:id="rId69"/>
    <p:sldId id="458" r:id="rId70"/>
    <p:sldId id="485" r:id="rId71"/>
    <p:sldId id="459" r:id="rId72"/>
    <p:sldId id="486" r:id="rId73"/>
    <p:sldId id="461" r:id="rId74"/>
    <p:sldId id="462" r:id="rId75"/>
    <p:sldId id="464" r:id="rId76"/>
    <p:sldId id="463" r:id="rId77"/>
    <p:sldId id="465" r:id="rId78"/>
    <p:sldId id="467" r:id="rId79"/>
    <p:sldId id="466" r:id="rId80"/>
    <p:sldId id="487" r:id="rId81"/>
    <p:sldId id="469" r:id="rId82"/>
    <p:sldId id="470" r:id="rId83"/>
    <p:sldId id="471" r:id="rId84"/>
    <p:sldId id="472" r:id="rId8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5096"/>
    <a:srgbClr val="D52E72"/>
    <a:srgbClr val="F5A1C0"/>
    <a:srgbClr val="9C4226"/>
    <a:srgbClr val="701B3A"/>
    <a:srgbClr val="953693"/>
    <a:srgbClr val="007336"/>
    <a:srgbClr val="C32B36"/>
    <a:srgbClr val="39AA41"/>
    <a:srgbClr val="FB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14" autoAdjust="0"/>
    <p:restoredTop sz="93362" autoAdjust="0"/>
  </p:normalViewPr>
  <p:slideViewPr>
    <p:cSldViewPr snapToGrid="0">
      <p:cViewPr>
        <p:scale>
          <a:sx n="53" d="100"/>
          <a:sy n="53" d="100"/>
        </p:scale>
        <p:origin x="3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5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7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36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8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40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27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3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1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96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19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25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40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8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2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6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1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97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0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8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10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0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765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6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20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98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62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94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58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43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13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737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53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324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752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196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316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02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257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545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557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35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704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26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585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940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05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150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0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145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612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28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826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860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872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72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39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321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79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37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723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189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482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622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39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651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999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951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835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4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169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793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367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616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36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30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8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9/4/2023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9/4/2023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9/4/2023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microsoft.com/office/2007/relationships/hdphoto" Target="../media/hdphoto1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16.wdp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10" Type="http://schemas.microsoft.com/office/2007/relationships/hdphoto" Target="../media/hdphoto19.wdp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microsoft.com/office/2007/relationships/hdphoto" Target="../media/hdphoto26.wdp"/><Relationship Id="rId2" Type="http://schemas.openxmlformats.org/officeDocument/2006/relationships/notesSlide" Target="../notesSlides/notesSlide18.xml"/><Relationship Id="rId16" Type="http://schemas.microsoft.com/office/2007/relationships/hdphoto" Target="../media/hdphoto2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25.wdp"/><Relationship Id="rId4" Type="http://schemas.openxmlformats.org/officeDocument/2006/relationships/image" Target="../media/image2.png"/><Relationship Id="rId9" Type="http://schemas.openxmlformats.org/officeDocument/2006/relationships/image" Target="../media/image36.png"/><Relationship Id="rId1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4.wdp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microsoft.com/office/2007/relationships/hdphoto" Target="../media/hdphoto38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7.wdp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0.wdp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2.wdp"/><Relationship Id="rId5" Type="http://schemas.openxmlformats.org/officeDocument/2006/relationships/image" Target="../media/image53.png"/><Relationship Id="rId10" Type="http://schemas.microsoft.com/office/2007/relationships/hdphoto" Target="../media/hdphoto44.wdp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12" Type="http://schemas.microsoft.com/office/2007/relationships/hdphoto" Target="../media/hdphoto47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4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46.wdp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9.wdp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0.wdp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1.wdp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microsoft.com/office/2007/relationships/hdphoto" Target="../media/hdphoto5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microsoft.com/office/2007/relationships/hdphoto" Target="../media/hdphoto54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microsoft.com/office/2007/relationships/hdphoto" Target="../media/hdphoto55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microsoft.com/office/2007/relationships/hdphoto" Target="../media/hdphoto56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microsoft.com/office/2007/relationships/hdphoto" Target="../media/hdphoto57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8.wdp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8.wdp"/><Relationship Id="rId5" Type="http://schemas.openxmlformats.org/officeDocument/2006/relationships/image" Target="../media/image71.png"/><Relationship Id="rId10" Type="http://schemas.microsoft.com/office/2007/relationships/hdphoto" Target="../media/hdphoto61.wdp"/><Relationship Id="rId4" Type="http://schemas.openxmlformats.org/officeDocument/2006/relationships/image" Target="../media/image2.png"/><Relationship Id="rId9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8.wdp"/><Relationship Id="rId5" Type="http://schemas.openxmlformats.org/officeDocument/2006/relationships/image" Target="../media/image71.png"/><Relationship Id="rId10" Type="http://schemas.microsoft.com/office/2007/relationships/hdphoto" Target="../media/hdphoto63.wdp"/><Relationship Id="rId4" Type="http://schemas.openxmlformats.org/officeDocument/2006/relationships/image" Target="../media/image2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8.wdp"/><Relationship Id="rId5" Type="http://schemas.openxmlformats.org/officeDocument/2006/relationships/image" Target="../media/image71.png"/><Relationship Id="rId10" Type="http://schemas.microsoft.com/office/2007/relationships/hdphoto" Target="../media/hdphoto65.wdp"/><Relationship Id="rId4" Type="http://schemas.openxmlformats.org/officeDocument/2006/relationships/image" Target="../media/image2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6.wdp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83.png"/><Relationship Id="rId10" Type="http://schemas.microsoft.com/office/2007/relationships/hdphoto" Target="../media/hdphoto70.wdp"/><Relationship Id="rId4" Type="http://schemas.openxmlformats.org/officeDocument/2006/relationships/image" Target="../media/image2.png"/><Relationship Id="rId9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1.wdp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74.wdp"/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3.wdp"/><Relationship Id="rId5" Type="http://schemas.openxmlformats.org/officeDocument/2006/relationships/image" Target="../media/image88.png"/><Relationship Id="rId10" Type="http://schemas.microsoft.com/office/2007/relationships/hdphoto" Target="../media/hdphoto75.wdp"/><Relationship Id="rId4" Type="http://schemas.openxmlformats.org/officeDocument/2006/relationships/image" Target="../media/image2.png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6.wdp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79.wdp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8.wdp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0.wdp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1.wdp"/><Relationship Id="rId5" Type="http://schemas.openxmlformats.org/officeDocument/2006/relationships/image" Target="../media/image9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5" Type="http://schemas.openxmlformats.org/officeDocument/2006/relationships/image" Target="../media/image97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4.wdp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86.wdp"/><Relationship Id="rId3" Type="http://schemas.openxmlformats.org/officeDocument/2006/relationships/image" Target="../media/image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5.wdp"/><Relationship Id="rId5" Type="http://schemas.openxmlformats.org/officeDocument/2006/relationships/image" Target="../media/image101.png"/><Relationship Id="rId10" Type="http://schemas.microsoft.com/office/2007/relationships/hdphoto" Target="../media/hdphoto87.wdp"/><Relationship Id="rId4" Type="http://schemas.openxmlformats.org/officeDocument/2006/relationships/image" Target="../media/image2.png"/><Relationship Id="rId9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88.wdp"/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6.wdp"/><Relationship Id="rId5" Type="http://schemas.openxmlformats.org/officeDocument/2006/relationships/image" Target="../media/image102.png"/><Relationship Id="rId10" Type="http://schemas.microsoft.com/office/2007/relationships/hdphoto" Target="../media/hdphoto89.wdp"/><Relationship Id="rId4" Type="http://schemas.openxmlformats.org/officeDocument/2006/relationships/image" Target="../media/image2.png"/><Relationship Id="rId9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90.wdp"/><Relationship Id="rId3" Type="http://schemas.openxmlformats.org/officeDocument/2006/relationships/image" Target="../media/image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6.wdp"/><Relationship Id="rId5" Type="http://schemas.openxmlformats.org/officeDocument/2006/relationships/image" Target="../media/image102.png"/><Relationship Id="rId10" Type="http://schemas.microsoft.com/office/2007/relationships/hdphoto" Target="../media/hdphoto91.wdp"/><Relationship Id="rId4" Type="http://schemas.openxmlformats.org/officeDocument/2006/relationships/image" Target="../media/image2.png"/><Relationship Id="rId9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86.wdp"/><Relationship Id="rId3" Type="http://schemas.openxmlformats.org/officeDocument/2006/relationships/image" Target="../media/image10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hdphoto" Target="../media/hdphoto90.wdp"/><Relationship Id="rId4" Type="http://schemas.microsoft.com/office/2007/relationships/hdphoto" Target="../media/hdphoto92.wdp"/><Relationship Id="rId9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94.wdp"/><Relationship Id="rId3" Type="http://schemas.openxmlformats.org/officeDocument/2006/relationships/image" Target="../media/image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3.wdp"/><Relationship Id="rId5" Type="http://schemas.openxmlformats.org/officeDocument/2006/relationships/image" Target="../media/image109.png"/><Relationship Id="rId10" Type="http://schemas.microsoft.com/office/2007/relationships/hdphoto" Target="../media/hdphoto95.wdp"/><Relationship Id="rId4" Type="http://schemas.openxmlformats.org/officeDocument/2006/relationships/image" Target="../media/image2.png"/><Relationship Id="rId9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95.wdp"/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5" Type="http://schemas.openxmlformats.org/officeDocument/2006/relationships/image" Target="../media/image110.png"/><Relationship Id="rId10" Type="http://schemas.microsoft.com/office/2007/relationships/hdphoto" Target="../media/hdphoto96.wdp"/><Relationship Id="rId4" Type="http://schemas.openxmlformats.org/officeDocument/2006/relationships/image" Target="../media/image2.png"/><Relationship Id="rId9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98.wdp"/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7.wdp"/><Relationship Id="rId5" Type="http://schemas.openxmlformats.org/officeDocument/2006/relationships/image" Target="../media/image1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99.wdp"/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7.wdp"/><Relationship Id="rId5" Type="http://schemas.openxmlformats.org/officeDocument/2006/relationships/image" Target="../media/image113.png"/><Relationship Id="rId10" Type="http://schemas.microsoft.com/office/2007/relationships/hdphoto" Target="../media/hdphoto100.wdp"/><Relationship Id="rId4" Type="http://schemas.openxmlformats.org/officeDocument/2006/relationships/image" Target="../media/image2.png"/><Relationship Id="rId9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01.wdp"/><Relationship Id="rId3" Type="http://schemas.openxmlformats.org/officeDocument/2006/relationships/image" Target="../media/image1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7.wdp"/><Relationship Id="rId5" Type="http://schemas.openxmlformats.org/officeDocument/2006/relationships/image" Target="../media/image113.png"/><Relationship Id="rId10" Type="http://schemas.microsoft.com/office/2007/relationships/hdphoto" Target="../media/hdphoto102.wdp"/><Relationship Id="rId4" Type="http://schemas.openxmlformats.org/officeDocument/2006/relationships/image" Target="../media/image2.png"/><Relationship Id="rId9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03.wdp"/><Relationship Id="rId3" Type="http://schemas.openxmlformats.org/officeDocument/2006/relationships/image" Target="../media/image1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7.wdp"/><Relationship Id="rId5" Type="http://schemas.openxmlformats.org/officeDocument/2006/relationships/image" Target="../media/image113.png"/><Relationship Id="rId10" Type="http://schemas.microsoft.com/office/2007/relationships/hdphoto" Target="../media/hdphoto104.wdp"/><Relationship Id="rId4" Type="http://schemas.openxmlformats.org/officeDocument/2006/relationships/image" Target="../media/image2.png"/><Relationship Id="rId9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5.wdp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07.wdp"/><Relationship Id="rId3" Type="http://schemas.openxmlformats.org/officeDocument/2006/relationships/image" Target="../media/image1.png"/><Relationship Id="rId7" Type="http://schemas.openxmlformats.org/officeDocument/2006/relationships/image" Target="../media/image123.png"/><Relationship Id="rId12" Type="http://schemas.microsoft.com/office/2007/relationships/hdphoto" Target="../media/hdphoto109.wd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6.wdp"/><Relationship Id="rId11" Type="http://schemas.openxmlformats.org/officeDocument/2006/relationships/image" Target="../media/image125.png"/><Relationship Id="rId5" Type="http://schemas.openxmlformats.org/officeDocument/2006/relationships/image" Target="../media/image122.png"/><Relationship Id="rId10" Type="http://schemas.microsoft.com/office/2007/relationships/hdphoto" Target="../media/hdphoto108.wdp"/><Relationship Id="rId4" Type="http://schemas.openxmlformats.org/officeDocument/2006/relationships/image" Target="../media/image2.png"/><Relationship Id="rId9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5" Type="http://schemas.openxmlformats.org/officeDocument/2006/relationships/image" Target="../media/image128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12.wdp"/><Relationship Id="rId3" Type="http://schemas.openxmlformats.org/officeDocument/2006/relationships/image" Target="../media/image1.png"/><Relationship Id="rId7" Type="http://schemas.openxmlformats.org/officeDocument/2006/relationships/image" Target="../media/image130.png"/><Relationship Id="rId12" Type="http://schemas.microsoft.com/office/2007/relationships/hdphoto" Target="../media/hdphoto114.wd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1.wdp"/><Relationship Id="rId11" Type="http://schemas.openxmlformats.org/officeDocument/2006/relationships/image" Target="../media/image132.png"/><Relationship Id="rId5" Type="http://schemas.openxmlformats.org/officeDocument/2006/relationships/image" Target="../media/image129.png"/><Relationship Id="rId10" Type="http://schemas.microsoft.com/office/2007/relationships/hdphoto" Target="../media/hdphoto113.wdp"/><Relationship Id="rId4" Type="http://schemas.openxmlformats.org/officeDocument/2006/relationships/image" Target="../media/image2.png"/><Relationship Id="rId9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116.wdp"/><Relationship Id="rId3" Type="http://schemas.openxmlformats.org/officeDocument/2006/relationships/image" Target="../media/image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5.wdp"/><Relationship Id="rId5" Type="http://schemas.openxmlformats.org/officeDocument/2006/relationships/image" Target="../media/image13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118.wdp"/><Relationship Id="rId3" Type="http://schemas.openxmlformats.org/officeDocument/2006/relationships/image" Target="../media/image1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7.wdp"/><Relationship Id="rId5" Type="http://schemas.openxmlformats.org/officeDocument/2006/relationships/image" Target="../media/image13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20.wdp"/><Relationship Id="rId3" Type="http://schemas.openxmlformats.org/officeDocument/2006/relationships/image" Target="../media/image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9.wdp"/><Relationship Id="rId5" Type="http://schemas.openxmlformats.org/officeDocument/2006/relationships/image" Target="../media/image137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121.wdp"/><Relationship Id="rId3" Type="http://schemas.openxmlformats.org/officeDocument/2006/relationships/image" Target="../media/image1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9.wdp"/><Relationship Id="rId5" Type="http://schemas.openxmlformats.org/officeDocument/2006/relationships/image" Target="../media/image137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2.wdp"/><Relationship Id="rId5" Type="http://schemas.openxmlformats.org/officeDocument/2006/relationships/image" Target="../media/image141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3.wdp"/><Relationship Id="rId5" Type="http://schemas.openxmlformats.org/officeDocument/2006/relationships/image" Target="../media/image142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125.wdp"/><Relationship Id="rId3" Type="http://schemas.openxmlformats.org/officeDocument/2006/relationships/image" Target="../media/image1.png"/><Relationship Id="rId7" Type="http://schemas.openxmlformats.org/officeDocument/2006/relationships/image" Target="../media/image144.png"/><Relationship Id="rId12" Type="http://schemas.microsoft.com/office/2007/relationships/hdphoto" Target="../media/hdphoto127.wdp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4.wdp"/><Relationship Id="rId11" Type="http://schemas.openxmlformats.org/officeDocument/2006/relationships/image" Target="../media/image146.png"/><Relationship Id="rId5" Type="http://schemas.openxmlformats.org/officeDocument/2006/relationships/image" Target="../media/image143.png"/><Relationship Id="rId10" Type="http://schemas.microsoft.com/office/2007/relationships/hdphoto" Target="../media/hdphoto126.wdp"/><Relationship Id="rId4" Type="http://schemas.openxmlformats.org/officeDocument/2006/relationships/image" Target="../media/image2.png"/><Relationship Id="rId9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129.wdp"/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12" Type="http://schemas.microsoft.com/office/2007/relationships/hdphoto" Target="../media/hdphoto131.wdp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8.wdp"/><Relationship Id="rId11" Type="http://schemas.openxmlformats.org/officeDocument/2006/relationships/image" Target="../media/image150.png"/><Relationship Id="rId5" Type="http://schemas.openxmlformats.org/officeDocument/2006/relationships/image" Target="../media/image147.png"/><Relationship Id="rId10" Type="http://schemas.microsoft.com/office/2007/relationships/hdphoto" Target="../media/hdphoto130.wdp"/><Relationship Id="rId4" Type="http://schemas.openxmlformats.org/officeDocument/2006/relationships/image" Target="../media/image2.png"/><Relationship Id="rId9" Type="http://schemas.openxmlformats.org/officeDocument/2006/relationships/image" Target="../media/image149.pn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129.wdp"/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2.wdp"/><Relationship Id="rId5" Type="http://schemas.openxmlformats.org/officeDocument/2006/relationships/image" Target="../media/image151.png"/><Relationship Id="rId10" Type="http://schemas.microsoft.com/office/2007/relationships/hdphoto" Target="../media/hdphoto133.wdp"/><Relationship Id="rId4" Type="http://schemas.openxmlformats.org/officeDocument/2006/relationships/image" Target="../media/image2.png"/><Relationship Id="rId9" Type="http://schemas.openxmlformats.org/officeDocument/2006/relationships/image" Target="../media/image152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135.wdp"/><Relationship Id="rId3" Type="http://schemas.openxmlformats.org/officeDocument/2006/relationships/image" Target="../media/image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4.wdp"/><Relationship Id="rId5" Type="http://schemas.openxmlformats.org/officeDocument/2006/relationships/image" Target="../media/image153.png"/><Relationship Id="rId10" Type="http://schemas.microsoft.com/office/2007/relationships/hdphoto" Target="../media/hdphoto136.wdp"/><Relationship Id="rId4" Type="http://schemas.openxmlformats.org/officeDocument/2006/relationships/image" Target="../media/image2.png"/><Relationship Id="rId9" Type="http://schemas.openxmlformats.org/officeDocument/2006/relationships/image" Target="../media/image155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138.wdp"/><Relationship Id="rId3" Type="http://schemas.openxmlformats.org/officeDocument/2006/relationships/image" Target="../media/image1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7.wdp"/><Relationship Id="rId5" Type="http://schemas.openxmlformats.org/officeDocument/2006/relationships/image" Target="../media/image15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9.wdp"/><Relationship Id="rId5" Type="http://schemas.openxmlformats.org/officeDocument/2006/relationships/image" Target="../media/image159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141.wdp"/><Relationship Id="rId3" Type="http://schemas.openxmlformats.org/officeDocument/2006/relationships/image" Target="../media/image1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0.wdp"/><Relationship Id="rId5" Type="http://schemas.openxmlformats.org/officeDocument/2006/relationships/image" Target="../media/image160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142.wdp"/><Relationship Id="rId3" Type="http://schemas.openxmlformats.org/officeDocument/2006/relationships/image" Target="../media/image1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1.wdp"/><Relationship Id="rId5" Type="http://schemas.openxmlformats.org/officeDocument/2006/relationships/image" Target="../media/image161.png"/><Relationship Id="rId10" Type="http://schemas.microsoft.com/office/2007/relationships/hdphoto" Target="../media/hdphoto143.wdp"/><Relationship Id="rId4" Type="http://schemas.openxmlformats.org/officeDocument/2006/relationships/image" Target="../media/image2.png"/><Relationship Id="rId9" Type="http://schemas.openxmlformats.org/officeDocument/2006/relationships/image" Target="../media/image163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45.wdp"/><Relationship Id="rId3" Type="http://schemas.openxmlformats.org/officeDocument/2006/relationships/image" Target="../media/image1.png"/><Relationship Id="rId7" Type="http://schemas.openxmlformats.org/officeDocument/2006/relationships/image" Target="../media/image165.png"/><Relationship Id="rId12" Type="http://schemas.microsoft.com/office/2007/relationships/hdphoto" Target="../media/hdphoto147.wdp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4.wdp"/><Relationship Id="rId11" Type="http://schemas.openxmlformats.org/officeDocument/2006/relationships/image" Target="../media/image167.png"/><Relationship Id="rId5" Type="http://schemas.openxmlformats.org/officeDocument/2006/relationships/image" Target="../media/image164.png"/><Relationship Id="rId10" Type="http://schemas.microsoft.com/office/2007/relationships/hdphoto" Target="../media/hdphoto146.wdp"/><Relationship Id="rId4" Type="http://schemas.openxmlformats.org/officeDocument/2006/relationships/image" Target="../media/image2.png"/><Relationship Id="rId9" Type="http://schemas.openxmlformats.org/officeDocument/2006/relationships/image" Target="../media/image16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3215805" y="1687757"/>
            <a:ext cx="5760387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7200" b="1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عنقود</a:t>
            </a:r>
            <a:endParaRPr lang="he-IL" sz="7200" b="1">
              <a:solidFill>
                <a:srgbClr val="9536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7200" b="1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العلوم واملجتمع</a:t>
            </a:r>
            <a:endParaRPr lang="he-IL" sz="7200" b="1">
              <a:solidFill>
                <a:srgbClr val="9536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C67CDE-0B48-2DBD-3DC3-AD0030D2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08" y="339635"/>
            <a:ext cx="2813124" cy="36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57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B0AF45C-C2EE-C6B6-ED06-3C9F0B967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2511" y="407873"/>
            <a:ext cx="8545118" cy="790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2F7106E-0CC6-3DEA-5ACD-313B7D2F92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1416"/>
          <a:stretch/>
        </p:blipFill>
        <p:spPr>
          <a:xfrm>
            <a:off x="1056571" y="1895261"/>
            <a:ext cx="10078857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6340B65-738D-F995-45B9-6A776C613E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8584"/>
          <a:stretch/>
        </p:blipFill>
        <p:spPr>
          <a:xfrm>
            <a:off x="1056571" y="2772065"/>
            <a:ext cx="10078857" cy="21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828FD59-A1F9-7E28-CADF-74CFE1FB2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1314" y="876135"/>
            <a:ext cx="8640381" cy="2991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843A3B2-F381-88FD-4BF0-CA4B2E4DA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431" y="4249672"/>
            <a:ext cx="7020905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37AEC6D-4410-ECD4-D9C8-B22E4F57B1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4978" b="14655"/>
          <a:stretch/>
        </p:blipFill>
        <p:spPr>
          <a:xfrm>
            <a:off x="3923414" y="236364"/>
            <a:ext cx="7957071" cy="1938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D22F8DC-1B25-B49E-3AD6-B94AC0DC7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981" y="2270496"/>
            <a:ext cx="4708504" cy="389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E4F5398-23D0-F8C2-3499-8068F273DC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2525" y="2755650"/>
            <a:ext cx="9577960" cy="183686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456A7BA-3A05-4D9B-D1AA-025D4088E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5" t="-1" b="52769"/>
          <a:stretch/>
        </p:blipFill>
        <p:spPr>
          <a:xfrm>
            <a:off x="6634716" y="4688247"/>
            <a:ext cx="5104542" cy="177529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11E18EAE-7118-FC0B-DFD9-BCCCB9CF87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042" r="9350" b="-1"/>
          <a:stretch/>
        </p:blipFill>
        <p:spPr>
          <a:xfrm>
            <a:off x="1935125" y="4688247"/>
            <a:ext cx="4501251" cy="18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8D75CCC-D5C5-8736-569D-D45A0413BA34}"/>
              </a:ext>
            </a:extLst>
          </p:cNvPr>
          <p:cNvSpPr txBox="1"/>
          <p:nvPr/>
        </p:nvSpPr>
        <p:spPr>
          <a:xfrm>
            <a:off x="7939315" y="1349830"/>
            <a:ext cx="2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>
                <a:latin typeface="David" panose="020E0502060401010101" pitchFamily="34" charset="-79"/>
                <a:cs typeface="David" panose="020E0502060401010101" pitchFamily="34" charset="-79"/>
              </a:rPr>
              <a:t>5</a:t>
            </a:r>
            <a:endParaRPr lang="en-US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F045963-5FC6-3343-7BAC-EB4653A0D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4978" b="14655"/>
          <a:stretch/>
        </p:blipFill>
        <p:spPr>
          <a:xfrm>
            <a:off x="3923414" y="236364"/>
            <a:ext cx="7957071" cy="1938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4A74A48-3FF4-C61A-F50F-C4D1D2E83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0371" y="2349328"/>
            <a:ext cx="5830114" cy="438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EE7399D-5D05-9665-C4CE-B4561DACB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1262" y="3650861"/>
            <a:ext cx="10031225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E03CC03-01C0-7158-C227-B49BB829FC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1617"/>
          <a:stretch/>
        </p:blipFill>
        <p:spPr>
          <a:xfrm>
            <a:off x="964718" y="771336"/>
            <a:ext cx="10602805" cy="107872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1313211-3A66-8407-4748-6253D3653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382" b="74189"/>
          <a:stretch/>
        </p:blipFill>
        <p:spPr>
          <a:xfrm>
            <a:off x="964718" y="1850065"/>
            <a:ext cx="10602805" cy="43593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0A76F44-0E31-D6D7-A9EC-C97A4D83F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5811" b="66761"/>
          <a:stretch/>
        </p:blipFill>
        <p:spPr>
          <a:xfrm>
            <a:off x="964718" y="2286001"/>
            <a:ext cx="10602805" cy="43593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80F6B6A-802F-714D-93F7-C2BC731276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3240" b="59331"/>
          <a:stretch/>
        </p:blipFill>
        <p:spPr>
          <a:xfrm>
            <a:off x="964718" y="2721937"/>
            <a:ext cx="10602805" cy="43593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FFA2A57-2DA8-B5BA-B7E2-78F96E76E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0669" b="50090"/>
          <a:stretch/>
        </p:blipFill>
        <p:spPr>
          <a:xfrm>
            <a:off x="964718" y="3157873"/>
            <a:ext cx="10602805" cy="54225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8747D8F-0B24-0082-9F4C-7D2D0BDB3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9909" b="27442"/>
          <a:stretch/>
        </p:blipFill>
        <p:spPr>
          <a:xfrm>
            <a:off x="964718" y="3700129"/>
            <a:ext cx="10602805" cy="132907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C0274F9-2B53-6FAC-3015-89FCF0D7C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2558" b="11353"/>
          <a:stretch/>
        </p:blipFill>
        <p:spPr>
          <a:xfrm>
            <a:off x="964718" y="5029201"/>
            <a:ext cx="10602805" cy="94417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010BC67-6D8E-E8E1-C7DD-9945E358D8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8648"/>
          <a:stretch/>
        </p:blipFill>
        <p:spPr>
          <a:xfrm>
            <a:off x="964718" y="5973374"/>
            <a:ext cx="10602805" cy="6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EBCF7B6-865F-E682-C780-BE57900D5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093" y="2368140"/>
            <a:ext cx="6144482" cy="59063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0897655-9136-2098-9394-50E0052A0EF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9356" y="3127046"/>
            <a:ext cx="1476905" cy="5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4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120-122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697DD9E-CA74-B647-4A8A-C6275200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5500" y="2904069"/>
            <a:ext cx="1986740" cy="6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6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747C2EF-1765-B4E6-EBD7-1F51A00F1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1855"/>
          <a:stretch/>
        </p:blipFill>
        <p:spPr>
          <a:xfrm>
            <a:off x="854489" y="1957022"/>
            <a:ext cx="10993384" cy="147197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CC82233-7917-362C-54DC-32233C7D7A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4701"/>
          <a:stretch/>
        </p:blipFill>
        <p:spPr>
          <a:xfrm>
            <a:off x="854489" y="3429000"/>
            <a:ext cx="10993384" cy="132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16B5B59-F0AE-D975-8513-A44D58742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0987" y="247273"/>
            <a:ext cx="4291919" cy="39530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6C815C5-DE2D-12E1-207C-5155633B6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474" y="756043"/>
            <a:ext cx="7935432" cy="77163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DEF9512-ECD3-7588-6762-5D3CD95F9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6211" y="1641138"/>
            <a:ext cx="7306695" cy="1105054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22B82A5-3CBE-729F-0055-5DD6D5ABC5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322" y="2897803"/>
            <a:ext cx="3648584" cy="342948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E1D62CD-890B-0AF0-CB7B-1EC4E703CE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566"/>
          <a:stretch/>
        </p:blipFill>
        <p:spPr>
          <a:xfrm>
            <a:off x="2477577" y="3429000"/>
            <a:ext cx="9345329" cy="115094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1BCF5F7-42C8-2D93-0E9E-BE34BC78E31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3667"/>
          <a:stretch/>
        </p:blipFill>
        <p:spPr>
          <a:xfrm>
            <a:off x="2267998" y="4811162"/>
            <a:ext cx="9554908" cy="770931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5E9D0DD5-8D89-19F6-BE10-B3FAF4BDEDF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6333"/>
          <a:stretch/>
        </p:blipFill>
        <p:spPr>
          <a:xfrm>
            <a:off x="2267998" y="5582092"/>
            <a:ext cx="9554908" cy="3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8042DA6-5D73-0C24-29F9-DE85BA9E7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2513" y="446224"/>
            <a:ext cx="5563376" cy="137179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AB0961C-9FF1-AFD3-447B-5C6046080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5408"/>
          <a:stretch/>
        </p:blipFill>
        <p:spPr>
          <a:xfrm>
            <a:off x="5573301" y="2208587"/>
            <a:ext cx="6182588" cy="82169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27ACBF4-3877-5104-16D7-9D61432683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4592"/>
          <a:stretch/>
        </p:blipFill>
        <p:spPr>
          <a:xfrm>
            <a:off x="5573301" y="3420851"/>
            <a:ext cx="6182588" cy="6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B29DC29-246C-CCC9-1E3E-8FBC28A85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168" y="2275426"/>
            <a:ext cx="4620270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14C23D2-DE07-FBDE-03E0-E983C1E98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260" y="1761430"/>
            <a:ext cx="9528824" cy="17823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64267C3-D933-0F79-D506-29A8CC800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3543800"/>
            <a:ext cx="9554908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7B88564-05B6-0DAD-05FB-6912A9D29C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7224"/>
          <a:stretch/>
        </p:blipFill>
        <p:spPr>
          <a:xfrm>
            <a:off x="3413597" y="2122695"/>
            <a:ext cx="6449325" cy="75872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28C929D-D1C2-4016-4FB8-4F41541F9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776" b="51148"/>
          <a:stretch/>
        </p:blipFill>
        <p:spPr>
          <a:xfrm>
            <a:off x="3413597" y="2881423"/>
            <a:ext cx="6449325" cy="37214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2DA8B74-8B9B-DC4D-E045-1055A2C28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852" b="18372"/>
          <a:stretch/>
        </p:blipFill>
        <p:spPr>
          <a:xfrm>
            <a:off x="3413597" y="3253563"/>
            <a:ext cx="6449325" cy="75872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2514AA9-E03A-AEFC-F470-B9BEB0CD5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1628"/>
          <a:stretch/>
        </p:blipFill>
        <p:spPr>
          <a:xfrm>
            <a:off x="3413597" y="4012291"/>
            <a:ext cx="6449325" cy="4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8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123-125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B633EC3-B28A-45F1-5422-C8DD6EB9D1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631" y="3069537"/>
            <a:ext cx="1533816" cy="5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8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9ED9FCC-1846-0C16-3383-2F0117EAC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7372" y="85064"/>
            <a:ext cx="5287113" cy="2667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3BA6119-00B9-4388-6C45-BB00EFAF8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9635" y="3052966"/>
            <a:ext cx="5734850" cy="184810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A7B2290-6323-D154-E621-FAC30FE2A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316" y="2296176"/>
            <a:ext cx="3943900" cy="261021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85C0D30-E1A4-0220-BA4B-06CBF5F952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263" y="5201605"/>
            <a:ext cx="7859222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31492" y="2623940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4589F2D-6993-1D1B-C4E9-C225456319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6603" b="14274"/>
          <a:stretch/>
        </p:blipFill>
        <p:spPr>
          <a:xfrm>
            <a:off x="6432939" y="446224"/>
            <a:ext cx="5287113" cy="776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D2E2962-8DEB-C39C-CAFB-14D1112F0F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4288"/>
          <a:stretch/>
        </p:blipFill>
        <p:spPr>
          <a:xfrm>
            <a:off x="2231828" y="1403142"/>
            <a:ext cx="9488224" cy="77684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0EEC4A3-0225-E904-A5F3-8206B57742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5713" b="24810"/>
          <a:stretch/>
        </p:blipFill>
        <p:spPr>
          <a:xfrm>
            <a:off x="2231828" y="2179984"/>
            <a:ext cx="9488224" cy="294065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70AEDDA-E08F-24BC-2970-20C00FE82A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5190"/>
          <a:stretch/>
        </p:blipFill>
        <p:spPr>
          <a:xfrm>
            <a:off x="2231828" y="5120640"/>
            <a:ext cx="9488224" cy="12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31492" y="2623940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3D034DF-DFBC-5934-33BC-7922BB36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6230" y="227137"/>
            <a:ext cx="7906853" cy="2581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1898252-E4B9-BEE8-3EAA-9E29A428A9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7416"/>
          <a:stretch/>
        </p:blipFill>
        <p:spPr>
          <a:xfrm>
            <a:off x="1791015" y="2974285"/>
            <a:ext cx="9135750" cy="187203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AE4E1D7-1000-BC27-5CBE-93B9A76253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2583"/>
          <a:stretch/>
        </p:blipFill>
        <p:spPr>
          <a:xfrm>
            <a:off x="1791015" y="4846320"/>
            <a:ext cx="9135750" cy="11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31492" y="2623940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7C9A749-E2E8-5999-F020-253DDE61C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338" y="1522714"/>
            <a:ext cx="5696745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844F107-3F8E-4A80-D0B3-83FBDE59A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8389" y="535210"/>
            <a:ext cx="6944694" cy="71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B2CA40D-C31B-46CC-25C8-1893DA5AFB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0114" y="2395393"/>
            <a:ext cx="8926171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31492" y="2623940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D027C34-AF0D-5971-D191-758FB220F9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4" t="20142" r="1" b="27668"/>
          <a:stretch/>
        </p:blipFill>
        <p:spPr>
          <a:xfrm>
            <a:off x="3058349" y="345193"/>
            <a:ext cx="8901735" cy="107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B4906E7-4792-3707-70CD-8669F4B0D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0185" y="1623031"/>
            <a:ext cx="3219899" cy="295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FF45367-8124-35FC-F8A7-42F976484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9917" y="4059225"/>
            <a:ext cx="6030167" cy="36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CA8CF15-022C-8F50-BC19-37469AEA04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9804"/>
          <a:stretch/>
        </p:blipFill>
        <p:spPr>
          <a:xfrm>
            <a:off x="3314174" y="2190023"/>
            <a:ext cx="8249801" cy="89607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180E7F2-0B4F-2B45-E437-3442D081A9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1642"/>
          <a:stretch/>
        </p:blipFill>
        <p:spPr>
          <a:xfrm>
            <a:off x="3314174" y="4662839"/>
            <a:ext cx="8249801" cy="3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237506C-A925-F63C-36DF-D3F1A89726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6448"/>
          <a:stretch/>
        </p:blipFill>
        <p:spPr>
          <a:xfrm>
            <a:off x="1818598" y="884627"/>
            <a:ext cx="9697803" cy="120706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F9D4FA5-AB6A-9E83-7E23-1C57D69FAE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3552" b="67973"/>
          <a:stretch/>
        </p:blipFill>
        <p:spPr>
          <a:xfrm>
            <a:off x="1818598" y="2091691"/>
            <a:ext cx="9697803" cy="43433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09F9978-720F-68BB-4AF3-7FC8A59043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026" b="35413"/>
          <a:stretch/>
        </p:blipFill>
        <p:spPr>
          <a:xfrm>
            <a:off x="1818598" y="2526031"/>
            <a:ext cx="9697803" cy="166878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89677D2-EC11-3575-1CF1-4510868B28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4587"/>
          <a:stretch/>
        </p:blipFill>
        <p:spPr>
          <a:xfrm>
            <a:off x="1818598" y="4194811"/>
            <a:ext cx="9697803" cy="18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EBCF7B6-865F-E682-C780-BE57900D5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093" y="2368140"/>
            <a:ext cx="6144482" cy="59063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B88FD29-0E4D-BEE9-41E8-3A39187018B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978" y="3139275"/>
            <a:ext cx="1438354" cy="4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2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مهمة افتتاحية </a:t>
            </a:r>
            <a:endParaRPr lang="he-IL" sz="6000" b="1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112</a:t>
            </a:r>
            <a:endParaRPr lang="he-IL" sz="3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983" y="1607287"/>
            <a:ext cx="1409894" cy="1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95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128-130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0B87ABC-81EB-354A-65B2-4D4D6865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611" y="2918557"/>
            <a:ext cx="1711710" cy="6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92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E0E5C15-9132-EFEC-F6FC-5C46CB017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2645953"/>
            <a:ext cx="9993120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4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AEAEF7-09C9-C47A-E386-2791F0BAC9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2785"/>
          <a:stretch/>
        </p:blipFill>
        <p:spPr>
          <a:xfrm>
            <a:off x="2406316" y="965711"/>
            <a:ext cx="9440592" cy="223468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7AFA791-FCEF-4207-0CCB-73A2961F76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7216" b="11126"/>
          <a:stretch/>
        </p:blipFill>
        <p:spPr>
          <a:xfrm>
            <a:off x="2406316" y="3320279"/>
            <a:ext cx="9440592" cy="72009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15FCA45-6A3C-01B0-32C0-ED1E37B2E8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8874"/>
          <a:stretch/>
        </p:blipFill>
        <p:spPr>
          <a:xfrm>
            <a:off x="2406316" y="4160249"/>
            <a:ext cx="9440592" cy="3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6379445-47C9-A92E-BE93-100CF50A2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760" y="463375"/>
            <a:ext cx="4829849" cy="1714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DA976FF-35CB-3C72-482B-8BC3F11790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19" t="3015" r="5042" b="4625"/>
          <a:stretch/>
        </p:blipFill>
        <p:spPr>
          <a:xfrm>
            <a:off x="892151" y="868122"/>
            <a:ext cx="2613499" cy="2619983"/>
          </a:xfrm>
          <a:prstGeom prst="ellipse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6E37A19-DC64-31A2-4247-F27FF0F65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4385" y="3821908"/>
            <a:ext cx="9126224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F2F53F6-95D1-7DBC-81D4-AEFD435A7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9" t="3015" r="5042" b="4625"/>
          <a:stretch/>
        </p:blipFill>
        <p:spPr>
          <a:xfrm>
            <a:off x="892151" y="868122"/>
            <a:ext cx="2613499" cy="2619983"/>
          </a:xfrm>
          <a:prstGeom prst="ellipse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1A77A76-BB2B-3E30-098E-2BD1D7C57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818" y="446224"/>
            <a:ext cx="7135221" cy="695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90A2AB7-5AFB-B5F6-2E91-BE289AE15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1" y="3683776"/>
            <a:ext cx="9107171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84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F86BB8B-83B3-73EF-533D-3A27C9411A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9" t="3015" r="5042" b="4625"/>
          <a:stretch/>
        </p:blipFill>
        <p:spPr>
          <a:xfrm>
            <a:off x="3070381" y="193208"/>
            <a:ext cx="2613499" cy="2619983"/>
          </a:xfrm>
          <a:prstGeom prst="ellipse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F11662A-09AD-993B-5F51-1F9F9C22E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0322" y="496595"/>
            <a:ext cx="4725059" cy="74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0E28368-3673-F579-8522-B2C0C19877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8030"/>
          <a:stretch/>
        </p:blipFill>
        <p:spPr>
          <a:xfrm>
            <a:off x="2231557" y="3099386"/>
            <a:ext cx="9488224" cy="199512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8E2BF32-1129-BEB7-70FD-C1ADE83F12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1970"/>
          <a:stretch/>
        </p:blipFill>
        <p:spPr>
          <a:xfrm>
            <a:off x="2231557" y="5380709"/>
            <a:ext cx="9488224" cy="77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F4FFD2D-FB21-C832-51A4-7A83D9915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6920" y="290074"/>
            <a:ext cx="5572903" cy="2286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5DE8D5D-F38F-25DD-EF03-04FF954FB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794" y="2944474"/>
            <a:ext cx="9116697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0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A18AFDB-F98C-2652-CF1B-E9E8292165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256" b="14791"/>
          <a:stretch/>
        </p:blipFill>
        <p:spPr>
          <a:xfrm>
            <a:off x="6138933" y="390038"/>
            <a:ext cx="5572903" cy="844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5A9C5D0-B7A6-876B-7278-B6AFB9A30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4199" y="1384068"/>
            <a:ext cx="3667637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F0DCEAE-365A-A359-CBDE-1AD6106AA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5929" y="2033392"/>
            <a:ext cx="6801799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8C2F48F-E589-D7DC-D669-A97E25E3A0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256" b="14791"/>
          <a:stretch/>
        </p:blipFill>
        <p:spPr>
          <a:xfrm>
            <a:off x="6138933" y="390038"/>
            <a:ext cx="5572903" cy="844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1492DD1-7B65-40F5-1E3C-0DE1AB1AF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1357" y="1573226"/>
            <a:ext cx="3610479" cy="295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493116-8915-D821-3C24-E81268EC42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2411"/>
          <a:stretch/>
        </p:blipFill>
        <p:spPr>
          <a:xfrm>
            <a:off x="5385980" y="2206892"/>
            <a:ext cx="5839640" cy="75402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28E72E1-311A-E147-5C83-E3D6F1A2CD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3297"/>
          <a:stretch/>
        </p:blipFill>
        <p:spPr>
          <a:xfrm>
            <a:off x="5385980" y="3080703"/>
            <a:ext cx="5839640" cy="15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5617321-C042-A2AB-8DF5-61D340DA9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256" b="14791"/>
          <a:stretch/>
        </p:blipFill>
        <p:spPr>
          <a:xfrm>
            <a:off x="6138933" y="390038"/>
            <a:ext cx="5572903" cy="844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C0FF31C-830E-55F3-8EBD-08CF0E3EB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564" y="1442445"/>
            <a:ext cx="6068272" cy="428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8FE2FAB-E7AB-CA00-CF51-A0693C7BEE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4330" b="32216"/>
          <a:stretch/>
        </p:blipFill>
        <p:spPr>
          <a:xfrm>
            <a:off x="2185508" y="2327455"/>
            <a:ext cx="9113864" cy="166598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962A18F-B36B-A53F-E778-A4F99E4C88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7784"/>
          <a:stretch/>
        </p:blipFill>
        <p:spPr>
          <a:xfrm>
            <a:off x="1773043" y="4146953"/>
            <a:ext cx="9526329" cy="79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9EEEFE5-DAB2-7D25-0DCC-1049A754C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598" y="176781"/>
            <a:ext cx="7297168" cy="2953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9E31EB8-E33F-E0F0-F2A7-8EFC4C5BA0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0908"/>
          <a:stretch/>
        </p:blipFill>
        <p:spPr>
          <a:xfrm>
            <a:off x="2439591" y="3510738"/>
            <a:ext cx="9401175" cy="3382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3CA28C9-676F-1126-A2AF-402245E52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93" b="41298"/>
          <a:stretch/>
        </p:blipFill>
        <p:spPr>
          <a:xfrm>
            <a:off x="2439591" y="3848986"/>
            <a:ext cx="9401175" cy="70174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F97391E-46FD-D06A-141D-6E716641BE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702" b="22206"/>
          <a:stretch/>
        </p:blipFill>
        <p:spPr>
          <a:xfrm>
            <a:off x="2439591" y="4550734"/>
            <a:ext cx="9401175" cy="33824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461D297-0D61-F340-ED01-F282B74171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908"/>
          <a:stretch/>
        </p:blipFill>
        <p:spPr>
          <a:xfrm>
            <a:off x="2439591" y="4944138"/>
            <a:ext cx="9401175" cy="3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994919A-D231-C04C-C12B-1DA4D9DEB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5591"/>
          <a:stretch/>
        </p:blipFill>
        <p:spPr>
          <a:xfrm>
            <a:off x="1529175" y="1283617"/>
            <a:ext cx="9707330" cy="138338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2E3E69B-BD5F-2658-3482-3F0B353505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4409" b="42782"/>
          <a:stretch/>
        </p:blipFill>
        <p:spPr>
          <a:xfrm>
            <a:off x="1529175" y="2667000"/>
            <a:ext cx="9707330" cy="39899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88DC95E-0281-138A-5DD8-9822CFF526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7217" b="29975"/>
          <a:stretch/>
        </p:blipFill>
        <p:spPr>
          <a:xfrm>
            <a:off x="1529175" y="3065991"/>
            <a:ext cx="9707330" cy="39899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D9FEF16-89CF-C379-1251-D2D312CAB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0025"/>
          <a:stretch/>
        </p:blipFill>
        <p:spPr>
          <a:xfrm>
            <a:off x="1529175" y="3464983"/>
            <a:ext cx="9707330" cy="9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1FEAD3F-289C-5CF4-5615-FB185CE96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504" y="2364137"/>
            <a:ext cx="6839905" cy="61921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0B70586-FE48-187F-FF01-2499A906C2C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9986" y="3141006"/>
            <a:ext cx="2619741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1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137-140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949C775-CDFB-9105-38E0-464B423C62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8211" y="2907527"/>
            <a:ext cx="1910510" cy="6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87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60AB395-7351-DF4C-AAE8-217087C23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3208" y="794174"/>
            <a:ext cx="9659698" cy="1486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9C51EDD-2471-1608-DFFA-4595E04848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268" y="2571630"/>
            <a:ext cx="7621064" cy="85737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858EC8E-B7D6-2EB8-1FDC-4F1B803A39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3789"/>
          <a:stretch/>
        </p:blipFill>
        <p:spPr>
          <a:xfrm>
            <a:off x="5124113" y="3490172"/>
            <a:ext cx="6230219" cy="153902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8EFB42A-F38A-A433-1AB3-266106DFAD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6211"/>
          <a:stretch/>
        </p:blipFill>
        <p:spPr>
          <a:xfrm>
            <a:off x="5124113" y="5090372"/>
            <a:ext cx="6230219" cy="7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8DC07F9-6EBE-32D3-0255-095EA225D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1762" y="975479"/>
            <a:ext cx="8716591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D731287-17F1-F889-DBD5-E3CCA8175F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9386"/>
          <a:stretch/>
        </p:blipFill>
        <p:spPr>
          <a:xfrm>
            <a:off x="4065256" y="1733221"/>
            <a:ext cx="6868484" cy="126516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07CD4F1-A269-6F84-BE8A-F67884E9FD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0614" b="24230"/>
          <a:stretch/>
        </p:blipFill>
        <p:spPr>
          <a:xfrm>
            <a:off x="4065256" y="3189767"/>
            <a:ext cx="6868484" cy="109515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961816A-A67B-6BCC-3C6B-4EFAEB9AD6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7135"/>
          <a:stretch/>
        </p:blipFill>
        <p:spPr>
          <a:xfrm>
            <a:off x="4065256" y="4476307"/>
            <a:ext cx="6868484" cy="7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C2671D8-30E9-00B2-3F07-C8FB054F45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3883" r="-293" b="1419"/>
          <a:stretch/>
        </p:blipFill>
        <p:spPr>
          <a:xfrm>
            <a:off x="2247215" y="4002066"/>
            <a:ext cx="8875897" cy="82050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AC839F4-2568-7F1A-7528-DAD9F17DE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7737" y="924056"/>
            <a:ext cx="9269119" cy="32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75CBEE5-2029-3F92-139B-16F39F2FE4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4453"/>
          <a:stretch/>
        </p:blipFill>
        <p:spPr>
          <a:xfrm>
            <a:off x="2368415" y="1867939"/>
            <a:ext cx="8754697" cy="156106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C843E5A-6058-B139-0EA6-CA75881024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5547"/>
          <a:stretch/>
        </p:blipFill>
        <p:spPr>
          <a:xfrm>
            <a:off x="1718651" y="4002052"/>
            <a:ext cx="8754697" cy="8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535C1F3-C29B-4947-3DDE-B982902B7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939" y="884626"/>
            <a:ext cx="9612066" cy="762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8063C46-3AA0-231D-9A02-09B4A8A4B2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0223"/>
          <a:stretch/>
        </p:blipFill>
        <p:spPr>
          <a:xfrm>
            <a:off x="4307254" y="2044885"/>
            <a:ext cx="6916115" cy="126184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C504943-74B3-6547-B744-92BC3E6660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9777" b="25365"/>
          <a:stretch/>
        </p:blipFill>
        <p:spPr>
          <a:xfrm>
            <a:off x="4307253" y="3503427"/>
            <a:ext cx="6916115" cy="110578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C3458D4-F976-7E1F-C351-A93FD2F4D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4635"/>
          <a:stretch/>
        </p:blipFill>
        <p:spPr>
          <a:xfrm>
            <a:off x="4307253" y="4805915"/>
            <a:ext cx="6916115" cy="8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3BD9012-7977-46AE-ACE8-35ACD383D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086" y="915210"/>
            <a:ext cx="9659698" cy="38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29B3658-681F-8E24-2E37-1443D37BAC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015" b="67053"/>
          <a:stretch/>
        </p:blipFill>
        <p:spPr>
          <a:xfrm>
            <a:off x="2261191" y="1660150"/>
            <a:ext cx="8989166" cy="156303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A1491AE-843A-9C2D-37D9-1BA3BF1568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2841" b="15058"/>
          <a:stretch/>
        </p:blipFill>
        <p:spPr>
          <a:xfrm>
            <a:off x="1685922" y="3634819"/>
            <a:ext cx="9564435" cy="57411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30E68BA-642F-A0C6-9594-1A09770AA9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90053"/>
          <a:stretch/>
        </p:blipFill>
        <p:spPr>
          <a:xfrm>
            <a:off x="1685921" y="4620570"/>
            <a:ext cx="9564435" cy="47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E416E33-36B8-3CD6-4B6D-494B47722F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8402"/>
          <a:stretch/>
        </p:blipFill>
        <p:spPr>
          <a:xfrm>
            <a:off x="1645019" y="1309392"/>
            <a:ext cx="10050278" cy="17634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B76756E-914F-57CD-9F82-334D79BF9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598" b="48382"/>
          <a:stretch/>
        </p:blipFill>
        <p:spPr>
          <a:xfrm>
            <a:off x="1645019" y="3072810"/>
            <a:ext cx="10050278" cy="42476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D4484A8-4151-3185-956A-9197B609F4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1618" b="38362"/>
          <a:stretch/>
        </p:blipFill>
        <p:spPr>
          <a:xfrm>
            <a:off x="1645019" y="3497576"/>
            <a:ext cx="10050278" cy="42476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7260AB8-EB79-D415-C8AC-B9019E4D6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1638" b="27699"/>
          <a:stretch/>
        </p:blipFill>
        <p:spPr>
          <a:xfrm>
            <a:off x="1645019" y="3922342"/>
            <a:ext cx="10050278" cy="45203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9905BF8-9853-94E2-F062-D98A13F7F3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1658" b="10747"/>
          <a:stretch/>
        </p:blipFill>
        <p:spPr>
          <a:xfrm>
            <a:off x="1645019" y="4347108"/>
            <a:ext cx="10050278" cy="74588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E4114B8-CDD9-0B82-27CC-149E4E28E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9252"/>
          <a:stretch/>
        </p:blipFill>
        <p:spPr>
          <a:xfrm>
            <a:off x="1645019" y="5092995"/>
            <a:ext cx="10050278" cy="4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0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B8A3C2A-34AA-CF2D-9FD5-041CD3BA57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8219"/>
          <a:stretch/>
        </p:blipFill>
        <p:spPr>
          <a:xfrm>
            <a:off x="1529175" y="1576129"/>
            <a:ext cx="10145541" cy="11777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5F21D26-3422-94D3-4CDF-0808727E24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781" b="44559"/>
          <a:stretch/>
        </p:blipFill>
        <p:spPr>
          <a:xfrm>
            <a:off x="1529175" y="2753833"/>
            <a:ext cx="10145541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454109B-CD28-5CF1-4F9E-A6B0BDDA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3298" b="34076"/>
          <a:stretch/>
        </p:blipFill>
        <p:spPr>
          <a:xfrm>
            <a:off x="1529175" y="3551273"/>
            <a:ext cx="10145541" cy="46783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5776AD1-5EDC-65CB-B37D-73570DFA1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5924" b="14852"/>
          <a:stretch/>
        </p:blipFill>
        <p:spPr>
          <a:xfrm>
            <a:off x="1529175" y="4019105"/>
            <a:ext cx="10145541" cy="71238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984F1B6-2B8B-AAB5-F30F-3F60F491E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5148"/>
          <a:stretch/>
        </p:blipFill>
        <p:spPr>
          <a:xfrm>
            <a:off x="1529175" y="4731487"/>
            <a:ext cx="10145541" cy="5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EBCF7B6-865F-E682-C780-BE57900D5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093" y="2368140"/>
            <a:ext cx="6144482" cy="59063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D29EF8A-1FE7-8775-BF08-588EEFEA42B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9943" y="2992617"/>
            <a:ext cx="1488884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7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7BD7B8-1860-3B52-6DF1-945BCD15D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1917"/>
          <a:stretch/>
        </p:blipFill>
        <p:spPr>
          <a:xfrm>
            <a:off x="1309006" y="1458037"/>
            <a:ext cx="10050278" cy="120010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8545817-20C3-D389-1366-E1F86B8EC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7566"/>
          <a:stretch/>
        </p:blipFill>
        <p:spPr>
          <a:xfrm>
            <a:off x="1305848" y="3867403"/>
            <a:ext cx="10059804" cy="78171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BF7963E-C4C2-61AD-0EBD-D54885BE4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1" t="45419" r="-141" b="37049"/>
          <a:stretch/>
        </p:blipFill>
        <p:spPr>
          <a:xfrm>
            <a:off x="1320023" y="2592038"/>
            <a:ext cx="10050278" cy="437600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B9879E6D-3584-7A2C-7450-3187D8FADA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1" t="62951" r="-141" b="19516"/>
          <a:stretch/>
        </p:blipFill>
        <p:spPr>
          <a:xfrm>
            <a:off x="1320023" y="3029638"/>
            <a:ext cx="10050278" cy="437600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94E7DE2C-2DAE-16E3-8FF4-0F1515D443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1" t="79802" r="-141" b="2665"/>
          <a:stretch/>
        </p:blipFill>
        <p:spPr>
          <a:xfrm>
            <a:off x="1320023" y="3461248"/>
            <a:ext cx="10050278" cy="437601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F06CBA0E-95EC-07AA-98A6-93F23E330E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434" b="48522"/>
          <a:stretch/>
        </p:blipFill>
        <p:spPr>
          <a:xfrm>
            <a:off x="1305848" y="4649119"/>
            <a:ext cx="10059804" cy="458993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B8291D75-122D-FC78-4874-579C42D8C6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3564"/>
          <a:stretch/>
        </p:blipFill>
        <p:spPr>
          <a:xfrm>
            <a:off x="1305848" y="5111929"/>
            <a:ext cx="10059804" cy="8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1FEAD3F-289C-5CF4-5615-FB185CE96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504" y="2364137"/>
            <a:ext cx="6839905" cy="61921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CB17910-45AC-323F-5762-97F946C806C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78168" y="3243236"/>
            <a:ext cx="3791479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18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141-144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65934CB-625B-2D3E-137B-39022988EC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104" y="2962076"/>
            <a:ext cx="1712064" cy="6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38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605EDCC-F2A3-28DF-BFED-65FFD8ADF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7375" y="1026767"/>
            <a:ext cx="7249537" cy="1552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3E42BC3-CE0C-802F-6375-176F05A9F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67" y="921978"/>
            <a:ext cx="3543795" cy="331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8864DBD-41AE-037E-46B3-B5054A7A2A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8907"/>
          <a:stretch/>
        </p:blipFill>
        <p:spPr>
          <a:xfrm>
            <a:off x="2555899" y="4385460"/>
            <a:ext cx="9231013" cy="80309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C8A35C3-7226-4E66-8763-334CD2F7F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907"/>
          <a:stretch/>
        </p:blipFill>
        <p:spPr>
          <a:xfrm>
            <a:off x="2555899" y="5336876"/>
            <a:ext cx="9231013" cy="80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5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3E42BC3-CE0C-802F-6375-176F05A9F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67" y="921978"/>
            <a:ext cx="3543795" cy="331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DC1D7AC-1431-A8B4-41CB-A014C3E11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806" y="921978"/>
            <a:ext cx="5868219" cy="36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FA2889E3-0BDB-30A5-B033-4578E18391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0306"/>
          <a:stretch/>
        </p:blipFill>
        <p:spPr>
          <a:xfrm>
            <a:off x="4850795" y="1793637"/>
            <a:ext cx="6268325" cy="781121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30A58BF7-D6BE-B648-3D2C-B97A8F6B4B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9695"/>
          <a:stretch/>
        </p:blipFill>
        <p:spPr>
          <a:xfrm>
            <a:off x="4850795" y="2851483"/>
            <a:ext cx="6268325" cy="7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1AC1213-A54A-B146-9696-5C45C32CB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67" y="921978"/>
            <a:ext cx="3543795" cy="331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FF684AB-04D1-5DD3-3354-E0E21B9CB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5844" y="390887"/>
            <a:ext cx="4629796" cy="10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7E50EB5-0B9E-E493-A2D2-601FF6C7F4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528" b="41064"/>
          <a:stretch/>
        </p:blipFill>
        <p:spPr>
          <a:xfrm>
            <a:off x="4559967" y="2419209"/>
            <a:ext cx="6949935" cy="119026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F929AB5-0A90-1DA3-5DE7-513A6BCE59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8936"/>
          <a:stretch/>
        </p:blipFill>
        <p:spPr>
          <a:xfrm>
            <a:off x="2421785" y="4486278"/>
            <a:ext cx="9088118" cy="8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1F3D9D94-D803-37F6-9A55-11D81B36A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1820"/>
          <a:stretch/>
        </p:blipFill>
        <p:spPr>
          <a:xfrm>
            <a:off x="2374153" y="4740441"/>
            <a:ext cx="9183382" cy="1127489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1E55F74-0389-2D07-CFDC-FA8F1A768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8840" b="28180"/>
          <a:stretch/>
        </p:blipFill>
        <p:spPr>
          <a:xfrm>
            <a:off x="2374153" y="4221105"/>
            <a:ext cx="9183382" cy="519337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B41C4C4-5234-7228-29B6-23BE9E54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9420" b="39825"/>
          <a:stretch/>
        </p:blipFill>
        <p:spPr>
          <a:xfrm>
            <a:off x="2374153" y="3043989"/>
            <a:ext cx="9183382" cy="12305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FB491E-CB54-B895-3451-D9A15AEDD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0580"/>
          <a:stretch/>
        </p:blipFill>
        <p:spPr>
          <a:xfrm>
            <a:off x="2374153" y="1866873"/>
            <a:ext cx="9183382" cy="117711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1AC1213-A54A-B146-9696-5C45C32CB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67" y="921978"/>
            <a:ext cx="3543795" cy="331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FF684AB-04D1-5DD3-3354-E0E21B9CB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5844" y="390887"/>
            <a:ext cx="4629796" cy="10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16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75D7070-F6CE-61DC-FABA-9EC1D98D0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6036"/>
          <a:stretch/>
        </p:blipFill>
        <p:spPr>
          <a:xfrm>
            <a:off x="2617709" y="2527820"/>
            <a:ext cx="9145276" cy="152682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7F6FC2-37C7-AD97-3064-E03A180CD8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736" r="60113"/>
          <a:stretch/>
        </p:blipFill>
        <p:spPr>
          <a:xfrm>
            <a:off x="83434" y="884626"/>
            <a:ext cx="3450220" cy="3057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1B0D789-70ED-83E6-482D-5A0B21FB3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5242" y="729315"/>
            <a:ext cx="4067743" cy="1105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E2B2FA8-491F-4369-30B2-75BE992E8F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3964" b="17149"/>
          <a:stretch/>
        </p:blipFill>
        <p:spPr>
          <a:xfrm>
            <a:off x="2617709" y="4054642"/>
            <a:ext cx="9145276" cy="81728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8607D07-4EF8-6165-5466-2966EC1D8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2850"/>
          <a:stretch/>
        </p:blipFill>
        <p:spPr>
          <a:xfrm>
            <a:off x="2617709" y="4871922"/>
            <a:ext cx="9145276" cy="4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7F6FC2-37C7-AD97-3064-E03A180CD8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736" r="60113"/>
          <a:stretch/>
        </p:blipFill>
        <p:spPr>
          <a:xfrm>
            <a:off x="83434" y="884626"/>
            <a:ext cx="3450220" cy="3057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1B0D789-70ED-83E6-482D-5A0B21FB3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5242" y="729315"/>
            <a:ext cx="4067743" cy="1105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1D5D35C-6811-565B-6556-333EC30450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5024001" y="2228683"/>
            <a:ext cx="6258798" cy="120031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93FAD7F-52C7-49C6-3381-DD5B87B3D3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5024001" y="3428999"/>
            <a:ext cx="6258798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9D5EAA9-AACB-D1C0-81E6-767C4E9DB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611" y="274309"/>
            <a:ext cx="5696745" cy="231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6070EBE-D601-74C7-9C04-17CEC4692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2927631"/>
            <a:ext cx="8430802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9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113-115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EA15E04-5DC5-2134-8104-656C804C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419" y="2995931"/>
            <a:ext cx="1780147" cy="6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291691D-9DA9-2E3C-6939-64781E3DC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179" t="31809" b="31289"/>
          <a:stretch/>
        </p:blipFill>
        <p:spPr>
          <a:xfrm>
            <a:off x="7908997" y="559080"/>
            <a:ext cx="3977514" cy="854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165DD83-53F8-A1CB-B7A2-4405C51F0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6657" y="1736755"/>
            <a:ext cx="8449854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F94DCC3-D583-C21A-91A1-812161AB16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420" y="2558576"/>
            <a:ext cx="9231013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35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43F3265-CA5D-C503-ECF9-F9A2F5E36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179" t="31809" b="31289"/>
          <a:stretch/>
        </p:blipFill>
        <p:spPr>
          <a:xfrm>
            <a:off x="7908997" y="559080"/>
            <a:ext cx="3977514" cy="854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80CC2ED-1386-1665-EAD4-02321BB0B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7183" y="1778229"/>
            <a:ext cx="8259328" cy="752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EA3B1E6-069C-E050-61C7-E70E133746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946" y="2895716"/>
            <a:ext cx="9211961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858D018-D1DB-E7B3-BEB7-00D8DE70C4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179" t="31809" b="31289"/>
          <a:stretch/>
        </p:blipFill>
        <p:spPr>
          <a:xfrm>
            <a:off x="7908997" y="559080"/>
            <a:ext cx="3977514" cy="854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03B86ED-94C5-DFCA-6212-A918324E7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6606" y="1545539"/>
            <a:ext cx="6839905" cy="390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1429B7C-13C2-5467-BCB2-0A5C52D9D2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8324"/>
          <a:stretch/>
        </p:blipFill>
        <p:spPr>
          <a:xfrm>
            <a:off x="2216925" y="2173344"/>
            <a:ext cx="9250066" cy="112331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662EB88-56DC-FA2E-B767-FB5F97A61A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0574"/>
          <a:stretch/>
        </p:blipFill>
        <p:spPr>
          <a:xfrm>
            <a:off x="2216925" y="3429000"/>
            <a:ext cx="9250066" cy="20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147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B323986-57E5-7CC6-811C-0BD8A926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235" y="2769242"/>
            <a:ext cx="1960461" cy="79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16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92583A2-5F90-9238-3E7E-3B28BA4BC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292" y="267105"/>
            <a:ext cx="6687483" cy="2991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1598384-196A-6197-D7D2-E492778B6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6096" y="3599629"/>
            <a:ext cx="6449325" cy="241968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B1FA14C-2F7B-753F-CBB5-FD7D07CA53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31" y="3599629"/>
            <a:ext cx="4182059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D5853B3-2D86-97F0-8198-A96F1120E9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665" y="4325101"/>
            <a:ext cx="42005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4EF076D-2F15-9A13-144A-AAEAA1464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921" y="2303472"/>
            <a:ext cx="8335862" cy="66832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9ADD811-17F4-D22A-2B3E-505F01223FF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5956" y="3210162"/>
            <a:ext cx="3756844" cy="5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21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149-151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55C192-AF7B-12CC-1560-4205EF9A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1486" y="2892863"/>
            <a:ext cx="1863959" cy="7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456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CB82384-0FE0-F6E0-B2FE-1B1B46FED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7922" y="279498"/>
            <a:ext cx="7392432" cy="1562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D2E1A5A-9353-15C9-3AFD-96ABDB0E5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4916" y="2357288"/>
            <a:ext cx="9240540" cy="71447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E216FFA-76D1-FBED-AE8E-2F3CD1C67C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976" y="3972399"/>
            <a:ext cx="6649378" cy="38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B29B2A9-089F-A6F1-77B1-F57FFA7B26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8288" y="4808549"/>
            <a:ext cx="7297168" cy="3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C9FFD04-3B8C-401B-A647-F9F9032BF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2662" y="604341"/>
            <a:ext cx="7744906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4B5D491-DCD8-0729-5FA0-0E129BE886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1724"/>
          <a:stretch/>
        </p:blipFill>
        <p:spPr>
          <a:xfrm>
            <a:off x="2171303" y="1418944"/>
            <a:ext cx="9269119" cy="73470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39BD03E-A3A1-0060-F132-44CBAB1EB3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276" b="27553"/>
          <a:stretch/>
        </p:blipFill>
        <p:spPr>
          <a:xfrm>
            <a:off x="2171303" y="2153653"/>
            <a:ext cx="9269119" cy="217771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38F8AE9-2AF8-266D-BFD1-1A1B389E8D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2446"/>
          <a:stretch/>
        </p:blipFill>
        <p:spPr>
          <a:xfrm>
            <a:off x="2171303" y="4331368"/>
            <a:ext cx="9269119" cy="11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E9AE0DB-C5C5-A146-88D5-B76471867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4886" y="446224"/>
            <a:ext cx="5077534" cy="1162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B550401-69AB-BF99-F040-5AA8D9B52D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4344"/>
          <a:stretch/>
        </p:blipFill>
        <p:spPr>
          <a:xfrm>
            <a:off x="4717427" y="1822481"/>
            <a:ext cx="6535062" cy="68008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D00F115-43E8-96BC-A5AD-0BA4C76F33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5656" b="58586"/>
          <a:stretch/>
        </p:blipFill>
        <p:spPr>
          <a:xfrm>
            <a:off x="4717427" y="2502568"/>
            <a:ext cx="6535062" cy="111893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9C6C5E7B-3F44-A4BF-618D-2E554FECF3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414" b="32828"/>
          <a:stretch/>
        </p:blipFill>
        <p:spPr>
          <a:xfrm>
            <a:off x="4717427" y="3621506"/>
            <a:ext cx="6535062" cy="111893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FBBAAA7-0574-3EA7-CCC6-D1DB877B0E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7172"/>
          <a:stretch/>
        </p:blipFill>
        <p:spPr>
          <a:xfrm>
            <a:off x="4717427" y="4985733"/>
            <a:ext cx="6535062" cy="14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B2810C5-1188-A3AC-A00D-5400D5BAF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3322"/>
          <a:stretch/>
        </p:blipFill>
        <p:spPr>
          <a:xfrm>
            <a:off x="589781" y="1785708"/>
            <a:ext cx="11012437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2377E03-4885-5C5C-12CB-E36309ED0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6679" b="45904"/>
          <a:stretch/>
        </p:blipFill>
        <p:spPr>
          <a:xfrm>
            <a:off x="589781" y="2662512"/>
            <a:ext cx="11012437" cy="901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CF1E098-4139-09DC-F7BD-78318CE3F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4095" b="23310"/>
          <a:stretch/>
        </p:blipFill>
        <p:spPr>
          <a:xfrm>
            <a:off x="589781" y="3563594"/>
            <a:ext cx="11012437" cy="74259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F17BED4-C4D1-E971-37A4-0516E97F2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6690"/>
          <a:stretch/>
        </p:blipFill>
        <p:spPr>
          <a:xfrm>
            <a:off x="589781" y="4306186"/>
            <a:ext cx="11012437" cy="7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42875B5-6638-9244-640A-D1789308C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9474" y="327729"/>
            <a:ext cx="6868484" cy="333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4E3B10A-098F-4550-32E0-107A371A3F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8449"/>
          <a:stretch/>
        </p:blipFill>
        <p:spPr>
          <a:xfrm>
            <a:off x="5291975" y="1167614"/>
            <a:ext cx="5963482" cy="33342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172934A-92B4-3D1D-6731-86234A503B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1551" b="52084"/>
          <a:stretch/>
        </p:blipFill>
        <p:spPr>
          <a:xfrm>
            <a:off x="5291975" y="1501036"/>
            <a:ext cx="5963482" cy="104965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7EF99A2-5A30-3281-3116-36BBEDBCF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7916" b="27075"/>
          <a:stretch/>
        </p:blipFill>
        <p:spPr>
          <a:xfrm>
            <a:off x="5291975" y="2550694"/>
            <a:ext cx="5963482" cy="72189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9780B66-1F84-3108-9EFE-91DC28482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2925"/>
          <a:stretch/>
        </p:blipFill>
        <p:spPr>
          <a:xfrm>
            <a:off x="5291975" y="3272588"/>
            <a:ext cx="5963482" cy="7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42875B5-6638-9244-640A-D1789308C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9474" y="327729"/>
            <a:ext cx="6868484" cy="333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888C694-18EF-276E-BA9E-8F146BED8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-1" r="10910" b="60809"/>
          <a:stretch/>
        </p:blipFill>
        <p:spPr>
          <a:xfrm>
            <a:off x="2882157" y="1216172"/>
            <a:ext cx="8427528" cy="152702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9F35B4F-9782-2F5C-B3BD-D9038590ED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9191" r="10910" b="29003"/>
          <a:stretch/>
        </p:blipFill>
        <p:spPr>
          <a:xfrm>
            <a:off x="2882157" y="2743200"/>
            <a:ext cx="8427528" cy="123925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BEF54B6-09F2-3E4C-9C38-D08777F6EF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9915" t="78384"/>
          <a:stretch/>
        </p:blipFill>
        <p:spPr>
          <a:xfrm>
            <a:off x="5005137" y="4603650"/>
            <a:ext cx="4737843" cy="8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4EF076D-2F15-9A13-144A-AAEAA1464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921" y="2303472"/>
            <a:ext cx="8335862" cy="66832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90B341A-CDB5-167E-01C5-164D67B6C2A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1942" y="3170181"/>
            <a:ext cx="6958007" cy="5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914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154-157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EEA6037-8884-7A17-1A2E-E370BAE0DD0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4393" y="3019243"/>
            <a:ext cx="2047217" cy="6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492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11615BF-A4E0-899F-5221-AC17AB26FA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523" b="91713"/>
          <a:stretch/>
        </p:blipFill>
        <p:spPr>
          <a:xfrm>
            <a:off x="3169986" y="513943"/>
            <a:ext cx="8630854" cy="48315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F70BC64-0862-8BBA-02D5-4A21AD470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523" t="8287" b="67778"/>
          <a:stretch/>
        </p:blipFill>
        <p:spPr>
          <a:xfrm>
            <a:off x="3169986" y="997097"/>
            <a:ext cx="8630854" cy="139543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6B8D707-3435-12A9-5CF3-8E14EB7238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222" b="35080"/>
          <a:stretch/>
        </p:blipFill>
        <p:spPr>
          <a:xfrm>
            <a:off x="2045878" y="2392533"/>
            <a:ext cx="9754961" cy="190633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A25ECFD-8C28-1EBC-5E66-ED30026A92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4920" b="21728"/>
          <a:stretch/>
        </p:blipFill>
        <p:spPr>
          <a:xfrm>
            <a:off x="2045879" y="4298869"/>
            <a:ext cx="9754961" cy="77845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9370C1D-FFCD-208F-E11D-31C0D75EA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8273" b="13060"/>
          <a:stretch/>
        </p:blipFill>
        <p:spPr>
          <a:xfrm>
            <a:off x="2045879" y="5077326"/>
            <a:ext cx="9754961" cy="50532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95BB260-F65F-6A80-0B31-296A5A3073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6940"/>
          <a:stretch/>
        </p:blipFill>
        <p:spPr>
          <a:xfrm>
            <a:off x="2045879" y="5582653"/>
            <a:ext cx="9754961" cy="7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87A4821-2057-93E1-86B0-19A9C141D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497" y="143876"/>
            <a:ext cx="6963747" cy="1590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7508843-9E33-79BC-F383-891D0A61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4435"/>
          <a:stretch/>
        </p:blipFill>
        <p:spPr>
          <a:xfrm>
            <a:off x="2183615" y="1936733"/>
            <a:ext cx="8859486" cy="159089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08DB586-4733-E22A-9054-96C658376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5566"/>
          <a:stretch/>
        </p:blipFill>
        <p:spPr>
          <a:xfrm>
            <a:off x="2183615" y="3527630"/>
            <a:ext cx="8859486" cy="51442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D94A75D-FFF7-5857-2CCF-B5F0CBCFC1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090"/>
          <a:stretch/>
        </p:blipFill>
        <p:spPr>
          <a:xfrm>
            <a:off x="5839446" y="4439653"/>
            <a:ext cx="6077798" cy="492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370CA64D-81AA-AFE5-0D0B-EA511D38C1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1" y="5247132"/>
            <a:ext cx="8992855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27993A2-B880-9733-3D5B-ACA02C4FC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8552" y="678529"/>
            <a:ext cx="9145276" cy="1571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AD540AC-C041-CD83-6F61-01A2E83A0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31" y="678529"/>
            <a:ext cx="2238687" cy="263879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1755A48-E338-ADA6-5485-9F955E66B2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518" y="2884642"/>
            <a:ext cx="8716591" cy="71447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39000C1C-CDCD-2852-D13D-C353D1930F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0373"/>
          <a:stretch/>
        </p:blipFill>
        <p:spPr>
          <a:xfrm>
            <a:off x="4610941" y="3727587"/>
            <a:ext cx="6754168" cy="196335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5D1A2C4-939D-E376-EA20-BA8A8CC9DA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9627"/>
          <a:stretch/>
        </p:blipFill>
        <p:spPr>
          <a:xfrm>
            <a:off x="4610941" y="5690937"/>
            <a:ext cx="6754168" cy="8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5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B4DF973-FAEB-F716-D32E-ED31B2411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1507" y="484520"/>
            <a:ext cx="4877481" cy="400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8A5CAC8-623A-54C9-C93E-EFFEF2101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31" y="678529"/>
            <a:ext cx="2238687" cy="263879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D5CAAAB-640F-369B-BE42-E2BF7540A8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9306"/>
          <a:stretch/>
        </p:blipFill>
        <p:spPr>
          <a:xfrm>
            <a:off x="2793946" y="1066661"/>
            <a:ext cx="9154803" cy="115918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F49A234-4431-B66B-8CD5-240C153B43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0694" b="72433"/>
          <a:stretch/>
        </p:blipFill>
        <p:spPr>
          <a:xfrm>
            <a:off x="2793946" y="2225842"/>
            <a:ext cx="9154803" cy="38501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DB399F5-35DD-EE59-E6F9-3C94652063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7568" b="51738"/>
          <a:stretch/>
        </p:blipFill>
        <p:spPr>
          <a:xfrm>
            <a:off x="2793946" y="2610854"/>
            <a:ext cx="9154803" cy="115918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E0D2712-74A2-CC62-A386-9A2332A150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262"/>
          <a:stretch/>
        </p:blipFill>
        <p:spPr>
          <a:xfrm>
            <a:off x="2793946" y="3770035"/>
            <a:ext cx="9154803" cy="28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8D3382A-7B9E-6E87-101C-F15639838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2741" b="65260"/>
          <a:stretch/>
        </p:blipFill>
        <p:spPr>
          <a:xfrm>
            <a:off x="7495674" y="162910"/>
            <a:ext cx="4452498" cy="80418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F884206-0DED-C627-4127-B07120E0C6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4219"/>
          <a:stretch/>
        </p:blipFill>
        <p:spPr>
          <a:xfrm>
            <a:off x="3069633" y="2615425"/>
            <a:ext cx="8878539" cy="43146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23AD0C7-BFE0-8DA2-C236-A18790F32D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5390" b="80295"/>
          <a:stretch/>
        </p:blipFill>
        <p:spPr>
          <a:xfrm>
            <a:off x="440981" y="3894676"/>
            <a:ext cx="2490313" cy="43550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9991060-DF55-E401-B309-5509AD65A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1177"/>
          <a:stretch/>
        </p:blipFill>
        <p:spPr>
          <a:xfrm>
            <a:off x="2526632" y="884626"/>
            <a:ext cx="9421540" cy="159318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FEB12E6F-97CE-AF39-290B-A65579386F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5781" b="43399"/>
          <a:stretch/>
        </p:blipFill>
        <p:spPr>
          <a:xfrm>
            <a:off x="3069633" y="3046889"/>
            <a:ext cx="8878539" cy="111603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E1D4ACED-F400-3D66-3BFC-537F889AC0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6601"/>
          <a:stretch/>
        </p:blipFill>
        <p:spPr>
          <a:xfrm>
            <a:off x="3056404" y="4162927"/>
            <a:ext cx="8878539" cy="1186554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F3172AD0-D0F8-8CD5-912B-731FBA873A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3446" b="21776"/>
          <a:stretch/>
        </p:blipFill>
        <p:spPr>
          <a:xfrm>
            <a:off x="332473" y="4725758"/>
            <a:ext cx="2598821" cy="172884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635DE158-72B1-4EAF-34F0-A55BA2F093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2417"/>
          <a:stretch/>
        </p:blipFill>
        <p:spPr>
          <a:xfrm>
            <a:off x="3251735" y="6260299"/>
            <a:ext cx="5582429" cy="3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7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490B89B-0625-805D-9AEE-E9D273E2A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327" y="845490"/>
            <a:ext cx="9573961" cy="66684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48A0078-4474-C937-2BFD-A8074677D5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2204"/>
          <a:stretch/>
        </p:blipFill>
        <p:spPr>
          <a:xfrm>
            <a:off x="2173841" y="1904463"/>
            <a:ext cx="8830907" cy="86053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8D5305-EDB1-6588-1A11-F686AF3D0D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7797" b="-1"/>
          <a:stretch/>
        </p:blipFill>
        <p:spPr>
          <a:xfrm>
            <a:off x="2173841" y="2765001"/>
            <a:ext cx="8830907" cy="14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60B8DF1-D15D-165F-C041-D45F7FD11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759" y="402614"/>
            <a:ext cx="8383170" cy="1619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D143739-455A-E46E-79F8-33639FAFB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240" y="2266426"/>
            <a:ext cx="9526329" cy="183858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3324A5D-C839-AF42-84A4-C2096BA426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7396" y="4683394"/>
            <a:ext cx="4715533" cy="36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FBB8899-41D1-BC98-1BF0-EF693CB99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1508" y="5280833"/>
            <a:ext cx="5811061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0559CB-169D-EF61-6507-1E60B626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7155" y="1395331"/>
            <a:ext cx="2572109" cy="75258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D69B1FB-D613-7A87-79BD-41CE17D9F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767" y="2555920"/>
            <a:ext cx="7973538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478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162-163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D832364-70C6-C0B9-457F-5B174A6EE30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5811" y="2947770"/>
            <a:ext cx="2035309" cy="6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924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25E6D9D-501E-9A61-07F7-11C21B56E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732" y="135460"/>
            <a:ext cx="6744558" cy="3941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A976A4E-130D-A7E9-586C-CF108740DA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32" y="4077320"/>
            <a:ext cx="7712242" cy="27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003B36F-0873-7BFB-9F37-9D177C4C97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004" t="26008" b="13568"/>
          <a:stretch/>
        </p:blipFill>
        <p:spPr>
          <a:xfrm>
            <a:off x="5194852" y="354931"/>
            <a:ext cx="6400800" cy="1649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CBF29B6-ADBD-0A4D-86C7-58438EA0D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221" y="2321651"/>
            <a:ext cx="7030431" cy="36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7C6FE2B-8581-E722-C7B6-42D83E2BD0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5214"/>
          <a:stretch/>
        </p:blipFill>
        <p:spPr>
          <a:xfrm>
            <a:off x="1944715" y="3242400"/>
            <a:ext cx="919290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0578513-D772-8A51-23C8-5098D990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4786"/>
          <a:stretch/>
        </p:blipFill>
        <p:spPr>
          <a:xfrm>
            <a:off x="1944715" y="4119204"/>
            <a:ext cx="9192908" cy="7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EAA0A06-8E9F-751C-4A9F-B738A1A31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4862" y="110433"/>
            <a:ext cx="5755105" cy="4663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BB3E833-3999-1FBA-F4B9-26AD9E38D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55957"/>
            <a:ext cx="6328611" cy="181993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3599534-5E8A-766A-E7C2-D311210C2B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32" y="3332747"/>
            <a:ext cx="6316579" cy="695404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D09CE39-EDAB-B029-9F77-EF7709BE79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484" y="5178209"/>
            <a:ext cx="7039957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6DD7E8B-F138-CD33-A744-FFB46DBA4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0860" y="672757"/>
            <a:ext cx="5372850" cy="36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B0DA64E-2A3D-D355-F340-76B7AE551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677" y="1248905"/>
            <a:ext cx="10002646" cy="108600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D126519-055F-82C2-624D-F4A72659F4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4762"/>
          <a:stretch/>
        </p:blipFill>
        <p:spPr>
          <a:xfrm>
            <a:off x="3599699" y="2937839"/>
            <a:ext cx="7964011" cy="36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C70C179-762C-9570-3170-DA4A45930A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6205" b="-1"/>
          <a:stretch/>
        </p:blipFill>
        <p:spPr>
          <a:xfrm>
            <a:off x="3599699" y="3429000"/>
            <a:ext cx="7964011" cy="350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C289C56B-9F71-596E-F026-5A5B502C61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9031"/>
          <a:stretch/>
        </p:blipFill>
        <p:spPr>
          <a:xfrm>
            <a:off x="1513836" y="3990658"/>
            <a:ext cx="9583487" cy="175092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F4EA0CC7-0DDE-AA61-113C-A9EC53622C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0968"/>
          <a:stretch/>
        </p:blipFill>
        <p:spPr>
          <a:xfrm>
            <a:off x="1513836" y="5741582"/>
            <a:ext cx="9583487" cy="4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50370</TotalTime>
  <Words>112</Words>
  <Application>Microsoft Office PowerPoint</Application>
  <PresentationFormat>מסך רחב</PresentationFormat>
  <Paragraphs>99</Paragraphs>
  <Slides>84</Slides>
  <Notes>84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603</cp:revision>
  <dcterms:created xsi:type="dcterms:W3CDTF">2023-03-16T18:50:14Z</dcterms:created>
  <dcterms:modified xsi:type="dcterms:W3CDTF">2023-09-05T03:02:23Z</dcterms:modified>
</cp:coreProperties>
</file>