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41"/>
  </p:notesMasterIdLst>
  <p:sldIdLst>
    <p:sldId id="497" r:id="rId2"/>
    <p:sldId id="359" r:id="rId3"/>
    <p:sldId id="498" r:id="rId4"/>
    <p:sldId id="257" r:id="rId5"/>
    <p:sldId id="499" r:id="rId6"/>
    <p:sldId id="347" r:id="rId7"/>
    <p:sldId id="269" r:id="rId8"/>
    <p:sldId id="473" r:id="rId9"/>
    <p:sldId id="474" r:id="rId10"/>
    <p:sldId id="511" r:id="rId11"/>
    <p:sldId id="500" r:id="rId12"/>
    <p:sldId id="476" r:id="rId13"/>
    <p:sldId id="477" r:id="rId14"/>
    <p:sldId id="501" r:id="rId15"/>
    <p:sldId id="348" r:id="rId16"/>
    <p:sldId id="273" r:id="rId17"/>
    <p:sldId id="512" r:id="rId18"/>
    <p:sldId id="502" r:id="rId19"/>
    <p:sldId id="503" r:id="rId20"/>
    <p:sldId id="504" r:id="rId21"/>
    <p:sldId id="505" r:id="rId22"/>
    <p:sldId id="506" r:id="rId23"/>
    <p:sldId id="507" r:id="rId24"/>
    <p:sldId id="422" r:id="rId25"/>
    <p:sldId id="423" r:id="rId26"/>
    <p:sldId id="486" r:id="rId27"/>
    <p:sldId id="508" r:id="rId28"/>
    <p:sldId id="509" r:id="rId29"/>
    <p:sldId id="510" r:id="rId30"/>
    <p:sldId id="349" r:id="rId31"/>
    <p:sldId id="283" r:id="rId32"/>
    <p:sldId id="489" r:id="rId33"/>
    <p:sldId id="490" r:id="rId34"/>
    <p:sldId id="491" r:id="rId35"/>
    <p:sldId id="492" r:id="rId36"/>
    <p:sldId id="493" r:id="rId37"/>
    <p:sldId id="494" r:id="rId38"/>
    <p:sldId id="495" r:id="rId39"/>
    <p:sldId id="496" r:id="rId40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096"/>
    <a:srgbClr val="D52E72"/>
    <a:srgbClr val="F5A1C0"/>
    <a:srgbClr val="9C4226"/>
    <a:srgbClr val="701B3A"/>
    <a:srgbClr val="953693"/>
    <a:srgbClr val="007336"/>
    <a:srgbClr val="C32B36"/>
    <a:srgbClr val="39AA41"/>
    <a:srgbClr val="FB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14" autoAdjust="0"/>
    <p:restoredTop sz="93362" autoAdjust="0"/>
  </p:normalViewPr>
  <p:slideViewPr>
    <p:cSldViewPr snapToGrid="0">
      <p:cViewPr>
        <p:scale>
          <a:sx n="54" d="100"/>
          <a:sy n="54" d="100"/>
        </p:scale>
        <p:origin x="2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47F07EA-0942-4464-B1D7-D7CDD732BD60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CAE58E4-E829-4046-A3B8-8AF34F0A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08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90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40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37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9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63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33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16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18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09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49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82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9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25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40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4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14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8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0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4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63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182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067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038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80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26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630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384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451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25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94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98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64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0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CF8E81-96AC-EF2F-00D7-3BF3CBAF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92334C-7F2C-96AC-7186-7C1640E2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7BADD7-A9D3-444E-F001-6C81918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C10A-B35D-4039-BFA4-0E75FBA1DBB9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200018-1383-12E5-FA6B-7F581AC8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DB5FEF-FA34-E72F-10BD-1A52F10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1102F-DC1F-2029-F7DD-0A285646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A20901-A58A-65AC-E8AF-22717062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6DE823-9904-632C-1BF5-DC3BE796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E30-5DB9-4FBE-B0BE-A2FD8E55BF04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67F163-236E-D02D-0881-9865099D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C074CB-E53E-9CCD-CB18-93D0495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E10F5DD-B803-C64C-FC67-7965035F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0C75EC-819B-08F3-FBC8-FD38409A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F6426D-366C-E67E-5D2F-9CECB37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E0F9-5536-41C8-9545-5D566DC0FF0C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FE34FB-E320-92C8-99B8-83C2F59D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627705-EF5E-9B54-6C85-575B0EDC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3592E0-955E-FFAF-D6BD-76AB2594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913D9E-D420-C1C1-6E5D-8A9B70A8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50577C-FC9E-071A-9946-5203BC0D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4B1B-ADBF-48A6-8B46-30341B951EF3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EB500C-BDC6-5B43-69F8-442FE4F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4B5EEC-8F05-4563-A696-02C61FC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94800-6D07-6631-35FC-6B9F5452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708301-EA31-6BA9-EF36-5CEC8641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6CBAF-7391-FD0E-5FE4-E2D8FC21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5DC-589B-43DA-BAE3-B81C43EAA5F1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224B8A-EB1D-B174-478D-75D04FC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E9CA8C-1106-4F3D-CDEB-BA4310E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189BA-B908-9E3F-9C76-CBEFB5C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3D73D0-590F-E036-D1F2-3E4557A2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705FE94-8D25-62C2-6C92-0BC332535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14E794-43E1-ECF0-9845-865EE9A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0A45-7D90-449C-9CFB-02768CD7CC09}" type="datetime1">
              <a:rPr lang="en-US" smtClean="0"/>
              <a:t>9/5/2023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ED9D87-E67D-96E3-ADEA-BB0FD07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6A7ED3-AAB7-8C6B-D03D-7213208F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A22A04-F20D-C67C-BF9C-238C7B9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325D14-1441-36CE-CDD3-3A28C94C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4CF4B4-5E2E-9D36-DECC-C23954AA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6C3357-B3F6-7383-B018-1037178B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772EB2E-7407-6DE2-03CF-34AFA718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3200CF2-E855-7D65-7594-4491102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A9B-29D4-4E0B-B0B1-1FDC8F5C68EC}" type="datetime1">
              <a:rPr lang="en-US" smtClean="0"/>
              <a:t>9/5/2023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DA5412-78C9-022D-0DAA-6E5A503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D893EA-BD50-B6CF-9824-D565A4A1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9498D5-34B6-8427-A683-7776E721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5B19B1-545C-3D49-85D9-1EAF29DA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256-9E7D-46B7-A4EB-C71480790B2A}" type="datetime1">
              <a:rPr lang="en-US" smtClean="0"/>
              <a:t>9/5/2023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3B60E62-3E62-B9C3-E1C8-EB8BE252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629FA44-DBA4-C0B6-035E-20D13A1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59313D-B619-FB6D-A537-714B3CA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E8A-132C-45B5-B3C4-E206032440C6}" type="datetime1">
              <a:rPr lang="en-US" smtClean="0"/>
              <a:t>9/5/2023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EE335C-37DE-62F5-02C7-D3B102E5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3EEC16-FBCF-BCC0-2E0D-CABE08DF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5431FB-9EA4-9ADE-C81B-38DBBE4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A76079-9D90-4DF5-891A-7B39F1B3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DBE2A9F-274C-B6AD-E5B7-A96B225C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9D9580-8BAF-5A8A-05D6-4FEB6086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D5D7-BF42-4DDF-8FBB-8C51A6A7C6DC}" type="datetime1">
              <a:rPr lang="en-US" smtClean="0"/>
              <a:t>9/5/2023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D09740-9E53-A3A4-FBA8-DFA926D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016544-EA9E-E68F-01F9-54E7BC82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7AB899-8D5F-1172-277F-AD8968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7767A31-E506-CC44-7FCF-C5AF88A2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8B4960-90AF-1D43-4CFA-71AAE8C5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DE7FB02-E3BB-FBD8-C7CC-FB2E7A1E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65A4-EDB7-4FD3-9FB8-993DAFF4CE8A}" type="datetime1">
              <a:rPr lang="en-US" smtClean="0"/>
              <a:t>9/5/2023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4CF4AD-0323-1000-2B65-43DC1F9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1C51AD-25A4-748E-4EA2-CC048B12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F9E100-8813-4C72-2943-8A1C68B3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B41EE5-0A6B-6E5D-B4CE-4A13BFE6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3B2069-07B0-D251-BE61-9C7842445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BBE5-A552-461B-84C5-868331EA7E17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592C64-9EB0-9836-4BD7-BBF17DD3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74F4E8-2BD3-7F6B-8EF2-F69DE6B85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microsoft.com/office/2007/relationships/hdphoto" Target="../media/hdphoto10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0.png"/><Relationship Id="rId10" Type="http://schemas.microsoft.com/office/2007/relationships/hdphoto" Target="../media/hdphoto12.wdp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22.png"/><Relationship Id="rId10" Type="http://schemas.microsoft.com/office/2007/relationships/hdphoto" Target="../media/hdphoto14.wdp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6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microsoft.com/office/2007/relationships/hdphoto" Target="../media/hdphoto17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1.png"/><Relationship Id="rId10" Type="http://schemas.microsoft.com/office/2007/relationships/hdphoto" Target="../media/hdphoto21.wdp"/><Relationship Id="rId4" Type="http://schemas.microsoft.com/office/2007/relationships/hdphoto" Target="../media/hdphoto16.wdp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12" Type="http://schemas.microsoft.com/office/2007/relationships/hdphoto" Target="../media/hdphoto17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1.png"/><Relationship Id="rId10" Type="http://schemas.microsoft.com/office/2007/relationships/hdphoto" Target="../media/hdphoto23.wdp"/><Relationship Id="rId4" Type="http://schemas.microsoft.com/office/2007/relationships/hdphoto" Target="../media/hdphoto16.wdp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13" Type="http://schemas.openxmlformats.org/officeDocument/2006/relationships/image" Target="../media/image37.png"/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12" Type="http://schemas.microsoft.com/office/2007/relationships/hdphoto" Target="../media/hdphoto26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36.png"/><Relationship Id="rId5" Type="http://schemas.openxmlformats.org/officeDocument/2006/relationships/image" Target="../media/image1.png"/><Relationship Id="rId10" Type="http://schemas.microsoft.com/office/2007/relationships/hdphoto" Target="../media/hdphoto25.wdp"/><Relationship Id="rId4" Type="http://schemas.microsoft.com/office/2007/relationships/hdphoto" Target="../media/hdphoto16.wdp"/><Relationship Id="rId9" Type="http://schemas.openxmlformats.org/officeDocument/2006/relationships/image" Target="../media/image35.png"/><Relationship Id="rId14" Type="http://schemas.microsoft.com/office/2007/relationships/hdphoto" Target="../media/hdphoto27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13" Type="http://schemas.openxmlformats.org/officeDocument/2006/relationships/image" Target="../media/image37.png"/><Relationship Id="rId18" Type="http://schemas.microsoft.com/office/2007/relationships/hdphoto" Target="../media/hdphoto29.wdp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microsoft.com/office/2007/relationships/hdphoto" Target="../media/hdphoto24.wdp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6" Type="http://schemas.microsoft.com/office/2007/relationships/hdphoto" Target="../media/hdphoto2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34.png"/><Relationship Id="rId5" Type="http://schemas.openxmlformats.org/officeDocument/2006/relationships/image" Target="../media/image1.png"/><Relationship Id="rId15" Type="http://schemas.openxmlformats.org/officeDocument/2006/relationships/image" Target="../media/image38.png"/><Relationship Id="rId10" Type="http://schemas.microsoft.com/office/2007/relationships/hdphoto" Target="../media/hdphoto18.wdp"/><Relationship Id="rId4" Type="http://schemas.microsoft.com/office/2007/relationships/hdphoto" Target="../media/hdphoto16.wdp"/><Relationship Id="rId9" Type="http://schemas.openxmlformats.org/officeDocument/2006/relationships/image" Target="../media/image28.png"/><Relationship Id="rId14" Type="http://schemas.microsoft.com/office/2007/relationships/hdphoto" Target="../media/hdphoto27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12" Type="http://schemas.microsoft.com/office/2007/relationships/hdphoto" Target="../media/hdphoto30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0.png"/><Relationship Id="rId5" Type="http://schemas.openxmlformats.org/officeDocument/2006/relationships/image" Target="../media/image1.png"/><Relationship Id="rId10" Type="http://schemas.microsoft.com/office/2007/relationships/hdphoto" Target="../media/hdphoto24.wdp"/><Relationship Id="rId4" Type="http://schemas.microsoft.com/office/2007/relationships/hdphoto" Target="../media/hdphoto16.wdp"/><Relationship Id="rId9" Type="http://schemas.openxmlformats.org/officeDocument/2006/relationships/image" Target="../media/image34.png"/><Relationship Id="rId14" Type="http://schemas.microsoft.com/office/2007/relationships/hdphoto" Target="../media/hdphoto31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2.wdp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3.wdp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35.wdp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4.wdp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37.wdp"/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6.wdp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39.wdp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8.wdp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41.wdp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0.wdp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2.wdp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44.wdp"/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43.wdp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5.wdp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6.wdp"/><Relationship Id="rId5" Type="http://schemas.openxmlformats.org/officeDocument/2006/relationships/image" Target="../media/image56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48.wdp"/><Relationship Id="rId3" Type="http://schemas.openxmlformats.org/officeDocument/2006/relationships/image" Target="../media/image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7.wdp"/><Relationship Id="rId5" Type="http://schemas.openxmlformats.org/officeDocument/2006/relationships/image" Target="../media/image57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50.wdp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12" Type="http://schemas.microsoft.com/office/2007/relationships/hdphoto" Target="../media/hdphoto52.wd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9.wdp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0" Type="http://schemas.microsoft.com/office/2007/relationships/hdphoto" Target="../media/hdphoto51.wdp"/><Relationship Id="rId4" Type="http://schemas.openxmlformats.org/officeDocument/2006/relationships/image" Target="../media/image2.png"/><Relationship Id="rId9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3.wdp"/><Relationship Id="rId5" Type="http://schemas.openxmlformats.org/officeDocument/2006/relationships/image" Target="../media/image63.png"/><Relationship Id="rId4" Type="http://schemas.openxmlformats.org/officeDocument/2006/relationships/image" Target="../media/image2.png"/><Relationship Id="rId9" Type="http://schemas.microsoft.com/office/2007/relationships/hdphoto" Target="../media/hdphoto54.wdp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43.wdp"/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5.wdp"/><Relationship Id="rId5" Type="http://schemas.openxmlformats.org/officeDocument/2006/relationships/image" Target="../media/image66.png"/><Relationship Id="rId10" Type="http://schemas.microsoft.com/office/2007/relationships/hdphoto" Target="../media/hdphoto56.wdp"/><Relationship Id="rId4" Type="http://schemas.openxmlformats.org/officeDocument/2006/relationships/image" Target="../media/image2.png"/><Relationship Id="rId9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58.wdp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7.wdp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59.wdp"/><Relationship Id="rId3" Type="http://schemas.openxmlformats.org/officeDocument/2006/relationships/image" Target="../media/image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3.wdp"/><Relationship Id="rId5" Type="http://schemas.openxmlformats.org/officeDocument/2006/relationships/image" Target="../media/image53.png"/><Relationship Id="rId10" Type="http://schemas.microsoft.com/office/2007/relationships/hdphoto" Target="../media/hdphoto60.wdp"/><Relationship Id="rId4" Type="http://schemas.openxmlformats.org/officeDocument/2006/relationships/image" Target="../media/image2.png"/><Relationship Id="rId9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2" y="97123"/>
            <a:ext cx="4006575" cy="1148653"/>
          </a:xfrm>
          <a:prstGeom prst="rect">
            <a:avLst/>
          </a:prstGeom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A301636A-DA55-45CC-01EB-583E85C7F23F}"/>
              </a:ext>
            </a:extLst>
          </p:cNvPr>
          <p:cNvSpPr txBox="1">
            <a:spLocks/>
          </p:cNvSpPr>
          <p:nvPr/>
        </p:nvSpPr>
        <p:spPr>
          <a:xfrm>
            <a:off x="3215805" y="1687757"/>
            <a:ext cx="5760387" cy="22793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7200" b="1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عنقود</a:t>
            </a:r>
            <a:endParaRPr lang="he-IL" sz="7200" b="1">
              <a:solidFill>
                <a:srgbClr val="9536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AE" sz="7200" b="1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العلوم واملجتمع</a:t>
            </a:r>
            <a:endParaRPr lang="he-IL" sz="7200" b="1">
              <a:solidFill>
                <a:srgbClr val="9536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5C67CDE-0B48-2DBD-3DC3-AD0030D2C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408" y="339635"/>
            <a:ext cx="2813124" cy="362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57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FDBD86C-20C1-CAD3-4145-BBE45414B6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1589"/>
          <a:stretch/>
        </p:blipFill>
        <p:spPr>
          <a:xfrm>
            <a:off x="7030403" y="222405"/>
            <a:ext cx="4896533" cy="1096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B8B170E-802F-F595-3497-A55B8FDD16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1099" t="81714" b="-1840"/>
          <a:stretch/>
        </p:blipFill>
        <p:spPr>
          <a:xfrm>
            <a:off x="10511790" y="1572752"/>
            <a:ext cx="1415146" cy="377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302402C1-792D-C412-CF8D-2A28830350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713" b="57205"/>
          <a:stretch/>
        </p:blipFill>
        <p:spPr>
          <a:xfrm>
            <a:off x="2629239" y="2346759"/>
            <a:ext cx="8802328" cy="1565426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B0F78B1F-C7F5-789D-956B-00443253C3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4454" b="34197"/>
          <a:stretch/>
        </p:blipFill>
        <p:spPr>
          <a:xfrm>
            <a:off x="2629239" y="3594381"/>
            <a:ext cx="8802328" cy="1194608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C76EE477-F3EE-5121-01A0-C17E897403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1649"/>
          <a:stretch/>
        </p:blipFill>
        <p:spPr>
          <a:xfrm>
            <a:off x="2629239" y="5159807"/>
            <a:ext cx="8802328" cy="10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FDBD86C-20C1-CAD3-4145-BBE45414B6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1589"/>
          <a:stretch/>
        </p:blipFill>
        <p:spPr>
          <a:xfrm>
            <a:off x="7030403" y="222405"/>
            <a:ext cx="4896533" cy="1096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2C06C0C-90A6-3678-9485-3A96150CB9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9639" r="19343" b="46423"/>
          <a:stretch/>
        </p:blipFill>
        <p:spPr>
          <a:xfrm>
            <a:off x="10496811" y="1878329"/>
            <a:ext cx="1430125" cy="377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1F617EB-46F4-E9FB-554D-92F24C8D19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5568" t="46423"/>
          <a:stretch/>
        </p:blipFill>
        <p:spPr>
          <a:xfrm>
            <a:off x="10717370" y="4247597"/>
            <a:ext cx="1200523" cy="377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166D4EA1-6B3B-631B-5394-11A8A81E7E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6270" y="2592118"/>
            <a:ext cx="8801100" cy="134302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EB446F8F-DEA8-B5EB-2401-69718DF696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7413" y="4799794"/>
            <a:ext cx="84772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6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615AFA1-B752-DB58-B13B-ACAA36FA1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5337" y="985170"/>
            <a:ext cx="1381318" cy="333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1AD6B0E-EDC7-42ED-79EB-47D4ED93BF5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1589"/>
          <a:stretch/>
        </p:blipFill>
        <p:spPr>
          <a:xfrm>
            <a:off x="7030403" y="222405"/>
            <a:ext cx="4896533" cy="1096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8F3A78E-63DD-D0B5-CAD1-92AC6495E7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85687"/>
          <a:stretch/>
        </p:blipFill>
        <p:spPr>
          <a:xfrm>
            <a:off x="3269293" y="1452276"/>
            <a:ext cx="8657643" cy="72725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8192F26-A19A-7E9A-5BD9-1B90E14D54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4313" b="51420"/>
          <a:stretch/>
        </p:blipFill>
        <p:spPr>
          <a:xfrm>
            <a:off x="3269293" y="2179528"/>
            <a:ext cx="8657643" cy="1741119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0A612E24-FE22-BE94-C488-2F012D5C11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8580" b="36506"/>
          <a:stretch/>
        </p:blipFill>
        <p:spPr>
          <a:xfrm>
            <a:off x="3269293" y="3920647"/>
            <a:ext cx="8657643" cy="757826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7E482588-A4A6-C216-2F09-B3BE72F0EDB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3494"/>
          <a:stretch/>
        </p:blipFill>
        <p:spPr>
          <a:xfrm>
            <a:off x="3269293" y="4678472"/>
            <a:ext cx="8657643" cy="18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2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C580874-DA7A-BA82-3B31-8C6531806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299" y="1650684"/>
            <a:ext cx="5115639" cy="342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E3C451F-B8FB-EE47-6053-8DAD808D5E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1589"/>
          <a:stretch/>
        </p:blipFill>
        <p:spPr>
          <a:xfrm>
            <a:off x="7030403" y="222405"/>
            <a:ext cx="4896533" cy="1096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6FA6F7D1-EFF7-D4A9-A0B2-A92F39C3DAD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64327"/>
          <a:stretch/>
        </p:blipFill>
        <p:spPr>
          <a:xfrm>
            <a:off x="2582228" y="2390775"/>
            <a:ext cx="8896350" cy="74073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825DDB6B-25A5-8C98-2C06-4A8BB7743FF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5673"/>
          <a:stretch/>
        </p:blipFill>
        <p:spPr>
          <a:xfrm>
            <a:off x="2582228" y="3131507"/>
            <a:ext cx="8896350" cy="133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2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5CFEFE7-E768-914E-E349-2E5FF380D8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612"/>
          <a:stretch/>
        </p:blipFill>
        <p:spPr>
          <a:xfrm>
            <a:off x="5594114" y="2521696"/>
            <a:ext cx="5276875" cy="611449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799D8C0-784F-66BA-734F-FABD08E8554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08429" y="1468467"/>
            <a:ext cx="2371639" cy="74404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740D348-4D2C-10BE-6AB1-B38CDBFE238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94114" y="3157765"/>
            <a:ext cx="4032966" cy="61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8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191-193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0A966E6-C28F-E861-B9B0-1BF633376E8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3164" y="2821830"/>
            <a:ext cx="1977040" cy="7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56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329D1C7-C539-EDA7-DBBC-DE54B8DCC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7366" y="566681"/>
            <a:ext cx="9440592" cy="1476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536DF41-3919-5895-EE86-C75A166DAD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4840"/>
          <a:stretch/>
        </p:blipFill>
        <p:spPr>
          <a:xfrm>
            <a:off x="4395540" y="2602121"/>
            <a:ext cx="7039957" cy="1476581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5659EE2-5253-A7F0-A07D-76961FA426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5160"/>
          <a:stretch/>
        </p:blipFill>
        <p:spPr>
          <a:xfrm>
            <a:off x="4395540" y="4078702"/>
            <a:ext cx="7039957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329D1C7-C539-EDA7-DBBC-DE54B8DCC0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27392"/>
          <a:stretch/>
        </p:blipFill>
        <p:spPr>
          <a:xfrm>
            <a:off x="2417366" y="566682"/>
            <a:ext cx="9440592" cy="1072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3172B7AF-65F3-512B-A894-3412F4D814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9197" y="2197656"/>
            <a:ext cx="5430008" cy="314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12E53DBA-228D-4C4C-3126-BCEF774791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7018" y="2940709"/>
            <a:ext cx="6277851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1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329D1C7-C539-EDA7-DBBC-DE54B8DCC0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27933"/>
          <a:stretch/>
        </p:blipFill>
        <p:spPr>
          <a:xfrm>
            <a:off x="2417366" y="566682"/>
            <a:ext cx="9440592" cy="1064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E58784E-34AD-0158-7D95-A395E8AA83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4844" y="1815348"/>
            <a:ext cx="6373114" cy="333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DC110B0-06E5-94FE-ED05-690A77A2D1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5575" y="3280644"/>
            <a:ext cx="6468378" cy="119079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C83F13F5-80AD-43B3-C376-7C30A4CB5EB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9417" b="87544"/>
          <a:stretch/>
        </p:blipFill>
        <p:spPr>
          <a:xfrm>
            <a:off x="8546926" y="2870349"/>
            <a:ext cx="2857027" cy="33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4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329D1C7-C539-EDA7-DBBC-DE54B8DCC0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27933"/>
          <a:stretch/>
        </p:blipFill>
        <p:spPr>
          <a:xfrm>
            <a:off x="2417366" y="566682"/>
            <a:ext cx="9440592" cy="1064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51DE458-0B64-A512-EF42-02FCB08842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3523" y="1799090"/>
            <a:ext cx="9564435" cy="781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C7782C8-27CB-3331-BCA7-E778F1E3C9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629" b="61152"/>
          <a:stretch/>
        </p:blipFill>
        <p:spPr>
          <a:xfrm>
            <a:off x="2293523" y="3487243"/>
            <a:ext cx="9088118" cy="115587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C141166-7E84-6A97-4D5F-DA1BEA6B297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8848" b="23932"/>
          <a:stretch/>
        </p:blipFill>
        <p:spPr>
          <a:xfrm>
            <a:off x="2293523" y="4643120"/>
            <a:ext cx="9088118" cy="115587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3127327-37EC-6134-95DE-C285302930E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6067"/>
          <a:stretch/>
        </p:blipFill>
        <p:spPr>
          <a:xfrm>
            <a:off x="2293523" y="5798997"/>
            <a:ext cx="9088118" cy="743259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517B3A6-DBD9-1DC3-2E42-467D0E1DA2E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9417" b="87544"/>
          <a:stretch/>
        </p:blipFill>
        <p:spPr>
          <a:xfrm>
            <a:off x="8524614" y="3049857"/>
            <a:ext cx="2857027" cy="33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A937BAB-9F23-A6A6-44E2-5BC3949D90A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08429" y="1468467"/>
            <a:ext cx="2371639" cy="74404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DFFEE26-977A-885A-7EFB-7BC9E82AC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5414" y="2335160"/>
            <a:ext cx="1601598" cy="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8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329D1C7-C539-EDA7-DBBC-DE54B8DCC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7366" y="566681"/>
            <a:ext cx="9440592" cy="1476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C76E049-B45A-780F-FE5F-774175F364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8733" y="2108414"/>
            <a:ext cx="3210373" cy="34294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BB23FAB-9F94-F7DA-D32E-7C26EA3850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75912"/>
          <a:stretch/>
        </p:blipFill>
        <p:spPr>
          <a:xfrm>
            <a:off x="2157619" y="2540129"/>
            <a:ext cx="9221487" cy="699879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78119E3-BAEA-6512-FF4A-562BA54E365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4088"/>
          <a:stretch/>
        </p:blipFill>
        <p:spPr>
          <a:xfrm>
            <a:off x="2157619" y="3240007"/>
            <a:ext cx="9221487" cy="220565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4BD1E664-5EB5-06A4-7155-D6CF25E12D8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-5152" r="6154"/>
          <a:stretch/>
        </p:blipFill>
        <p:spPr>
          <a:xfrm>
            <a:off x="5502031" y="5834496"/>
            <a:ext cx="6507459" cy="96151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2D91E005-7DE8-A3E6-09CF-EFE0EFD5F9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81" y="3621024"/>
            <a:ext cx="5868219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2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329D1C7-C539-EDA7-DBBC-DE54B8DCC0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27933"/>
          <a:stretch/>
        </p:blipFill>
        <p:spPr>
          <a:xfrm>
            <a:off x="2417366" y="566682"/>
            <a:ext cx="9440592" cy="1064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E58784E-34AD-0158-7D95-A395E8AA83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1484" y="4912821"/>
            <a:ext cx="6373114" cy="333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D1FEBD91-FAC0-E2AD-9EB5-AA720A4EEC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7950" y="1743423"/>
            <a:ext cx="5430008" cy="314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7CFA555-DAB0-2EE3-7FBC-5E1D794F01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8733" y="2170406"/>
            <a:ext cx="3210373" cy="34294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28C520C-1AA1-5FBD-8A12-37A0AFBF4AA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9095" t="16989" b="13951"/>
          <a:stretch/>
        </p:blipFill>
        <p:spPr>
          <a:xfrm>
            <a:off x="684525" y="1770648"/>
            <a:ext cx="4747647" cy="1723661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DAB648A-0685-9E74-713B-1AB341EC62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6556" y="3621785"/>
            <a:ext cx="8972550" cy="88582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26A59A02-A2B7-98F3-902B-BE5DD9D4D7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2723" y="5444463"/>
            <a:ext cx="73914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329D1C7-C539-EDA7-DBBC-DE54B8DCC0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27933"/>
          <a:stretch/>
        </p:blipFill>
        <p:spPr>
          <a:xfrm>
            <a:off x="2417366" y="566682"/>
            <a:ext cx="9440592" cy="1064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51DE458-0B64-A512-EF42-02FCB08842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3523" y="1799090"/>
            <a:ext cx="9564435" cy="781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DD6AE843-4E6E-F831-D7B6-F23A52C916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7773" y="2901926"/>
            <a:ext cx="3210373" cy="34294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646A3B6-EC22-03E8-A520-F58DEF19DA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8471" y="3429000"/>
            <a:ext cx="8829675" cy="161925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30267B6F-1D80-995A-A22C-93E2E9CF13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7501" y="5377634"/>
            <a:ext cx="9640645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5CFEFE7-E768-914E-E349-2E5FF380D8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612"/>
          <a:stretch/>
        </p:blipFill>
        <p:spPr>
          <a:xfrm>
            <a:off x="5594114" y="2521696"/>
            <a:ext cx="5276875" cy="611449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799D8C0-784F-66BA-734F-FABD08E8554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08429" y="1468467"/>
            <a:ext cx="2371639" cy="74404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0094F80-4B5E-8D40-096C-8A4C273E5AC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4114" y="3403477"/>
            <a:ext cx="4405567" cy="61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95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197-198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241DA5F-827E-FEFC-3A94-E13D1AA9457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2848" y="2827421"/>
            <a:ext cx="1861235" cy="75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08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92A503B-2503-9EA0-9194-3C7FE1D96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4893" y="1004087"/>
            <a:ext cx="9231013" cy="1514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9857410-F55F-FAF4-4321-60A6952CDD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5146" y="2985945"/>
            <a:ext cx="9459645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82E7681-86B4-26A1-0D5A-A782CB9F5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2695" y="879116"/>
            <a:ext cx="8040222" cy="447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4FB4BC5-F683-2676-2DEB-54B05237EA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83767"/>
          <a:stretch/>
        </p:blipFill>
        <p:spPr>
          <a:xfrm>
            <a:off x="2156445" y="2217086"/>
            <a:ext cx="9211961" cy="87680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12EBB3C-7B1E-F290-0C48-FB97683947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3511"/>
          <a:stretch/>
        </p:blipFill>
        <p:spPr>
          <a:xfrm>
            <a:off x="2156445" y="3429000"/>
            <a:ext cx="9211961" cy="19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E3BDC80-4337-CBF8-36F7-7FDE98894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87" y="1066470"/>
            <a:ext cx="6706536" cy="304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8B58BC2-39CD-1185-1C22-A1D73B3E77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67574"/>
          <a:stretch/>
        </p:blipFill>
        <p:spPr>
          <a:xfrm>
            <a:off x="2250500" y="1884094"/>
            <a:ext cx="8992855" cy="75061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911B264-F5A1-8BD5-C9A4-264C37E1F9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2425"/>
          <a:stretch/>
        </p:blipFill>
        <p:spPr>
          <a:xfrm>
            <a:off x="2250500" y="2736802"/>
            <a:ext cx="8992855" cy="15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03BD42D-C06F-0279-434E-42B6433AD7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4439" y="748363"/>
            <a:ext cx="6744641" cy="1124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E201F13-925E-0DC5-9217-3E582BC461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4692" y="2343188"/>
            <a:ext cx="9040487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5CFEFE7-E768-914E-E349-2E5FF380D8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612"/>
          <a:stretch/>
        </p:blipFill>
        <p:spPr>
          <a:xfrm>
            <a:off x="5594114" y="2521696"/>
            <a:ext cx="5276875" cy="611449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799D8C0-784F-66BA-734F-FABD08E8554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08429" y="1468467"/>
            <a:ext cx="2371639" cy="7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2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48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مهمة افتتاحية </a:t>
            </a:r>
            <a:endParaRPr lang="he-IL" sz="6000" b="1">
              <a:solidFill>
                <a:srgbClr val="D52E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A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177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301994E-8ECA-4B71-557E-596B3CD99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983" y="1607287"/>
            <a:ext cx="1409894" cy="15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95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201-204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C66B9C9-B0D5-85B8-F2E2-A12792AA251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039" y="2796089"/>
            <a:ext cx="4675917" cy="72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92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3953463-D7F1-0561-7A77-A689254BC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5177" y="458114"/>
            <a:ext cx="9211961" cy="3362794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03C1F51-F154-7456-3B52-953ECF8205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54846"/>
          <a:stretch/>
        </p:blipFill>
        <p:spPr>
          <a:xfrm>
            <a:off x="2286966" y="4000398"/>
            <a:ext cx="9650172" cy="119153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52C3DF2-06A6-3706-0FFD-70DE3049A2B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5154"/>
          <a:stretch/>
        </p:blipFill>
        <p:spPr>
          <a:xfrm>
            <a:off x="2286966" y="5253925"/>
            <a:ext cx="9650172" cy="144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10171FC-E691-24FF-9C1C-4727F07711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51627"/>
          <a:stretch/>
        </p:blipFill>
        <p:spPr>
          <a:xfrm>
            <a:off x="1954048" y="1280669"/>
            <a:ext cx="9678751" cy="195847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C851DDF-6502-5C34-BEDC-60C7AEA5D1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1627"/>
          <a:stretch/>
        </p:blipFill>
        <p:spPr>
          <a:xfrm>
            <a:off x="1954047" y="3618854"/>
            <a:ext cx="9678751" cy="195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9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054E4D1-F68E-385B-7893-958A1A64A9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35237"/>
          <a:stretch/>
        </p:blipFill>
        <p:spPr>
          <a:xfrm>
            <a:off x="1653609" y="1499918"/>
            <a:ext cx="9659698" cy="249864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F9EE815-6037-C9EB-A31C-109A70DB47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6010"/>
          <a:stretch/>
        </p:blipFill>
        <p:spPr>
          <a:xfrm>
            <a:off x="1653609" y="4412584"/>
            <a:ext cx="9659698" cy="92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8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B46BA42-25DE-EAF5-CCB7-B4AB2FBBC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4965" y="659998"/>
            <a:ext cx="3153215" cy="733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2769B96-C72F-8E75-AA68-4EE15A4EC8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7477" y="1873646"/>
            <a:ext cx="9211961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2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476F70E-6478-7DD0-8E35-170A01A16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8530" y="335461"/>
            <a:ext cx="3486637" cy="362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0AF420C-45B8-EE7D-E691-495A6DFC30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3961" b="12883"/>
          <a:stretch/>
        </p:blipFill>
        <p:spPr>
          <a:xfrm>
            <a:off x="2092323" y="1039152"/>
            <a:ext cx="9267934" cy="278847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82515D27-3C25-AAC3-9007-142E8563DC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1794"/>
          <a:stretch/>
        </p:blipFill>
        <p:spPr>
          <a:xfrm>
            <a:off x="4710879" y="5604641"/>
            <a:ext cx="6649378" cy="487361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5409194B-3870-50E5-D3DA-37491C6DF3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5109" y="4995953"/>
            <a:ext cx="3820058" cy="342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0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67C5311-D302-3470-6699-1927866F9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8094" y="446224"/>
            <a:ext cx="3496163" cy="333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BB70408-5375-31CB-3CFD-184C4D6AF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3953" y="1026782"/>
            <a:ext cx="9191625" cy="261937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40BFED99-DF5B-B017-A5C6-E6373BE55D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2003" y="3890855"/>
            <a:ext cx="57435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3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9E93530-5A5F-707F-7A27-2C1936413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7705" y="513659"/>
            <a:ext cx="3505689" cy="381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B7DE71E-1CE0-34E6-9688-85B4046B11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683" r="34799" b="8740"/>
          <a:stretch/>
        </p:blipFill>
        <p:spPr>
          <a:xfrm>
            <a:off x="848877" y="786655"/>
            <a:ext cx="6006276" cy="264234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874810DB-6DEF-30AF-7ECC-8C1CF343807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67344"/>
          <a:stretch/>
        </p:blipFill>
        <p:spPr>
          <a:xfrm>
            <a:off x="2710065" y="3568693"/>
            <a:ext cx="8983329" cy="188208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01540A71-A11A-E2BD-42E0-F698A093978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1280"/>
          <a:stretch/>
        </p:blipFill>
        <p:spPr>
          <a:xfrm>
            <a:off x="2710065" y="5590468"/>
            <a:ext cx="8983329" cy="107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6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D471686-97D6-8FF2-CABC-E567A3469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0927" y="269987"/>
            <a:ext cx="3210373" cy="352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D04A60C8-4CE0-DD80-A44B-8EA434230B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8091"/>
          <a:stretch/>
        </p:blipFill>
        <p:spPr>
          <a:xfrm>
            <a:off x="2238164" y="884627"/>
            <a:ext cx="9211961" cy="3046106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7AC6C1C8-17E4-D67D-DD56-66292011DB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1909" b="31497"/>
          <a:stretch/>
        </p:blipFill>
        <p:spPr>
          <a:xfrm>
            <a:off x="2238164" y="3930733"/>
            <a:ext cx="9211961" cy="973776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CF8BD9BB-E20A-B7D0-345A-27DC96366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8502" b="19558"/>
          <a:stretch/>
        </p:blipFill>
        <p:spPr>
          <a:xfrm>
            <a:off x="2238164" y="4904509"/>
            <a:ext cx="9211961" cy="70064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B99A5EC-478B-5B96-BAE3-98E75F5B00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0442" b="10047"/>
          <a:stretch/>
        </p:blipFill>
        <p:spPr>
          <a:xfrm>
            <a:off x="2238164" y="5605153"/>
            <a:ext cx="9211961" cy="558141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4920A49B-1770-B29D-E80C-96DC9DF493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9954"/>
          <a:stretch/>
        </p:blipFill>
        <p:spPr>
          <a:xfrm>
            <a:off x="2238164" y="6163294"/>
            <a:ext cx="9211961" cy="58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D61B75B-A49C-1653-10EE-3DFD5E37BB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683" r="34799" b="8740"/>
          <a:stretch/>
        </p:blipFill>
        <p:spPr>
          <a:xfrm>
            <a:off x="516368" y="786655"/>
            <a:ext cx="6006276" cy="264234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AFCB683-3D0A-ABBD-B488-E6A68E3144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6557" y="786655"/>
            <a:ext cx="3915321" cy="733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D15E5DC7-9CED-768A-7797-BFA1CE642D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7853" y="3771038"/>
            <a:ext cx="6382641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9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20AFD4B-DE7C-630D-F4D7-392A6263A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0456" y="189013"/>
            <a:ext cx="6668431" cy="3562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B6BC5CD-1AB6-30D5-705C-2706BEAE6D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3480"/>
          <a:stretch/>
        </p:blipFill>
        <p:spPr>
          <a:xfrm>
            <a:off x="1599083" y="3984969"/>
            <a:ext cx="10059804" cy="147530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BA69BC6-72B8-143C-935A-4EC3E367AA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6521"/>
          <a:stretch/>
        </p:blipFill>
        <p:spPr>
          <a:xfrm>
            <a:off x="1599083" y="5460273"/>
            <a:ext cx="10059804" cy="11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5CFEFE7-E768-914E-E349-2E5FF380D8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612"/>
          <a:stretch/>
        </p:blipFill>
        <p:spPr>
          <a:xfrm>
            <a:off x="5719374" y="2317083"/>
            <a:ext cx="5276875" cy="611449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799D8C0-784F-66BA-734F-FABD08E8554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08429" y="1468467"/>
            <a:ext cx="2371639" cy="74404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55BA3F35-64C5-6FA0-6949-A4E26C78E9F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0158" y="2948559"/>
            <a:ext cx="4575653" cy="7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7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178-180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69617606-3F84-3A1F-05A4-014D186BE7C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7478" y="2827421"/>
            <a:ext cx="2061475" cy="7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3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D086B84-CA98-CE38-EE35-625A0D2F22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-1" b="46528"/>
          <a:stretch/>
        </p:blipFill>
        <p:spPr>
          <a:xfrm>
            <a:off x="1529175" y="1276893"/>
            <a:ext cx="10050278" cy="251133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07EA96A-62DF-D467-24B0-4877603C80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3473" b="31786"/>
          <a:stretch/>
        </p:blipFill>
        <p:spPr>
          <a:xfrm>
            <a:off x="1529175" y="3788228"/>
            <a:ext cx="10050278" cy="69233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B37BE44-D420-BD6B-82A9-D60524AD34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8214" b="15680"/>
          <a:stretch/>
        </p:blipFill>
        <p:spPr>
          <a:xfrm>
            <a:off x="1529175" y="4480560"/>
            <a:ext cx="10050278" cy="75645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3F410F9-BC08-0546-DF8D-679501E2AF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4321"/>
          <a:stretch/>
        </p:blipFill>
        <p:spPr>
          <a:xfrm>
            <a:off x="1529175" y="5237018"/>
            <a:ext cx="10050278" cy="7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ADA27C7-FFDC-9383-5BBF-2C1A31D325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61659"/>
          <a:stretch/>
        </p:blipFill>
        <p:spPr>
          <a:xfrm>
            <a:off x="1979112" y="771260"/>
            <a:ext cx="9700789" cy="2272566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6294F94-4BC8-F893-187B-07637A45B2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8341" b="50032"/>
          <a:stretch/>
        </p:blipFill>
        <p:spPr>
          <a:xfrm>
            <a:off x="1979112" y="3043826"/>
            <a:ext cx="9700789" cy="689188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E0AD5256-BDDE-F8F5-AD81-7328A07FF7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9968" b="36832"/>
          <a:stretch/>
        </p:blipFill>
        <p:spPr>
          <a:xfrm>
            <a:off x="1979112" y="3733014"/>
            <a:ext cx="9700789" cy="78242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B941AF5-AF1D-5E94-1A91-8BAA46AC86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3169" b="31424"/>
          <a:stretch/>
        </p:blipFill>
        <p:spPr>
          <a:xfrm>
            <a:off x="1979112" y="4515440"/>
            <a:ext cx="9700789" cy="320512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B74809E2-7D42-FC38-D21D-4171BAB014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8577" b="25230"/>
          <a:stretch/>
        </p:blipFill>
        <p:spPr>
          <a:xfrm>
            <a:off x="1979112" y="4835952"/>
            <a:ext cx="9700789" cy="36707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337923D1-CE00-F16E-D22B-9816B4589B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3984" b="19823"/>
          <a:stretch/>
        </p:blipFill>
        <p:spPr>
          <a:xfrm>
            <a:off x="1979112" y="5156464"/>
            <a:ext cx="9700789" cy="36707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8AEE2168-EA0A-A51E-E203-E0E28E1192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0177"/>
          <a:stretch/>
        </p:blipFill>
        <p:spPr>
          <a:xfrm>
            <a:off x="1979112" y="5523538"/>
            <a:ext cx="9700789" cy="11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1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FDBD86C-20C1-CAD3-4145-BBE45414B6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1589"/>
          <a:stretch/>
        </p:blipFill>
        <p:spPr>
          <a:xfrm>
            <a:off x="7030403" y="222405"/>
            <a:ext cx="4896533" cy="1096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6DF1728-F69E-AC1A-2E55-27D77F050B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6935" t="57810" b="22065"/>
          <a:stretch/>
        </p:blipFill>
        <p:spPr>
          <a:xfrm>
            <a:off x="10797540" y="1653452"/>
            <a:ext cx="1129396" cy="377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8EE8D21-C220-59AA-B1F2-BDC51A98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769"/>
          <a:stretch/>
        </p:blipFill>
        <p:spPr>
          <a:xfrm>
            <a:off x="2614949" y="2799964"/>
            <a:ext cx="8830907" cy="16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9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49957</TotalTime>
  <Words>54</Words>
  <Application>Microsoft Office PowerPoint</Application>
  <PresentationFormat>מסך רחב</PresentationFormat>
  <Paragraphs>47</Paragraphs>
  <Slides>39</Slides>
  <Notes>39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Tali Rouash</dc:creator>
  <cp:lastModifiedBy>Tali Rouash</cp:lastModifiedBy>
  <cp:revision>610</cp:revision>
  <dcterms:created xsi:type="dcterms:W3CDTF">2023-03-16T18:50:14Z</dcterms:created>
  <dcterms:modified xsi:type="dcterms:W3CDTF">2023-09-05T16:32:20Z</dcterms:modified>
</cp:coreProperties>
</file>