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"/>
  </p:notesMasterIdLst>
  <p:sldIdLst>
    <p:sldId id="503" r:id="rId2"/>
    <p:sldId id="359" r:id="rId3"/>
    <p:sldId id="504" r:id="rId4"/>
    <p:sldId id="269" r:id="rId5"/>
    <p:sldId id="497" r:id="rId6"/>
    <p:sldId id="505" r:id="rId7"/>
    <p:sldId id="506" r:id="rId8"/>
    <p:sldId id="507" r:id="rId9"/>
    <p:sldId id="508" r:id="rId10"/>
    <p:sldId id="509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6"/>
    <a:srgbClr val="D52E72"/>
    <a:srgbClr val="F5A1C0"/>
    <a:srgbClr val="9C4226"/>
    <a:srgbClr val="701B3A"/>
    <a:srgbClr val="953693"/>
    <a:srgbClr val="007336"/>
    <a:srgbClr val="C32B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>
        <p:scale>
          <a:sx n="52" d="100"/>
          <a:sy n="52" d="100"/>
        </p:scale>
        <p:origin x="3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3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8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9/6/2023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9/6/2023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9/6/2023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9/6/2023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9/6/2023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17.wdp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microsoft.com/office/2007/relationships/hdphoto" Target="../media/hdphoto1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microsoft.com/office/2007/relationships/hdphoto" Target="../media/hdphoto12.wdp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687757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عنقود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واملجتمع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C67CDE-0B48-2DBD-3DC3-AD0030D2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08" y="339635"/>
            <a:ext cx="2813124" cy="36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C722D05-584B-065A-1F11-F5065EBE1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0264" y="1440624"/>
            <a:ext cx="4544059" cy="34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08E23F3-956A-267D-9357-57727B2163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521" b="44908"/>
          <a:stretch/>
        </p:blipFill>
        <p:spPr>
          <a:xfrm>
            <a:off x="2368871" y="2455487"/>
            <a:ext cx="9122913" cy="12700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FBCB6F6-201A-2634-C0EB-EF49FC9A38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6282"/>
          <a:stretch/>
        </p:blipFill>
        <p:spPr>
          <a:xfrm>
            <a:off x="1936876" y="4100915"/>
            <a:ext cx="9554908" cy="7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FD3B53D-6F51-2F0E-3F97-D5114E1104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6857" y="1507338"/>
            <a:ext cx="2683211" cy="70921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013B791-CD23-D7C1-88A9-6E544FBD6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795" y="2435491"/>
            <a:ext cx="3693037" cy="7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8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مهمة افتتاحية </a:t>
            </a:r>
            <a:endParaRPr lang="he-IL" sz="6000" b="1">
              <a:solidFill>
                <a:srgbClr val="D52E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220-222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983" y="1607287"/>
            <a:ext cx="1409894" cy="15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4129619-703C-5A13-9166-9AAFC7450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499" y="294628"/>
            <a:ext cx="7783011" cy="1905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E218B22-82A5-1726-A19E-7192F36B43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85324"/>
          <a:stretch/>
        </p:blipFill>
        <p:spPr>
          <a:xfrm>
            <a:off x="3969499" y="2496947"/>
            <a:ext cx="7211431" cy="78851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9D4DF83-0DE3-C1C8-387E-3976C1F150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4255"/>
          <a:stretch/>
        </p:blipFill>
        <p:spPr>
          <a:xfrm>
            <a:off x="3969499" y="3429194"/>
            <a:ext cx="7211431" cy="2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5C4A22D-056A-0948-AD73-78363C0A2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051" y="1417068"/>
            <a:ext cx="4763165" cy="35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0222986-8A7D-0427-1BF6-3B6E385D5C4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6417"/>
          <a:stretch/>
        </p:blipFill>
        <p:spPr>
          <a:xfrm>
            <a:off x="2177972" y="1982874"/>
            <a:ext cx="9192908" cy="81553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E60DC54-A84B-7EBA-2B9E-6016F69163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818" t="23584" b="32805"/>
          <a:stretch/>
        </p:blipFill>
        <p:spPr>
          <a:xfrm>
            <a:off x="5102942" y="2798404"/>
            <a:ext cx="6267938" cy="150812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3DEE1C6-61E7-8D09-2786-0490215300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818" t="67195"/>
          <a:stretch/>
        </p:blipFill>
        <p:spPr>
          <a:xfrm>
            <a:off x="5102942" y="4306528"/>
            <a:ext cx="6267938" cy="113440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86A6A5D-A140-0297-1826-08877AC3582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584" r="68182"/>
          <a:stretch/>
        </p:blipFill>
        <p:spPr>
          <a:xfrm>
            <a:off x="2177972" y="2798404"/>
            <a:ext cx="2924970" cy="26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CB3682B-2046-01A9-E3C9-3DA56F396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308" y="1445387"/>
            <a:ext cx="3877216" cy="33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C5983AA-CCF5-8CBF-2ED1-81877F0E28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4857"/>
          <a:stretch/>
        </p:blipFill>
        <p:spPr>
          <a:xfrm>
            <a:off x="2688986" y="1984163"/>
            <a:ext cx="8564170" cy="184058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204D4EE-D6A8-EBF3-9457-AEA835EA46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5142"/>
          <a:stretch/>
        </p:blipFill>
        <p:spPr>
          <a:xfrm>
            <a:off x="2688986" y="3824748"/>
            <a:ext cx="8564170" cy="22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062F70C-CF8D-3BA8-F606-3B4592742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791" y="1373263"/>
            <a:ext cx="3629532" cy="342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3B46F89-4D7D-B000-DC54-837144D0F3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8" t="2456" r="4780" b="45751"/>
          <a:stretch/>
        </p:blipFill>
        <p:spPr>
          <a:xfrm>
            <a:off x="2310580" y="2008003"/>
            <a:ext cx="9065341" cy="142099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1FB521A-ECF2-C172-3EC9-55E37152A5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4249"/>
          <a:stretch/>
        </p:blipFill>
        <p:spPr>
          <a:xfrm>
            <a:off x="1830539" y="3606907"/>
            <a:ext cx="9545382" cy="125522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101505E-5C01-7BFE-8182-0871943E30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319" y="5413181"/>
            <a:ext cx="3077004" cy="295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B25A196-0F2B-FEEC-0518-42CD75035C1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" r="7027" b="-4394"/>
          <a:stretch/>
        </p:blipFill>
        <p:spPr>
          <a:xfrm>
            <a:off x="6637433" y="5843567"/>
            <a:ext cx="4738488" cy="4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208DE43-AEB8-BE13-F313-D255811A50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4987"/>
          <a:stretch/>
        </p:blipFill>
        <p:spPr>
          <a:xfrm>
            <a:off x="5854156" y="1625507"/>
            <a:ext cx="6030167" cy="668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BB08691-1538-D999-7C9B-E24A30D5E4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8616"/>
          <a:stretch/>
        </p:blipFill>
        <p:spPr>
          <a:xfrm>
            <a:off x="5854156" y="4040659"/>
            <a:ext cx="6030167" cy="322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8F540E5-B293-2458-2565-80B44AE8B6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1" r="7215" b="-4400"/>
          <a:stretch/>
        </p:blipFill>
        <p:spPr>
          <a:xfrm>
            <a:off x="3058349" y="2458181"/>
            <a:ext cx="7902094" cy="81553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789DB9-0BD3-33C0-067B-FCCCEC235B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3932"/>
          <a:stretch/>
        </p:blipFill>
        <p:spPr>
          <a:xfrm>
            <a:off x="2443904" y="4529410"/>
            <a:ext cx="8516539" cy="71094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4FEA3A7-7F25-5612-77B0-2717DD2C51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6068"/>
          <a:stretch/>
        </p:blipFill>
        <p:spPr>
          <a:xfrm>
            <a:off x="2443904" y="5240355"/>
            <a:ext cx="8516539" cy="8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675D298-8E08-0D9C-BA35-B225B5F0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9136" r="729" b="38060"/>
          <a:stretch/>
        </p:blipFill>
        <p:spPr>
          <a:xfrm>
            <a:off x="4158008" y="386953"/>
            <a:ext cx="7726315" cy="815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BEE968-184F-6373-68EC-BAC1C8B84036}"/>
              </a:ext>
            </a:extLst>
          </p:cNvPr>
          <p:cNvSpPr txBox="1"/>
          <p:nvPr/>
        </p:nvSpPr>
        <p:spPr>
          <a:xfrm>
            <a:off x="7895308" y="796568"/>
            <a:ext cx="2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600">
                <a:latin typeface="David" panose="020E0502060401010101" pitchFamily="34" charset="-79"/>
                <a:cs typeface="David" panose="020E0502060401010101" pitchFamily="34" charset="-79"/>
              </a:rPr>
              <a:t>8</a:t>
            </a:r>
            <a:endParaRPr lang="en-US" sz="16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D2B08BE-434F-FE07-76DD-6DBEA4031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788" y="1452204"/>
            <a:ext cx="6344535" cy="1457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B176EFA-C84E-C8BE-6381-B1CD7F17B3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23" b="59993"/>
          <a:stretch/>
        </p:blipFill>
        <p:spPr>
          <a:xfrm>
            <a:off x="3058349" y="3272315"/>
            <a:ext cx="8449854" cy="111433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A75B966B-1E1B-2887-9835-2D8F1F73AA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0006" b="21626"/>
          <a:stretch/>
        </p:blipFill>
        <p:spPr>
          <a:xfrm>
            <a:off x="3058349" y="4386648"/>
            <a:ext cx="8449854" cy="1162315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B7FECCA2-3BF2-0DD9-66AA-FBE36F6F28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8375"/>
          <a:stretch/>
        </p:blipFill>
        <p:spPr>
          <a:xfrm>
            <a:off x="3058349" y="5548963"/>
            <a:ext cx="8449854" cy="6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49834</TotalTime>
  <Words>23</Words>
  <Application>Microsoft Office PowerPoint</Application>
  <PresentationFormat>מסך רחב</PresentationFormat>
  <Paragraphs>20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David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600</cp:revision>
  <dcterms:created xsi:type="dcterms:W3CDTF">2023-03-16T18:50:14Z</dcterms:created>
  <dcterms:modified xsi:type="dcterms:W3CDTF">2023-09-06T02:39:53Z</dcterms:modified>
</cp:coreProperties>
</file>