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4"/>
  </p:notesMasterIdLst>
  <p:sldIdLst>
    <p:sldId id="543" r:id="rId2"/>
    <p:sldId id="359" r:id="rId3"/>
    <p:sldId id="269" r:id="rId4"/>
    <p:sldId id="347" r:id="rId5"/>
    <p:sldId id="503" r:id="rId6"/>
    <p:sldId id="544" r:id="rId7"/>
    <p:sldId id="502" r:id="rId8"/>
    <p:sldId id="545" r:id="rId9"/>
    <p:sldId id="510" r:id="rId10"/>
    <p:sldId id="546" r:id="rId11"/>
    <p:sldId id="511" r:id="rId12"/>
    <p:sldId id="512" r:id="rId13"/>
    <p:sldId id="547" r:id="rId14"/>
    <p:sldId id="515" r:id="rId15"/>
    <p:sldId id="514" r:id="rId16"/>
    <p:sldId id="548" r:id="rId17"/>
    <p:sldId id="517" r:id="rId18"/>
    <p:sldId id="518" r:id="rId19"/>
    <p:sldId id="549" r:id="rId20"/>
    <p:sldId id="550" r:id="rId21"/>
    <p:sldId id="521" r:id="rId22"/>
    <p:sldId id="551" r:id="rId23"/>
    <p:sldId id="525" r:id="rId24"/>
    <p:sldId id="552" r:id="rId25"/>
    <p:sldId id="526" r:id="rId26"/>
    <p:sldId id="553" r:id="rId27"/>
    <p:sldId id="528" r:id="rId28"/>
    <p:sldId id="554" r:id="rId29"/>
    <p:sldId id="524" r:id="rId30"/>
    <p:sldId id="555" r:id="rId31"/>
    <p:sldId id="531" r:id="rId32"/>
    <p:sldId id="556" r:id="rId33"/>
    <p:sldId id="533" r:id="rId34"/>
    <p:sldId id="557" r:id="rId35"/>
    <p:sldId id="535" r:id="rId36"/>
    <p:sldId id="558" r:id="rId37"/>
    <p:sldId id="537" r:id="rId38"/>
    <p:sldId id="559" r:id="rId39"/>
    <p:sldId id="539" r:id="rId40"/>
    <p:sldId id="560" r:id="rId41"/>
    <p:sldId id="541" r:id="rId42"/>
    <p:sldId id="542" r:id="rId4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5096"/>
    <a:srgbClr val="D52E72"/>
    <a:srgbClr val="F5A1C0"/>
    <a:srgbClr val="9C4226"/>
    <a:srgbClr val="701B3A"/>
    <a:srgbClr val="953693"/>
    <a:srgbClr val="007336"/>
    <a:srgbClr val="C32B36"/>
    <a:srgbClr val="39AA41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14" autoAdjust="0"/>
    <p:restoredTop sz="93362" autoAdjust="0"/>
  </p:normalViewPr>
  <p:slideViewPr>
    <p:cSldViewPr snapToGrid="0">
      <p:cViewPr varScale="1">
        <p:scale>
          <a:sx n="60" d="100"/>
          <a:sy n="60" d="100"/>
        </p:scale>
        <p:origin x="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3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67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6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0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77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01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59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91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5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45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33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80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57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4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70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3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51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208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29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09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773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50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29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9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345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3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742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89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30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5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8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9/3/2023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9/3/2023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9/3/2023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9/3/2023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9/3/2023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0.wdp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215805" y="1687757"/>
            <a:ext cx="576038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72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عنقود</a:t>
            </a:r>
            <a:endParaRPr lang="he-IL" sz="7200" b="1">
              <a:solidFill>
                <a:srgbClr val="9536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AE" sz="72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العلوم واملجتمع</a:t>
            </a:r>
            <a:endParaRPr lang="he-IL" sz="7200" b="1">
              <a:solidFill>
                <a:srgbClr val="9536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5C67CDE-0B48-2DBD-3DC3-AD0030D2C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08" y="339635"/>
            <a:ext cx="2813124" cy="36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239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8FB1396-2F36-3D1C-E428-7165EB8E5E3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188" y="2567912"/>
            <a:ext cx="2680555" cy="8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4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D4F13980-67A7-532F-B38C-9CCBB808F9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2948" b="88256"/>
          <a:stretch/>
        </p:blipFill>
        <p:spPr>
          <a:xfrm>
            <a:off x="8851769" y="323418"/>
            <a:ext cx="1426289" cy="364739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36B1301F-AA44-80D6-242B-494E1521B5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3337" r="17954" b="88256"/>
          <a:stretch/>
        </p:blipFill>
        <p:spPr>
          <a:xfrm>
            <a:off x="5637228" y="323418"/>
            <a:ext cx="1564851" cy="364739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4B5844E9-6FDC-14F2-485F-B9A238BA43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2948" t="11744" b="71257"/>
          <a:stretch/>
        </p:blipFill>
        <p:spPr>
          <a:xfrm>
            <a:off x="8851769" y="688157"/>
            <a:ext cx="1426289" cy="527902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CDC01AA1-413D-2A01-11EA-2C0962FCAB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82948" t="28743" b="57294"/>
          <a:stretch/>
        </p:blipFill>
        <p:spPr>
          <a:xfrm>
            <a:off x="8851769" y="1216058"/>
            <a:ext cx="1426289" cy="433633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A7233E55-FD8B-1A1A-4571-8E925BD70A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3337" t="11744" r="17954" b="71257"/>
          <a:stretch/>
        </p:blipFill>
        <p:spPr>
          <a:xfrm>
            <a:off x="5637228" y="688157"/>
            <a:ext cx="1564851" cy="527901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E72FFE81-4F8F-1D36-E146-1CEFF8CACB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3337" t="28743" r="17954" b="47277"/>
          <a:stretch/>
        </p:blipFill>
        <p:spPr>
          <a:xfrm>
            <a:off x="5637228" y="1216058"/>
            <a:ext cx="1564851" cy="744717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929C7BA9-2CB9-D4B8-AFA7-5EF6299D8A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22" t="791" r="38014" b="87465"/>
          <a:stretch/>
        </p:blipFill>
        <p:spPr>
          <a:xfrm>
            <a:off x="8446116" y="3035431"/>
            <a:ext cx="1828800" cy="364740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B0CE7DF1-3139-B52D-08C7-5336FA542B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52" t="791" r="60553" b="87465"/>
          <a:stretch/>
        </p:blipFill>
        <p:spPr>
          <a:xfrm>
            <a:off x="4006390" y="3035429"/>
            <a:ext cx="3261675" cy="364739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B088DD21-7B2F-AA8F-A810-6E5245FCDA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22" t="12535" r="38014" b="68249"/>
          <a:stretch/>
        </p:blipFill>
        <p:spPr>
          <a:xfrm>
            <a:off x="8446116" y="3400171"/>
            <a:ext cx="1828800" cy="596794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287F4CE7-01FC-B1AC-170F-905D5A2B6B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122" t="31751" r="38014" b="562"/>
          <a:stretch/>
        </p:blipFill>
        <p:spPr>
          <a:xfrm>
            <a:off x="8446116" y="3996965"/>
            <a:ext cx="1828800" cy="2102176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FFEAA0EE-CF92-57A6-6508-39A794F525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52" t="12536" r="60553" b="58232"/>
          <a:stretch/>
        </p:blipFill>
        <p:spPr>
          <a:xfrm>
            <a:off x="4006390" y="3400167"/>
            <a:ext cx="3261675" cy="907879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4246DE2C-A712-4970-47A8-E62ECE0C50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52" t="41768" r="60553" b="562"/>
          <a:stretch/>
        </p:blipFill>
        <p:spPr>
          <a:xfrm>
            <a:off x="4006390" y="4308047"/>
            <a:ext cx="3261675" cy="17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736A19A2-B2AB-3BFE-421A-56079D6984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30" b="87250"/>
          <a:stretch/>
        </p:blipFill>
        <p:spPr>
          <a:xfrm>
            <a:off x="2911340" y="1781873"/>
            <a:ext cx="7706801" cy="401769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28FC7C0B-5A9C-B272-856E-B880CC4855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749" b="79840"/>
          <a:stretch/>
        </p:blipFill>
        <p:spPr>
          <a:xfrm>
            <a:off x="2911340" y="2183642"/>
            <a:ext cx="7706801" cy="245660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79426D4D-8660-B433-5554-03807E6BE6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0160" b="60185"/>
          <a:stretch/>
        </p:blipFill>
        <p:spPr>
          <a:xfrm>
            <a:off x="2911340" y="2429302"/>
            <a:ext cx="7706801" cy="651588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E9FEBF81-09D4-7351-EBB3-677993C02E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9815" b="49685"/>
          <a:stretch/>
        </p:blipFill>
        <p:spPr>
          <a:xfrm>
            <a:off x="2911340" y="3080890"/>
            <a:ext cx="7706801" cy="348110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349FAFC7-10F1-F1DF-77E6-F5A602948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7330" b="1"/>
          <a:stretch/>
        </p:blipFill>
        <p:spPr>
          <a:xfrm>
            <a:off x="2911340" y="3330054"/>
            <a:ext cx="7706801" cy="17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32E2756-6616-90FB-F8C2-ABBD815710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797" y="2212645"/>
            <a:ext cx="1880367" cy="77143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9565ECE-5AA1-373B-6FC6-C22BD490266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5534" y="3106512"/>
            <a:ext cx="3793071" cy="6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2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241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E75BAB2-BCC3-9635-0B42-AA3518A3FA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783" y="2727481"/>
            <a:ext cx="2402170" cy="7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3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7520B6C3-F569-DCA5-879B-E2CB6D483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889" y="504210"/>
            <a:ext cx="6620799" cy="352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C432A90C-4BFF-2CC4-89B2-B31B6A67DC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93874"/>
          <a:stretch/>
        </p:blipFill>
        <p:spPr>
          <a:xfrm>
            <a:off x="3509361" y="990450"/>
            <a:ext cx="8078327" cy="352475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3540E955-CF01-0DDB-916E-EF72B294CD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126" b="82346"/>
          <a:stretch/>
        </p:blipFill>
        <p:spPr>
          <a:xfrm>
            <a:off x="3509361" y="1342925"/>
            <a:ext cx="8078327" cy="663296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1DEC8310-E10E-E5FA-D9BB-F98E4428B9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7653" b="69064"/>
          <a:stretch/>
        </p:blipFill>
        <p:spPr>
          <a:xfrm>
            <a:off x="3509361" y="2006221"/>
            <a:ext cx="8078327" cy="764275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8E2CB26A-22DC-3D5B-1D3B-847705C5AC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271" t="29181" b="57619"/>
          <a:stretch/>
        </p:blipFill>
        <p:spPr>
          <a:xfrm>
            <a:off x="9266830" y="2669517"/>
            <a:ext cx="2320858" cy="759483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A2A4188F-97E4-0653-0962-74CE01F1FE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271" t="42381" b="36094"/>
          <a:stretch/>
        </p:blipFill>
        <p:spPr>
          <a:xfrm>
            <a:off x="9266830" y="3429001"/>
            <a:ext cx="2320858" cy="1238534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6ED481A2-3B58-165A-EE66-C2CD107674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271" t="63906"/>
          <a:stretch/>
        </p:blipFill>
        <p:spPr>
          <a:xfrm>
            <a:off x="9266830" y="4667535"/>
            <a:ext cx="2320858" cy="2076818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14EFA975-C179-6C45-1A86-ACC7B4C33B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0936" r="28729" b="43921"/>
          <a:stretch/>
        </p:blipFill>
        <p:spPr>
          <a:xfrm>
            <a:off x="3509361" y="2770497"/>
            <a:ext cx="5757469" cy="1446662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15CB74FA-AFDC-8416-87B0-61375803A5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6079" r="28729" b="21364"/>
          <a:stretch/>
        </p:blipFill>
        <p:spPr>
          <a:xfrm>
            <a:off x="3509361" y="4217159"/>
            <a:ext cx="5757469" cy="1297916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58623D7A-A151-19D5-62DD-F22F7A94C2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8636" r="28729"/>
          <a:stretch/>
        </p:blipFill>
        <p:spPr>
          <a:xfrm>
            <a:off x="3509361" y="5515075"/>
            <a:ext cx="5757469" cy="12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32E2756-6616-90FB-F8C2-ABBD815710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797" y="2212645"/>
            <a:ext cx="1880367" cy="77143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188C2F64-A5AB-9372-4584-1B1008DF3C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3125565"/>
            <a:ext cx="3317928" cy="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242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B330187-CD58-6385-2C99-DD418E4BE5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217" y="2899347"/>
            <a:ext cx="2140497" cy="6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7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DF3A5C29-FCC4-47C8-4B8A-3308F2F5C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7161" y="370685"/>
            <a:ext cx="8688012" cy="37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6636E69B-925A-DE22-2966-2FFB30FE46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91485"/>
          <a:stretch/>
        </p:blipFill>
        <p:spPr>
          <a:xfrm>
            <a:off x="4580847" y="1000335"/>
            <a:ext cx="7354326" cy="37152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A381B73C-7103-484C-793D-39F879B4D1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516" b="78179"/>
          <a:stretch/>
        </p:blipFill>
        <p:spPr>
          <a:xfrm>
            <a:off x="4580847" y="1371862"/>
            <a:ext cx="7354326" cy="580506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ACB486B1-FE11-6379-FE97-0E20F5BAC9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1820" b="62320"/>
          <a:stretch/>
        </p:blipFill>
        <p:spPr>
          <a:xfrm>
            <a:off x="4580847" y="1952368"/>
            <a:ext cx="7354326" cy="691978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86E44A11-6492-F06C-CC63-25582D6C2B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9614" t="37680" b="46460"/>
          <a:stretch/>
        </p:blipFill>
        <p:spPr>
          <a:xfrm>
            <a:off x="8229599" y="2644346"/>
            <a:ext cx="3705573" cy="691978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A5654FF2-B82A-B8D6-3800-333D9BE07E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9614" t="53540" b="30600"/>
          <a:stretch/>
        </p:blipFill>
        <p:spPr>
          <a:xfrm>
            <a:off x="8229599" y="3336324"/>
            <a:ext cx="3705574" cy="691978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9C60D9A7-A14E-C4B0-27FD-6C305A055D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9614" t="65755"/>
          <a:stretch/>
        </p:blipFill>
        <p:spPr>
          <a:xfrm>
            <a:off x="8229599" y="3869267"/>
            <a:ext cx="3705574" cy="1494127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0AFB803C-3A2E-A8CC-8625-7DC970F472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7680" r="50386" b="38514"/>
          <a:stretch/>
        </p:blipFill>
        <p:spPr>
          <a:xfrm>
            <a:off x="4580847" y="2644346"/>
            <a:ext cx="3648751" cy="1038654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83F2CBE6-0733-1DA8-A66F-B515AB1283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1486" r="50386"/>
          <a:stretch/>
        </p:blipFill>
        <p:spPr>
          <a:xfrm>
            <a:off x="4580847" y="3683000"/>
            <a:ext cx="3648751" cy="16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32E2756-6616-90FB-F8C2-ABBD815710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8797" y="2212645"/>
            <a:ext cx="1880367" cy="77143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4D817CA-B68F-D1F7-E966-68FC352BE2D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0955" y="3174831"/>
            <a:ext cx="3685446" cy="5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2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D7A154D-F8A2-A5F3-365E-BC636F9299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4070" y="1927683"/>
            <a:ext cx="2135332" cy="86355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B7CBB60-7AD8-B635-CFE5-17705446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8998" y="2827421"/>
            <a:ext cx="4822998" cy="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243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B330187-CD58-6385-2C99-DD418E4BE5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217" y="2899347"/>
            <a:ext cx="2140497" cy="6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89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7BD4B1F7-76A7-46E2-A921-96EB8D12A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800" b="91336"/>
          <a:stretch/>
        </p:blipFill>
        <p:spPr>
          <a:xfrm>
            <a:off x="5252224" y="1413225"/>
            <a:ext cx="6587388" cy="382121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AF12B533-080E-C58F-0DC0-53DD89787C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6760" y="358718"/>
            <a:ext cx="7182852" cy="695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1B533F03-8662-A9B9-03E4-0A8BD06303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664" b="76167"/>
          <a:stretch/>
        </p:blipFill>
        <p:spPr>
          <a:xfrm>
            <a:off x="5304550" y="1795346"/>
            <a:ext cx="6535062" cy="669074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FABA1D15-A444-C1B8-F5B6-B217FC945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3833" b="58470"/>
          <a:stretch/>
        </p:blipFill>
        <p:spPr>
          <a:xfrm>
            <a:off x="5304550" y="2464420"/>
            <a:ext cx="6535062" cy="780585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A0850E44-9D95-6E5D-19C0-07B3E2F28F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4077" t="41531" r="-1" b="43300"/>
          <a:stretch/>
        </p:blipFill>
        <p:spPr>
          <a:xfrm>
            <a:off x="8184996" y="3245006"/>
            <a:ext cx="3654616" cy="669074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5873C7AF-6C71-B20A-F9A8-0FFE524ED7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4077" t="56699" b="68"/>
          <a:stretch/>
        </p:blipFill>
        <p:spPr>
          <a:xfrm>
            <a:off x="8184994" y="3914079"/>
            <a:ext cx="3654617" cy="1906858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ABC53369-FAE6-FC0B-E7DB-A4748D234B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531" r="55923" b="35210"/>
          <a:stretch/>
        </p:blipFill>
        <p:spPr>
          <a:xfrm>
            <a:off x="5304550" y="3245006"/>
            <a:ext cx="2880443" cy="1025912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065EFA3D-A052-C1CB-736B-009D6847AF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4790" r="55923"/>
          <a:stretch/>
        </p:blipFill>
        <p:spPr>
          <a:xfrm>
            <a:off x="5304550" y="4270918"/>
            <a:ext cx="2880443" cy="15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0100B64-9E77-CC63-EE80-36DDF952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994" y="2300336"/>
            <a:ext cx="1678924" cy="64322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9801BA5-F995-B6E2-39D0-302E18A272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29476" y="3149033"/>
            <a:ext cx="3330470" cy="6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90D9AD7C-E2EA-8948-3F34-9DE2B37C8A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49691"/>
          <a:stretch/>
        </p:blipFill>
        <p:spPr>
          <a:xfrm>
            <a:off x="3408204" y="446224"/>
            <a:ext cx="8364117" cy="276532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CBE4812-8444-254B-6D53-23239410F6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9691" b="19057"/>
          <a:stretch/>
        </p:blipFill>
        <p:spPr>
          <a:xfrm>
            <a:off x="3408204" y="3177588"/>
            <a:ext cx="8364117" cy="1717797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73DD2142-1DD6-BF20-1CBE-4192C947D0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0943"/>
          <a:stretch/>
        </p:blipFill>
        <p:spPr>
          <a:xfrm>
            <a:off x="3408204" y="4895384"/>
            <a:ext cx="8364117" cy="104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246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B330187-CD58-6385-2C99-DD418E4BE5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217" y="2899347"/>
            <a:ext cx="2140497" cy="6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31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8D99D97-445A-7CB7-F668-9B5B5C18E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397" y="1381906"/>
            <a:ext cx="9011908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2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0100B64-9E77-CC63-EE80-36DDF952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994" y="2300336"/>
            <a:ext cx="1678924" cy="64322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7D9D2BB-E0F8-2196-238C-E1FA12BDA6D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5102" y="3257526"/>
            <a:ext cx="4022175" cy="43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44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00D3A8E-2D61-AB6C-DEA1-6651E8DB96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64279"/>
          <a:stretch/>
        </p:blipFill>
        <p:spPr>
          <a:xfrm>
            <a:off x="2217763" y="1367840"/>
            <a:ext cx="9050013" cy="140881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D51543E-0D5E-A163-BAFA-9E0321E989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5721" b="45618"/>
          <a:stretch/>
        </p:blipFill>
        <p:spPr>
          <a:xfrm>
            <a:off x="2217763" y="2776654"/>
            <a:ext cx="9050013" cy="73598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591E030B-DCAD-1EF2-7BB0-BEDD1A4F0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2262"/>
          <a:stretch/>
        </p:blipFill>
        <p:spPr>
          <a:xfrm>
            <a:off x="2217763" y="3429000"/>
            <a:ext cx="9050013" cy="18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247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BB330187-CD58-6385-2C99-DD418E4BE5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3217" y="2899347"/>
            <a:ext cx="2140497" cy="6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1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533B74A-3C95-624A-6578-5D1A32F0C0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9714"/>
          <a:stretch/>
        </p:blipFill>
        <p:spPr>
          <a:xfrm>
            <a:off x="2703655" y="731757"/>
            <a:ext cx="9059539" cy="113049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8A5FA83-BC8E-ECB1-DAE9-9D6A690E5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2287" t="20286" b="61305"/>
          <a:stretch/>
        </p:blipFill>
        <p:spPr>
          <a:xfrm>
            <a:off x="6534615" y="1862254"/>
            <a:ext cx="5228579" cy="1025912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8D3E1CE1-88E4-9C44-DA09-25C11F5FA6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2287" t="38694" b="49700"/>
          <a:stretch/>
        </p:blipFill>
        <p:spPr>
          <a:xfrm>
            <a:off x="6534615" y="2888166"/>
            <a:ext cx="5228579" cy="646772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A470BFF5-E35E-23FB-0FA2-417E42E42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3655" y="748486"/>
            <a:ext cx="9059539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2EA431AE-C3C5-108E-6DC3-6073F4F10D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1984"/>
          <a:stretch/>
        </p:blipFill>
        <p:spPr>
          <a:xfrm>
            <a:off x="1734293" y="1608416"/>
            <a:ext cx="9858438" cy="762825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2DF849A6-8051-7431-1A98-B745C111EF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8016" b="57185"/>
          <a:stretch/>
        </p:blipFill>
        <p:spPr>
          <a:xfrm>
            <a:off x="1734293" y="2371241"/>
            <a:ext cx="9858438" cy="402956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72EDE8B0-1658-4C88-9526-7ACAC88C38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2815" b="29168"/>
          <a:stretch/>
        </p:blipFill>
        <p:spPr>
          <a:xfrm>
            <a:off x="1734293" y="2774197"/>
            <a:ext cx="9858438" cy="762825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8A5153DC-B377-B2AB-C6C6-ACC15CCDA9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0832"/>
          <a:stretch/>
        </p:blipFill>
        <p:spPr>
          <a:xfrm>
            <a:off x="1734293" y="3537022"/>
            <a:ext cx="9858438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0100B64-9E77-CC63-EE80-36DDF952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994" y="2300336"/>
            <a:ext cx="1678924" cy="64322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11236C4-B0B4-20B2-15F8-5F64AA4F178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2814" y="3252762"/>
            <a:ext cx="3485036" cy="4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1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AAFD14E-74CB-8073-92F5-B129F1C1E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325" y="1635422"/>
            <a:ext cx="9030960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0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0100B64-9E77-CC63-EE80-36DDF952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994" y="2300336"/>
            <a:ext cx="1678924" cy="64322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D0A08D8-5AB4-3114-C5B5-0549C9F397B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3169256"/>
            <a:ext cx="2207825" cy="5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6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6FFCE89-13CD-392B-8B27-B8655770A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339" y="1761430"/>
            <a:ext cx="9011908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63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0100B64-9E77-CC63-EE80-36DDF952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994" y="2300336"/>
            <a:ext cx="1678924" cy="64322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CCCE595-19AF-B5DC-389D-BCF8CB38793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52734" y="3267052"/>
            <a:ext cx="3934220" cy="4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BA8FDBD-8418-46A8-ED98-3605ED597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4176" y="1603704"/>
            <a:ext cx="9040487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8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0100B64-9E77-CC63-EE80-36DDF952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994" y="2300336"/>
            <a:ext cx="1678924" cy="64322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C9EA2C5-B587-099D-A599-E3EDE63E2F0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4155" y="3224183"/>
            <a:ext cx="4096430" cy="5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25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46EA69F-B917-D5D0-A27A-010BD8C55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517" y="1631105"/>
            <a:ext cx="9021434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0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0100B64-9E77-CC63-EE80-36DDF952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994" y="2300336"/>
            <a:ext cx="1678924" cy="64322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A96B74C-E9CC-8528-242B-1438CB94ED1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9471" y="3228947"/>
            <a:ext cx="3599699" cy="56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0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FFBC000-9929-6808-366C-E5E7439B0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2234" y="2233445"/>
            <a:ext cx="9040487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236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8FB1396-2F36-3D1C-E428-7165EB8E5E3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188" y="2567912"/>
            <a:ext cx="2680555" cy="8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39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0100B64-9E77-CC63-EE80-36DDF952A97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1994" y="2300336"/>
            <a:ext cx="1678924" cy="64322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22D37B4-51F4-2230-98A3-D023A26249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5846" y="3202888"/>
            <a:ext cx="2740573" cy="5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40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6A381F0-85C3-0335-E8D5-AA34C1A5E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9139" y="446224"/>
            <a:ext cx="9040487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05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CD82F54-80C3-1B87-62E0-F28F5D153E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7995"/>
          <a:stretch/>
        </p:blipFill>
        <p:spPr>
          <a:xfrm>
            <a:off x="2958868" y="446224"/>
            <a:ext cx="9040487" cy="327828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ADF599E-0A63-E05D-EA6F-05AADA54BA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2005"/>
          <a:stretch/>
        </p:blipFill>
        <p:spPr>
          <a:xfrm>
            <a:off x="2958868" y="3724507"/>
            <a:ext cx="9040487" cy="20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9D082C6A-8F1E-12BF-8B90-898B93C159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4764" t="802" b="92279"/>
          <a:stretch/>
        </p:blipFill>
        <p:spPr>
          <a:xfrm>
            <a:off x="7561943" y="1018638"/>
            <a:ext cx="4169176" cy="360219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81CF095F-B11C-6399-5C05-47033642DC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4764" t="5263" b="87819"/>
          <a:stretch/>
        </p:blipFill>
        <p:spPr>
          <a:xfrm>
            <a:off x="7561943" y="1250867"/>
            <a:ext cx="4169176" cy="360220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A7E7F05F-49CC-F7F9-FE79-000E34DA71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4764" t="11117" b="81964"/>
          <a:stretch/>
        </p:blipFill>
        <p:spPr>
          <a:xfrm>
            <a:off x="7561941" y="1555667"/>
            <a:ext cx="4169177" cy="360220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223F9D8C-B1B4-4AF8-5220-046ACFD90E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4764" t="18036" b="75552"/>
          <a:stretch/>
        </p:blipFill>
        <p:spPr>
          <a:xfrm>
            <a:off x="7561941" y="1915887"/>
            <a:ext cx="4169178" cy="333828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6600CFCD-8E3F-BAB2-8522-BC5A2655D7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4764" t="23890" b="62728"/>
          <a:stretch/>
        </p:blipFill>
        <p:spPr>
          <a:xfrm>
            <a:off x="7561939" y="2220687"/>
            <a:ext cx="4169179" cy="696684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D211374B-D43E-0CB1-F6B0-A0A9771ECB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4764" t="36714" b="26485"/>
          <a:stretch/>
        </p:blipFill>
        <p:spPr>
          <a:xfrm>
            <a:off x="7561939" y="2888343"/>
            <a:ext cx="4169180" cy="1915886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35B7CDED-7083-9710-4656-7BA39939B6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02" r="49960" b="93557"/>
          <a:stretch/>
        </p:blipFill>
        <p:spPr>
          <a:xfrm>
            <a:off x="2514601" y="1018638"/>
            <a:ext cx="4611913" cy="293695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38C1C3D6-F517-C36C-665E-0FC46CCF54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443" r="49960" b="70407"/>
          <a:stretch/>
        </p:blipFill>
        <p:spPr>
          <a:xfrm>
            <a:off x="2514601" y="1312333"/>
            <a:ext cx="4611913" cy="1205236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5E563E57-32E8-3385-B044-7B443576A2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9593" r="49960" b="59230"/>
          <a:stretch/>
        </p:blipFill>
        <p:spPr>
          <a:xfrm>
            <a:off x="2514601" y="2517569"/>
            <a:ext cx="4611913" cy="581891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3FA88BDF-EFBE-07E9-A255-DA56BE00C7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0770" r="49960" b="46570"/>
          <a:stretch/>
        </p:blipFill>
        <p:spPr>
          <a:xfrm>
            <a:off x="2514601" y="3099460"/>
            <a:ext cx="4611913" cy="659081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D08EB0C6-223E-683D-92BB-29A2D167FB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1947" r="49960" b="42388"/>
          <a:stretch/>
        </p:blipFill>
        <p:spPr>
          <a:xfrm>
            <a:off x="2514601" y="3681351"/>
            <a:ext cx="4611913" cy="294913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D4F3C687-BE73-5C95-6D14-C5AD3E68C0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611" r="49960" b="23875"/>
          <a:stretch/>
        </p:blipFill>
        <p:spPr>
          <a:xfrm>
            <a:off x="2514601" y="3976264"/>
            <a:ext cx="4611913" cy="963871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7546DAD9-8D97-090B-44D9-9013337AD4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76126" r="49960"/>
          <a:stretch/>
        </p:blipFill>
        <p:spPr>
          <a:xfrm>
            <a:off x="2514601" y="4940135"/>
            <a:ext cx="4611913" cy="12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237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8FB1396-2F36-3D1C-E428-7165EB8E5E3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188" y="2567912"/>
            <a:ext cx="2680555" cy="8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3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748E5878-5708-1C79-38DC-23258B59D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720" b="87797"/>
          <a:stretch/>
        </p:blipFill>
        <p:spPr>
          <a:xfrm>
            <a:off x="8811491" y="1123629"/>
            <a:ext cx="2923056" cy="562668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523507F8-F44D-5131-EE51-A5054D7C54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720" t="12105" b="75691"/>
          <a:stretch/>
        </p:blipFill>
        <p:spPr>
          <a:xfrm>
            <a:off x="8811489" y="1681767"/>
            <a:ext cx="2923057" cy="562669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5A65C687-1AC8-2FB4-AF3B-F13FC274EF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720" t="24308" b="70283"/>
          <a:stretch/>
        </p:blipFill>
        <p:spPr>
          <a:xfrm>
            <a:off x="8811489" y="2244435"/>
            <a:ext cx="2923058" cy="249384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06CF5C88-0962-6AB5-1D4E-79E6D97991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720" t="29717" b="64359"/>
          <a:stretch/>
        </p:blipFill>
        <p:spPr>
          <a:xfrm>
            <a:off x="8811487" y="2493819"/>
            <a:ext cx="2923059" cy="273132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986CC342-7CEB-9F9F-1AFE-E446CB513D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720" t="35126" b="57920"/>
          <a:stretch/>
        </p:blipFill>
        <p:spPr>
          <a:xfrm>
            <a:off x="8811487" y="2743201"/>
            <a:ext cx="2923060" cy="320633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6DE7FD51-FD66-6821-D082-7CEF4ED7C8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720" t="42080" b="37830"/>
          <a:stretch/>
        </p:blipFill>
        <p:spPr>
          <a:xfrm>
            <a:off x="8811487" y="3063834"/>
            <a:ext cx="2923060" cy="926275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2D787804-0980-5703-7C04-837ABD371B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6720" t="62170"/>
          <a:stretch/>
        </p:blipFill>
        <p:spPr>
          <a:xfrm>
            <a:off x="8811485" y="3990109"/>
            <a:ext cx="2923061" cy="1744262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30CBE103-4B6D-69A5-DAC2-29F2CCDEC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6031" r="35477" b="87895"/>
          <a:stretch/>
        </p:blipFill>
        <p:spPr>
          <a:xfrm>
            <a:off x="5994141" y="1123630"/>
            <a:ext cx="2502569" cy="558138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18B07F57-972E-360D-AF84-E28C35F77F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6031" t="12105" r="35477" b="82388"/>
          <a:stretch/>
        </p:blipFill>
        <p:spPr>
          <a:xfrm>
            <a:off x="5994141" y="1681767"/>
            <a:ext cx="2502570" cy="253911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388E59EC-AC47-F4AD-6859-19B86339F5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6031" t="16825" r="35477" b="70283"/>
          <a:stretch/>
        </p:blipFill>
        <p:spPr>
          <a:xfrm>
            <a:off x="5994139" y="1899386"/>
            <a:ext cx="2502571" cy="594434"/>
          </a:xfrm>
          <a:prstGeom prst="rect">
            <a:avLst/>
          </a:prstGeom>
        </p:spPr>
      </p:pic>
      <p:pic>
        <p:nvPicPr>
          <p:cNvPr id="48" name="תמונה 47">
            <a:extLst>
              <a:ext uri="{FF2B5EF4-FFF2-40B4-BE49-F238E27FC236}">
                <a16:creationId xmlns:a16="http://schemas.microsoft.com/office/drawing/2014/main" id="{DCFFD837-4077-83E3-9E22-4F50BE650F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6031" t="27866" r="35477" b="64359"/>
          <a:stretch/>
        </p:blipFill>
        <p:spPr>
          <a:xfrm>
            <a:off x="5994139" y="2408464"/>
            <a:ext cx="2502572" cy="358488"/>
          </a:xfrm>
          <a:prstGeom prst="rect">
            <a:avLst/>
          </a:prstGeom>
        </p:spPr>
      </p:pic>
      <p:pic>
        <p:nvPicPr>
          <p:cNvPr id="49" name="תמונה 48">
            <a:extLst>
              <a:ext uri="{FF2B5EF4-FFF2-40B4-BE49-F238E27FC236}">
                <a16:creationId xmlns:a16="http://schemas.microsoft.com/office/drawing/2014/main" id="{BAB3FC54-71A5-70E0-8C17-30CBF7380B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6031" t="34438" r="35477" b="51770"/>
          <a:stretch/>
        </p:blipFill>
        <p:spPr>
          <a:xfrm>
            <a:off x="5994139" y="2711438"/>
            <a:ext cx="2502572" cy="635920"/>
          </a:xfrm>
          <a:prstGeom prst="rect">
            <a:avLst/>
          </a:prstGeom>
        </p:spPr>
      </p:pic>
      <p:pic>
        <p:nvPicPr>
          <p:cNvPr id="50" name="תמונה 49">
            <a:extLst>
              <a:ext uri="{FF2B5EF4-FFF2-40B4-BE49-F238E27FC236}">
                <a16:creationId xmlns:a16="http://schemas.microsoft.com/office/drawing/2014/main" id="{7AD32203-CE5F-7D49-89E1-48CA8CCECF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6031" t="48229" r="35477"/>
          <a:stretch/>
        </p:blipFill>
        <p:spPr>
          <a:xfrm>
            <a:off x="5994137" y="3347358"/>
            <a:ext cx="2502573" cy="2387014"/>
          </a:xfrm>
          <a:prstGeom prst="rect">
            <a:avLst/>
          </a:prstGeom>
        </p:spPr>
      </p:pic>
      <p:pic>
        <p:nvPicPr>
          <p:cNvPr id="51" name="תמונה 50">
            <a:extLst>
              <a:ext uri="{FF2B5EF4-FFF2-40B4-BE49-F238E27FC236}">
                <a16:creationId xmlns:a16="http://schemas.microsoft.com/office/drawing/2014/main" id="{DE6AEF59-A449-2BD7-0140-7B6ADA960D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180" b="87895"/>
          <a:stretch/>
        </p:blipFill>
        <p:spPr>
          <a:xfrm>
            <a:off x="2604692" y="1123630"/>
            <a:ext cx="3058348" cy="558138"/>
          </a:xfrm>
          <a:prstGeom prst="rect">
            <a:avLst/>
          </a:prstGeom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87C41BCA-93C8-CDFF-C1FE-5992E46698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105" r="65180" b="82388"/>
          <a:stretch/>
        </p:blipFill>
        <p:spPr>
          <a:xfrm>
            <a:off x="2604692" y="1681767"/>
            <a:ext cx="3058348" cy="253911"/>
          </a:xfrm>
          <a:prstGeom prst="rect">
            <a:avLst/>
          </a:prstGeom>
        </p:spPr>
      </p:pic>
      <p:pic>
        <p:nvPicPr>
          <p:cNvPr id="53" name="תמונה 52">
            <a:extLst>
              <a:ext uri="{FF2B5EF4-FFF2-40B4-BE49-F238E27FC236}">
                <a16:creationId xmlns:a16="http://schemas.microsoft.com/office/drawing/2014/main" id="{7DE3B5E8-768B-EA60-EE23-DF57F459B0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7612" r="65180" b="67530"/>
          <a:stretch/>
        </p:blipFill>
        <p:spPr>
          <a:xfrm>
            <a:off x="2604692" y="1935678"/>
            <a:ext cx="3058348" cy="685058"/>
          </a:xfrm>
          <a:prstGeom prst="rect">
            <a:avLst/>
          </a:prstGeom>
        </p:spPr>
      </p:pic>
      <p:pic>
        <p:nvPicPr>
          <p:cNvPr id="54" name="תמונה 53">
            <a:extLst>
              <a:ext uri="{FF2B5EF4-FFF2-40B4-BE49-F238E27FC236}">
                <a16:creationId xmlns:a16="http://schemas.microsoft.com/office/drawing/2014/main" id="{0BC3EE63-AA1A-F948-11D9-8E767869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2470" r="65180" b="62023"/>
          <a:stretch/>
        </p:blipFill>
        <p:spPr>
          <a:xfrm>
            <a:off x="2604692" y="2620736"/>
            <a:ext cx="3058348" cy="253910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2436B02B-0483-1866-8BA5-CE74FB19D6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7977" r="65180" b="48231"/>
          <a:stretch/>
        </p:blipFill>
        <p:spPr>
          <a:xfrm>
            <a:off x="2604692" y="2874646"/>
            <a:ext cx="3058348" cy="635920"/>
          </a:xfrm>
          <a:prstGeom prst="rect">
            <a:avLst/>
          </a:prstGeom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441111C5-D89D-1135-3C97-2B3276425D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1769" r="65180"/>
          <a:stretch/>
        </p:blipFill>
        <p:spPr>
          <a:xfrm>
            <a:off x="2604692" y="3510566"/>
            <a:ext cx="3058348" cy="22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D7A154D-F8A2-A5F3-365E-BC636F9299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4070" y="1927683"/>
            <a:ext cx="2135332" cy="86355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3D722C2-A38C-B2B1-C057-385812DEB80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50395" y="3140736"/>
            <a:ext cx="6358769" cy="5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6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664E309A-24F3-8E8C-8F77-F4223AA1F1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76797"/>
          <a:stretch/>
        </p:blipFill>
        <p:spPr>
          <a:xfrm>
            <a:off x="2199243" y="790207"/>
            <a:ext cx="9002381" cy="122457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9DE5285-4CA7-C780-E43C-E3B1BE80AC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3203" b="61080"/>
          <a:stretch/>
        </p:blipFill>
        <p:spPr>
          <a:xfrm>
            <a:off x="2199243" y="2014782"/>
            <a:ext cx="9002381" cy="82948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E93DF54-8EFF-1ECF-007E-613BE83EB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8028" b="55395"/>
          <a:stretch/>
        </p:blipFill>
        <p:spPr>
          <a:xfrm>
            <a:off x="2199243" y="2797166"/>
            <a:ext cx="9002381" cy="34708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4DB9A7B-3CF5-72A5-0673-7F11733AF8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4604" b="40571"/>
          <a:stretch/>
        </p:blipFill>
        <p:spPr>
          <a:xfrm>
            <a:off x="2199243" y="3144253"/>
            <a:ext cx="9002381" cy="78238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324DA372-DF00-432A-8FD4-EA99531FE4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189" b="34887"/>
          <a:stretch/>
        </p:blipFill>
        <p:spPr>
          <a:xfrm>
            <a:off x="2199243" y="3808429"/>
            <a:ext cx="9002381" cy="418195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D400B208-CBF4-8A7D-AFA6-244BD8121B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65114"/>
          <a:stretch/>
        </p:blipFill>
        <p:spPr>
          <a:xfrm>
            <a:off x="2199243" y="4226624"/>
            <a:ext cx="9002381" cy="184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51159</TotalTime>
  <Words>61</Words>
  <Application>Microsoft Office PowerPoint</Application>
  <PresentationFormat>מסך רחב</PresentationFormat>
  <Paragraphs>52</Paragraphs>
  <Slides>42</Slides>
  <Notes>42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619</cp:revision>
  <dcterms:created xsi:type="dcterms:W3CDTF">2023-03-16T18:50:14Z</dcterms:created>
  <dcterms:modified xsi:type="dcterms:W3CDTF">2023-09-03T02:26:51Z</dcterms:modified>
</cp:coreProperties>
</file>