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05.xml" ContentType="application/vnd.openxmlformats-officedocument.presentationml.notesSlide+xml"/>
  <Override PartName="/ppt/notesSlides/notesSlide106.xml" ContentType="application/vnd.openxmlformats-officedocument.presentationml.notesSlide+xml"/>
  <Override PartName="/ppt/notesSlides/notesSlide107.xml" ContentType="application/vnd.openxmlformats-officedocument.presentationml.notesSlide+xml"/>
  <Override PartName="/ppt/notesSlides/notesSlide108.xml" ContentType="application/vnd.openxmlformats-officedocument.presentationml.notesSlide+xml"/>
  <Override PartName="/ppt/notesSlides/notesSlide10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notesMasterIdLst>
    <p:notesMasterId r:id="rId111"/>
  </p:notesMasterIdLst>
  <p:sldIdLst>
    <p:sldId id="261" r:id="rId2"/>
    <p:sldId id="359" r:id="rId3"/>
    <p:sldId id="262" r:id="rId4"/>
    <p:sldId id="257" r:id="rId5"/>
    <p:sldId id="361" r:id="rId6"/>
    <p:sldId id="362" r:id="rId7"/>
    <p:sldId id="363" r:id="rId8"/>
    <p:sldId id="453" r:id="rId9"/>
    <p:sldId id="347" r:id="rId10"/>
    <p:sldId id="269" r:id="rId11"/>
    <p:sldId id="364" r:id="rId12"/>
    <p:sldId id="365" r:id="rId13"/>
    <p:sldId id="366" r:id="rId14"/>
    <p:sldId id="367" r:id="rId15"/>
    <p:sldId id="368" r:id="rId16"/>
    <p:sldId id="369" r:id="rId17"/>
    <p:sldId id="370" r:id="rId18"/>
    <p:sldId id="371" r:id="rId19"/>
    <p:sldId id="372" r:id="rId20"/>
    <p:sldId id="454" r:id="rId21"/>
    <p:sldId id="348" r:id="rId22"/>
    <p:sldId id="273" r:id="rId23"/>
    <p:sldId id="373" r:id="rId24"/>
    <p:sldId id="374" r:id="rId25"/>
    <p:sldId id="375" r:id="rId26"/>
    <p:sldId id="376" r:id="rId27"/>
    <p:sldId id="377" r:id="rId28"/>
    <p:sldId id="455" r:id="rId29"/>
    <p:sldId id="456" r:id="rId30"/>
    <p:sldId id="287" r:id="rId31"/>
    <p:sldId id="379" r:id="rId32"/>
    <p:sldId id="457" r:id="rId33"/>
    <p:sldId id="458" r:id="rId34"/>
    <p:sldId id="381" r:id="rId35"/>
    <p:sldId id="459" r:id="rId36"/>
    <p:sldId id="460" r:id="rId37"/>
    <p:sldId id="383" r:id="rId38"/>
    <p:sldId id="384" r:id="rId39"/>
    <p:sldId id="289" r:id="rId40"/>
    <p:sldId id="461" r:id="rId41"/>
    <p:sldId id="386" r:id="rId42"/>
    <p:sldId id="462" r:id="rId43"/>
    <p:sldId id="295" r:id="rId44"/>
    <p:sldId id="387" r:id="rId45"/>
    <p:sldId id="463" r:id="rId46"/>
    <p:sldId id="464" r:id="rId47"/>
    <p:sldId id="465" r:id="rId48"/>
    <p:sldId id="466" r:id="rId49"/>
    <p:sldId id="296" r:id="rId50"/>
    <p:sldId id="391" r:id="rId51"/>
    <p:sldId id="467" r:id="rId52"/>
    <p:sldId id="468" r:id="rId53"/>
    <p:sldId id="469" r:id="rId54"/>
    <p:sldId id="395" r:id="rId55"/>
    <p:sldId id="470" r:id="rId56"/>
    <p:sldId id="397" r:id="rId57"/>
    <p:sldId id="398" r:id="rId58"/>
    <p:sldId id="471" r:id="rId59"/>
    <p:sldId id="472" r:id="rId60"/>
    <p:sldId id="401" r:id="rId61"/>
    <p:sldId id="402" r:id="rId62"/>
    <p:sldId id="403" r:id="rId63"/>
    <p:sldId id="404" r:id="rId64"/>
    <p:sldId id="405" r:id="rId65"/>
    <p:sldId id="473" r:id="rId66"/>
    <p:sldId id="474" r:id="rId67"/>
    <p:sldId id="408" r:id="rId68"/>
    <p:sldId id="475" r:id="rId69"/>
    <p:sldId id="476" r:id="rId70"/>
    <p:sldId id="477" r:id="rId71"/>
    <p:sldId id="478" r:id="rId72"/>
    <p:sldId id="479" r:id="rId73"/>
    <p:sldId id="414" r:id="rId74"/>
    <p:sldId id="481" r:id="rId75"/>
    <p:sldId id="482" r:id="rId76"/>
    <p:sldId id="483" r:id="rId77"/>
    <p:sldId id="484" r:id="rId78"/>
    <p:sldId id="485" r:id="rId79"/>
    <p:sldId id="486" r:id="rId80"/>
    <p:sldId id="421" r:id="rId81"/>
    <p:sldId id="487" r:id="rId82"/>
    <p:sldId id="488" r:id="rId83"/>
    <p:sldId id="489" r:id="rId84"/>
    <p:sldId id="490" r:id="rId85"/>
    <p:sldId id="426" r:id="rId86"/>
    <p:sldId id="491" r:id="rId87"/>
    <p:sldId id="492" r:id="rId88"/>
    <p:sldId id="493" r:id="rId89"/>
    <p:sldId id="494" r:id="rId90"/>
    <p:sldId id="495" r:id="rId91"/>
    <p:sldId id="496" r:id="rId92"/>
    <p:sldId id="497" r:id="rId93"/>
    <p:sldId id="434" r:id="rId94"/>
    <p:sldId id="498" r:id="rId95"/>
    <p:sldId id="436" r:id="rId96"/>
    <p:sldId id="437" r:id="rId97"/>
    <p:sldId id="438" r:id="rId98"/>
    <p:sldId id="499" r:id="rId99"/>
    <p:sldId id="500" r:id="rId100"/>
    <p:sldId id="441" r:id="rId101"/>
    <p:sldId id="501" r:id="rId102"/>
    <p:sldId id="502" r:id="rId103"/>
    <p:sldId id="444" r:id="rId104"/>
    <p:sldId id="503" r:id="rId105"/>
    <p:sldId id="504" r:id="rId106"/>
    <p:sldId id="447" r:id="rId107"/>
    <p:sldId id="505" r:id="rId108"/>
    <p:sldId id="507" r:id="rId109"/>
    <p:sldId id="506" r:id="rId110"/>
  </p:sldIdLst>
  <p:sldSz cx="12192000" cy="6858000"/>
  <p:notesSz cx="6858000" cy="9144000"/>
  <p:defaultTextStyle>
    <a:defPPr>
      <a:defRPr lang="en-US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52E72"/>
    <a:srgbClr val="953693"/>
    <a:srgbClr val="FFFFFF"/>
    <a:srgbClr val="9C4226"/>
    <a:srgbClr val="701B3A"/>
    <a:srgbClr val="007336"/>
    <a:srgbClr val="7C5096"/>
    <a:srgbClr val="C32B36"/>
    <a:srgbClr val="39AA41"/>
    <a:srgbClr val="FB7D2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סגנון ביניים 2 - הדגשה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6D9F66E-5EB9-4882-86FB-DCBF35E3C3E4}" styleName="סגנון ביניים 4 - הדגשה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93296810-A885-4BE3-A3E7-6D5BEEA58F35}" styleName="סגנון ביניים 2 - הדגשה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505E3EF-67EA-436B-97B2-0124C06EBD24}" styleName="סגנון ביניים 4 - הדגשה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8A107856-5554-42FB-B03E-39F5DBC370BA}" styleName="סגנון ביניים 4 - הדגשה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69CF1AB2-1976-4502-BF36-3FF5EA218861}" styleName="סגנון ביניים 4 - הדגשה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5305" autoAdjust="0"/>
    <p:restoredTop sz="93362" autoAdjust="0"/>
  </p:normalViewPr>
  <p:slideViewPr>
    <p:cSldViewPr snapToGrid="0">
      <p:cViewPr>
        <p:scale>
          <a:sx n="60" d="100"/>
          <a:sy n="60" d="100"/>
        </p:scale>
        <p:origin x="77" y="5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presProps" Target="presProps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viewProps" Target="viewProps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tableStyles" Target="tableStyle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עליונה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מציין מיקום של תאריך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fld id="{747F07EA-0942-4464-B1D7-D7CDD732BD60}" type="datetimeFigureOut">
              <a:rPr lang="en-US" smtClean="0"/>
              <a:t>1/11/2024</a:t>
            </a:fld>
            <a:endParaRPr lang="en-US"/>
          </a:p>
        </p:txBody>
      </p:sp>
      <p:sp>
        <p:nvSpPr>
          <p:cNvPr id="4" name="מציין מיקום של תמונת שקופית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en-US"/>
          </a:p>
        </p:txBody>
      </p:sp>
      <p:sp>
        <p:nvSpPr>
          <p:cNvPr id="5" name="מציין מיקום של הערו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/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fld id="{0CAE58E4-E829-4046-A3B8-8AF34F0A3A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27371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651553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9853750"/>
      </p:ext>
    </p:extLst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100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44354"/>
      </p:ext>
    </p:extLst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101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9589880"/>
      </p:ext>
    </p:extLst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102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7238878"/>
      </p:ext>
    </p:extLst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103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8989"/>
      </p:ext>
    </p:extLst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104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2080326"/>
      </p:ext>
    </p:extLst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105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6202998"/>
      </p:ext>
    </p:extLst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106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5313749"/>
      </p:ext>
    </p:extLst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107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1725406"/>
      </p:ext>
    </p:extLst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108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2895366"/>
      </p:ext>
    </p:extLst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109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427568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875267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158808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87969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53955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863169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001695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687772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335237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44964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25052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081886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116372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773394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532604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31926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676786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908515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483197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243672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565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549463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333593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430807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934815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233893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766963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817213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83626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85424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735918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9737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030790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669539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5309837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6189798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322663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9797784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941025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5298258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6722308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8579483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90165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5654750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7206882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4473750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2138355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6396251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3501161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4957265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3239829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1811838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4342072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59058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278374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8050058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7375428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0319129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3345222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6929370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6335061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6739906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0051542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2916760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58664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9602152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9745782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1513883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3034975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4741958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128946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8588718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4804176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449292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3048055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01621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4259405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159924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0588843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26726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9569834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4783518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85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9631254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86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4997102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87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9338380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88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0131369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89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0429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4698316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90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9454986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91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7715336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92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709779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93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9144682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94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588212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95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4561822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96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8918191"/>
      </p:ext>
    </p:extLst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97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0336646"/>
      </p:ext>
    </p:extLst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98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9582019"/>
      </p:ext>
    </p:extLst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99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1224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1BCF8E81-96AC-EF2F-00D7-3BF3CBAFB7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e-IL"/>
              <a:t>לחץ כדי לערוך סגנון כותרת של תבנית בסיס</a:t>
            </a:r>
            <a:endParaRPr lang="en-US"/>
          </a:p>
        </p:txBody>
      </p:sp>
      <p:sp>
        <p:nvSpPr>
          <p:cNvPr id="3" name="כותרת משנה 2">
            <a:extLst>
              <a:ext uri="{FF2B5EF4-FFF2-40B4-BE49-F238E27FC236}">
                <a16:creationId xmlns:a16="http://schemas.microsoft.com/office/drawing/2014/main" id="{2592334C-7F2C-96AC-7186-7C1640E2D6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e-IL"/>
              <a:t>לחץ כדי לערוך סגנון כותרת משנה של תבנית בסיס</a:t>
            </a:r>
            <a:endParaRPr lang="en-US"/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DE7BADD7-A9D3-444E-F001-6C8191891E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C8453C-38C0-4497-BA25-787CA3590919}" type="datetime1">
              <a:rPr lang="en-US" smtClean="0"/>
              <a:t>1/11/2024</a:t>
            </a:fld>
            <a:endParaRPr lang="en-US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95200018-1383-12E5-FA6B-7F581AC8EC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DDDB5FEF-FA34-E72F-10BD-1A52F10321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94BD5-7F12-4D1F-8C88-FA6EE2319F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73926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AC21102F-DC1F-2029-F7DD-0A285646CA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/>
          </a:p>
        </p:txBody>
      </p:sp>
      <p:sp>
        <p:nvSpPr>
          <p:cNvPr id="3" name="מציין מיקום של טקסט אנכי 2">
            <a:extLst>
              <a:ext uri="{FF2B5EF4-FFF2-40B4-BE49-F238E27FC236}">
                <a16:creationId xmlns:a16="http://schemas.microsoft.com/office/drawing/2014/main" id="{28A20901-A58A-65AC-E8AF-22717062A34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/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2F6DE823-9904-632C-1BF5-DC3BE79683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48305A-044B-49B8-BB94-A33DF3001B1F}" type="datetime1">
              <a:rPr lang="en-US" smtClean="0"/>
              <a:t>1/11/2024</a:t>
            </a:fld>
            <a:endParaRPr lang="en-US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DA67F163-236E-D02D-0881-9865099D3B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5BC074CB-E53E-9CCD-CB18-93D0495664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94BD5-7F12-4D1F-8C88-FA6EE2319F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19723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אנכית 1">
            <a:extLst>
              <a:ext uri="{FF2B5EF4-FFF2-40B4-BE49-F238E27FC236}">
                <a16:creationId xmlns:a16="http://schemas.microsoft.com/office/drawing/2014/main" id="{BE10F5DD-B803-C64C-FC67-7965035FA57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e-IL"/>
              <a:t>לחץ כדי לערוך סגנון כותרת של תבנית בסיס</a:t>
            </a:r>
            <a:endParaRPr lang="en-US"/>
          </a:p>
        </p:txBody>
      </p:sp>
      <p:sp>
        <p:nvSpPr>
          <p:cNvPr id="3" name="מציין מיקום של טקסט אנכי 2">
            <a:extLst>
              <a:ext uri="{FF2B5EF4-FFF2-40B4-BE49-F238E27FC236}">
                <a16:creationId xmlns:a16="http://schemas.microsoft.com/office/drawing/2014/main" id="{CB0C75EC-819B-08F3-FBC8-FD38409A2C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/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4DF6426D-366C-E67E-5D2F-9CECB378F1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D5E79D-20F3-491C-885F-6DCF0ADA1A91}" type="datetime1">
              <a:rPr lang="en-US" smtClean="0"/>
              <a:t>1/11/2024</a:t>
            </a:fld>
            <a:endParaRPr lang="en-US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EFFE34FB-E320-92C8-99B8-83C2F59DA0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20627705-EF5E-9B54-6C85-575B0EDCC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94BD5-7F12-4D1F-8C88-FA6EE2319F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85271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D33592E0-955E-FFAF-D6BD-76AB2594D8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/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7B913D9E-D420-C1C1-6E5D-8A9B70A813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/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4450577C-FC9E-071A-9946-5203BC0D51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492718-DFE9-4E41-B221-8A32A8375F14}" type="datetime1">
              <a:rPr lang="en-US" smtClean="0"/>
              <a:t>1/11/2024</a:t>
            </a:fld>
            <a:endParaRPr lang="en-US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85EB500C-BDC6-5B43-69F8-442FE4FF8D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084B5EEC-8F05-4563-A696-02C61FC1A8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94BD5-7F12-4D1F-8C88-FA6EE2319F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2442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F2094800-6D07-6631-35FC-6B9F54527E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e-IL"/>
              <a:t>לחץ כדי לערוך סגנון כותרת של תבנית בסיס</a:t>
            </a:r>
            <a:endParaRPr lang="en-US"/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FA708301-EA31-6BA9-EF36-5CEC8641D8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34C6CBAF-7391-FD0E-5FE4-E2D8FC2124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5B90B-10B9-420F-80C5-6C4374B202B1}" type="datetime1">
              <a:rPr lang="en-US" smtClean="0"/>
              <a:t>1/11/2024</a:t>
            </a:fld>
            <a:endParaRPr lang="en-US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5C224B8A-EB1D-B174-478D-75D04FCE79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2AE9CA8C-1106-4F3D-CDEB-BA4310EA35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94BD5-7F12-4D1F-8C88-FA6EE2319F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73426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496189BA-B908-9E3F-9C76-CBEFB5C2CE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/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F93D73D0-590F-E036-D1F2-3E4557A20C5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/>
          </a:p>
        </p:txBody>
      </p:sp>
      <p:sp>
        <p:nvSpPr>
          <p:cNvPr id="4" name="מציין מיקום תוכן 3">
            <a:extLst>
              <a:ext uri="{FF2B5EF4-FFF2-40B4-BE49-F238E27FC236}">
                <a16:creationId xmlns:a16="http://schemas.microsoft.com/office/drawing/2014/main" id="{8705FE94-8D25-62C2-6C92-0BC3325358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/>
          </a:p>
        </p:txBody>
      </p:sp>
      <p:sp>
        <p:nvSpPr>
          <p:cNvPr id="5" name="מציין מיקום של תאריך 4">
            <a:extLst>
              <a:ext uri="{FF2B5EF4-FFF2-40B4-BE49-F238E27FC236}">
                <a16:creationId xmlns:a16="http://schemas.microsoft.com/office/drawing/2014/main" id="{AB14E794-43E1-ECF0-9845-865EE9AFA7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D487C5-4DEA-4ADA-8CD4-D42282E4FEB0}" type="datetime1">
              <a:rPr lang="en-US" smtClean="0"/>
              <a:t>1/11/2024</a:t>
            </a:fld>
            <a:endParaRPr lang="en-US"/>
          </a:p>
        </p:txBody>
      </p:sp>
      <p:sp>
        <p:nvSpPr>
          <p:cNvPr id="6" name="מציין מיקום של כותרת תחתונה 5">
            <a:extLst>
              <a:ext uri="{FF2B5EF4-FFF2-40B4-BE49-F238E27FC236}">
                <a16:creationId xmlns:a16="http://schemas.microsoft.com/office/drawing/2014/main" id="{31ED9D87-E67D-96E3-ADEA-BB0FD0761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מציין מיקום של מספר שקופית 6">
            <a:extLst>
              <a:ext uri="{FF2B5EF4-FFF2-40B4-BE49-F238E27FC236}">
                <a16:creationId xmlns:a16="http://schemas.microsoft.com/office/drawing/2014/main" id="{7E6A7ED3-AAB7-8C6B-D03D-7213208FDE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94BD5-7F12-4D1F-8C88-FA6EE2319F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72108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D7A22A04-F20D-C67C-BF9C-238C7B9573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/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23325D14-1441-36CE-CDD3-3A28C94CC2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מציין מיקום תוכן 3">
            <a:extLst>
              <a:ext uri="{FF2B5EF4-FFF2-40B4-BE49-F238E27FC236}">
                <a16:creationId xmlns:a16="http://schemas.microsoft.com/office/drawing/2014/main" id="{864CF4B4-5E2E-9D36-DECC-C23954AAE9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/>
          </a:p>
        </p:txBody>
      </p:sp>
      <p:sp>
        <p:nvSpPr>
          <p:cNvPr id="5" name="מציין מיקום טקסט 4">
            <a:extLst>
              <a:ext uri="{FF2B5EF4-FFF2-40B4-BE49-F238E27FC236}">
                <a16:creationId xmlns:a16="http://schemas.microsoft.com/office/drawing/2014/main" id="{F16C3357-B3F6-7383-B018-1037178B1B6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6" name="מציין מיקום תוכן 5">
            <a:extLst>
              <a:ext uri="{FF2B5EF4-FFF2-40B4-BE49-F238E27FC236}">
                <a16:creationId xmlns:a16="http://schemas.microsoft.com/office/drawing/2014/main" id="{B772EB2E-7407-6DE2-03CF-34AFA71831A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/>
          </a:p>
        </p:txBody>
      </p:sp>
      <p:sp>
        <p:nvSpPr>
          <p:cNvPr id="7" name="מציין מיקום של תאריך 6">
            <a:extLst>
              <a:ext uri="{FF2B5EF4-FFF2-40B4-BE49-F238E27FC236}">
                <a16:creationId xmlns:a16="http://schemas.microsoft.com/office/drawing/2014/main" id="{43200CF2-E855-7D65-7594-4491102130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149EA-AE5B-4419-936B-A208ADA1E59B}" type="datetime1">
              <a:rPr lang="en-US" smtClean="0"/>
              <a:t>1/11/2024</a:t>
            </a:fld>
            <a:endParaRPr lang="en-US"/>
          </a:p>
        </p:txBody>
      </p:sp>
      <p:sp>
        <p:nvSpPr>
          <p:cNvPr id="8" name="מציין מיקום של כותרת תחתונה 7">
            <a:extLst>
              <a:ext uri="{FF2B5EF4-FFF2-40B4-BE49-F238E27FC236}">
                <a16:creationId xmlns:a16="http://schemas.microsoft.com/office/drawing/2014/main" id="{EDDA5412-78C9-022D-0DAA-6E5A503D71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מציין מיקום של מספר שקופית 8">
            <a:extLst>
              <a:ext uri="{FF2B5EF4-FFF2-40B4-BE49-F238E27FC236}">
                <a16:creationId xmlns:a16="http://schemas.microsoft.com/office/drawing/2014/main" id="{7AD893EA-BD50-B6CF-9824-D565A4A176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94BD5-7F12-4D1F-8C88-FA6EE2319F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79124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E59498D5-34B6-8427-A683-7776E7218F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/>
          </a:p>
        </p:txBody>
      </p:sp>
      <p:sp>
        <p:nvSpPr>
          <p:cNvPr id="3" name="מציין מיקום של תאריך 2">
            <a:extLst>
              <a:ext uri="{FF2B5EF4-FFF2-40B4-BE49-F238E27FC236}">
                <a16:creationId xmlns:a16="http://schemas.microsoft.com/office/drawing/2014/main" id="{C55B19B1-545C-3D49-85D9-1EAF29DACE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FE9B7-924E-467A-81E8-91D95A0ADD01}" type="datetime1">
              <a:rPr lang="en-US" smtClean="0"/>
              <a:t>1/11/2024</a:t>
            </a:fld>
            <a:endParaRPr lang="en-US"/>
          </a:p>
        </p:txBody>
      </p:sp>
      <p:sp>
        <p:nvSpPr>
          <p:cNvPr id="4" name="מציין מיקום של כותרת תחתונה 3">
            <a:extLst>
              <a:ext uri="{FF2B5EF4-FFF2-40B4-BE49-F238E27FC236}">
                <a16:creationId xmlns:a16="http://schemas.microsoft.com/office/drawing/2014/main" id="{13B60E62-3E62-B9C3-E1C8-EB8BE2529A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מציין מיקום של מספר שקופית 4">
            <a:extLst>
              <a:ext uri="{FF2B5EF4-FFF2-40B4-BE49-F238E27FC236}">
                <a16:creationId xmlns:a16="http://schemas.microsoft.com/office/drawing/2014/main" id="{E629FA44-DBA4-C0B6-035E-20D13A1E48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94BD5-7F12-4D1F-8C88-FA6EE2319F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38597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אריך 1">
            <a:extLst>
              <a:ext uri="{FF2B5EF4-FFF2-40B4-BE49-F238E27FC236}">
                <a16:creationId xmlns:a16="http://schemas.microsoft.com/office/drawing/2014/main" id="{4259313D-B619-FB6D-A537-714B3CA502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ADC05-369C-4DF0-AADD-AD0830F56CBC}" type="datetime1">
              <a:rPr lang="en-US" smtClean="0"/>
              <a:t>1/11/2024</a:t>
            </a:fld>
            <a:endParaRPr lang="en-US"/>
          </a:p>
        </p:txBody>
      </p:sp>
      <p:sp>
        <p:nvSpPr>
          <p:cNvPr id="3" name="מציין מיקום של כותרת תחתונה 2">
            <a:extLst>
              <a:ext uri="{FF2B5EF4-FFF2-40B4-BE49-F238E27FC236}">
                <a16:creationId xmlns:a16="http://schemas.microsoft.com/office/drawing/2014/main" id="{9AEE335C-37DE-62F5-02C7-D3B102E52F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מציין מיקום של מספר שקופית 3">
            <a:extLst>
              <a:ext uri="{FF2B5EF4-FFF2-40B4-BE49-F238E27FC236}">
                <a16:creationId xmlns:a16="http://schemas.microsoft.com/office/drawing/2014/main" id="{253EEC16-FBCF-BCC0-2E0D-CABE08DF39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94BD5-7F12-4D1F-8C88-FA6EE2319F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48866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DC5431FB-9EA4-9ADE-C81B-38DBBE4599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e-IL"/>
              <a:t>לחץ כדי לערוך סגנון כותרת של תבנית בסיס</a:t>
            </a:r>
            <a:endParaRPr lang="en-US"/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BFA76079-9D90-4DF5-891A-7B39F1B3E7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/>
          </a:p>
        </p:txBody>
      </p:sp>
      <p:sp>
        <p:nvSpPr>
          <p:cNvPr id="4" name="מציין מיקום טקסט 3">
            <a:extLst>
              <a:ext uri="{FF2B5EF4-FFF2-40B4-BE49-F238E27FC236}">
                <a16:creationId xmlns:a16="http://schemas.microsoft.com/office/drawing/2014/main" id="{DDBE2A9F-274C-B6AD-E5B7-A96B225CD5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מציין מיקום של תאריך 4">
            <a:extLst>
              <a:ext uri="{FF2B5EF4-FFF2-40B4-BE49-F238E27FC236}">
                <a16:creationId xmlns:a16="http://schemas.microsoft.com/office/drawing/2014/main" id="{999D9580-8BAF-5A8A-05D6-4FEB6086CC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9FB063-E3B1-47B8-AA7B-1013A9EB4939}" type="datetime1">
              <a:rPr lang="en-US" smtClean="0"/>
              <a:t>1/11/2024</a:t>
            </a:fld>
            <a:endParaRPr lang="en-US"/>
          </a:p>
        </p:txBody>
      </p:sp>
      <p:sp>
        <p:nvSpPr>
          <p:cNvPr id="6" name="מציין מיקום של כותרת תחתונה 5">
            <a:extLst>
              <a:ext uri="{FF2B5EF4-FFF2-40B4-BE49-F238E27FC236}">
                <a16:creationId xmlns:a16="http://schemas.microsoft.com/office/drawing/2014/main" id="{29D09740-9E53-A3A4-FBA8-DFA926DBCD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מציין מיקום של מספר שקופית 6">
            <a:extLst>
              <a:ext uri="{FF2B5EF4-FFF2-40B4-BE49-F238E27FC236}">
                <a16:creationId xmlns:a16="http://schemas.microsoft.com/office/drawing/2014/main" id="{25016544-EA9E-E68F-01F9-54E7BC8234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94BD5-7F12-4D1F-8C88-FA6EE2319F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17622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247AB899-8D5F-1172-277F-AD89687263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e-IL"/>
              <a:t>לחץ כדי לערוך סגנון כותרת של תבנית בסיס</a:t>
            </a:r>
            <a:endParaRPr lang="en-US"/>
          </a:p>
        </p:txBody>
      </p:sp>
      <p:sp>
        <p:nvSpPr>
          <p:cNvPr id="3" name="מציין מיקום של תמונה 2">
            <a:extLst>
              <a:ext uri="{FF2B5EF4-FFF2-40B4-BE49-F238E27FC236}">
                <a16:creationId xmlns:a16="http://schemas.microsoft.com/office/drawing/2014/main" id="{67767A31-E506-CC44-7FCF-C5AF88A2A82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מציין מיקום טקסט 3">
            <a:extLst>
              <a:ext uri="{FF2B5EF4-FFF2-40B4-BE49-F238E27FC236}">
                <a16:creationId xmlns:a16="http://schemas.microsoft.com/office/drawing/2014/main" id="{358B4960-90AF-1D43-4CFA-71AAE8C5BA7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מציין מיקום של תאריך 4">
            <a:extLst>
              <a:ext uri="{FF2B5EF4-FFF2-40B4-BE49-F238E27FC236}">
                <a16:creationId xmlns:a16="http://schemas.microsoft.com/office/drawing/2014/main" id="{DDE7FB02-E3BB-FBD8-C7CC-FB2E7A1E33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E16532-012A-4736-83C6-10C8E2AF86D5}" type="datetime1">
              <a:rPr lang="en-US" smtClean="0"/>
              <a:t>1/11/2024</a:t>
            </a:fld>
            <a:endParaRPr lang="en-US"/>
          </a:p>
        </p:txBody>
      </p:sp>
      <p:sp>
        <p:nvSpPr>
          <p:cNvPr id="6" name="מציין מיקום של כותרת תחתונה 5">
            <a:extLst>
              <a:ext uri="{FF2B5EF4-FFF2-40B4-BE49-F238E27FC236}">
                <a16:creationId xmlns:a16="http://schemas.microsoft.com/office/drawing/2014/main" id="{114CF4AD-0323-1000-2B65-43DC1F95B9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מציין מיקום של מספר שקופית 6">
            <a:extLst>
              <a:ext uri="{FF2B5EF4-FFF2-40B4-BE49-F238E27FC236}">
                <a16:creationId xmlns:a16="http://schemas.microsoft.com/office/drawing/2014/main" id="{311C51AD-25A4-748E-4EA2-CC048B1244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94BD5-7F12-4D1F-8C88-FA6EE2319F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29533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1">
            <a:extLst>
              <a:ext uri="{FF2B5EF4-FFF2-40B4-BE49-F238E27FC236}">
                <a16:creationId xmlns:a16="http://schemas.microsoft.com/office/drawing/2014/main" id="{09F9E100-8813-4C72-2943-8A1C68B373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he-IL"/>
              <a:t>לחץ כדי לערוך סגנון כותרת של תבנית בסיס</a:t>
            </a:r>
            <a:endParaRPr lang="en-US"/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74B41EE5-0A6B-6E5D-B4CE-4A13BFE672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/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253B2069-07B0-D251-BE61-9C7842445DC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BEEE65-2961-4A9B-AAA9-185426460D1F}" type="datetime1">
              <a:rPr lang="en-US" smtClean="0"/>
              <a:t>1/11/2024</a:t>
            </a:fld>
            <a:endParaRPr lang="en-US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5C592C64-9EB0-9836-4BD7-BBF17DD3678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8774F4E8-2BD3-7F6B-8EF2-F69DE6B85F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A94BD5-7F12-4D1F-8C88-FA6EE2319F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16305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2.png"/><Relationship Id="rId7" Type="http://schemas.microsoft.com/office/2007/relationships/hdphoto" Target="../media/hdphoto7.wdp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11" Type="http://schemas.microsoft.com/office/2007/relationships/hdphoto" Target="../media/hdphoto9.wdp"/><Relationship Id="rId5" Type="http://schemas.openxmlformats.org/officeDocument/2006/relationships/image" Target="../media/image5.png"/><Relationship Id="rId10" Type="http://schemas.openxmlformats.org/officeDocument/2006/relationships/image" Target="../media/image21.png"/><Relationship Id="rId4" Type="http://schemas.openxmlformats.org/officeDocument/2006/relationships/image" Target="../media/image1.png"/><Relationship Id="rId9" Type="http://schemas.microsoft.com/office/2007/relationships/hdphoto" Target="../media/hdphoto8.wdp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microsoft.com/office/2007/relationships/hdphoto" Target="../media/hdphoto145.wdp"/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3.png"/><Relationship Id="rId5" Type="http://schemas.openxmlformats.org/officeDocument/2006/relationships/image" Target="../media/image5.png"/><Relationship Id="rId4" Type="http://schemas.openxmlformats.org/officeDocument/2006/relationships/image" Target="../media/image1.png"/></Relationships>
</file>

<file path=ppt/slides/_rels/slide10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5.png"/><Relationship Id="rId3" Type="http://schemas.openxmlformats.org/officeDocument/2006/relationships/image" Target="../media/image2.png"/><Relationship Id="rId7" Type="http://schemas.microsoft.com/office/2007/relationships/hdphoto" Target="../media/hdphoto146.wdp"/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4.png"/><Relationship Id="rId5" Type="http://schemas.openxmlformats.org/officeDocument/2006/relationships/image" Target="../media/image5.png"/><Relationship Id="rId4" Type="http://schemas.openxmlformats.org/officeDocument/2006/relationships/image" Target="../media/image1.png"/><Relationship Id="rId9" Type="http://schemas.microsoft.com/office/2007/relationships/hdphoto" Target="../media/hdphoto147.wdp"/></Relationships>
</file>

<file path=ppt/slides/_rels/slide10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6.png"/><Relationship Id="rId3" Type="http://schemas.openxmlformats.org/officeDocument/2006/relationships/image" Target="../media/image2.png"/><Relationship Id="rId7" Type="http://schemas.microsoft.com/office/2007/relationships/hdphoto" Target="../media/hdphoto146.wdp"/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4.png"/><Relationship Id="rId11" Type="http://schemas.microsoft.com/office/2007/relationships/hdphoto" Target="../media/hdphoto149.wdp"/><Relationship Id="rId5" Type="http://schemas.openxmlformats.org/officeDocument/2006/relationships/image" Target="../media/image5.png"/><Relationship Id="rId10" Type="http://schemas.openxmlformats.org/officeDocument/2006/relationships/image" Target="../media/image177.png"/><Relationship Id="rId4" Type="http://schemas.openxmlformats.org/officeDocument/2006/relationships/image" Target="../media/image1.png"/><Relationship Id="rId9" Type="http://schemas.microsoft.com/office/2007/relationships/hdphoto" Target="../media/hdphoto148.wdp"/></Relationships>
</file>

<file path=ppt/slides/_rels/slide10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9.png"/><Relationship Id="rId3" Type="http://schemas.openxmlformats.org/officeDocument/2006/relationships/image" Target="../media/image2.png"/><Relationship Id="rId7" Type="http://schemas.microsoft.com/office/2007/relationships/hdphoto" Target="../media/hdphoto150.wdp"/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8.png"/><Relationship Id="rId11" Type="http://schemas.microsoft.com/office/2007/relationships/hdphoto" Target="../media/hdphoto146.wdp"/><Relationship Id="rId5" Type="http://schemas.openxmlformats.org/officeDocument/2006/relationships/image" Target="../media/image5.png"/><Relationship Id="rId10" Type="http://schemas.openxmlformats.org/officeDocument/2006/relationships/image" Target="../media/image174.png"/><Relationship Id="rId4" Type="http://schemas.openxmlformats.org/officeDocument/2006/relationships/image" Target="../media/image1.png"/><Relationship Id="rId9" Type="http://schemas.microsoft.com/office/2007/relationships/hdphoto" Target="../media/hdphoto151.wdp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0.png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10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2.png"/><Relationship Id="rId13" Type="http://schemas.microsoft.com/office/2007/relationships/hdphoto" Target="../media/hdphoto155.wdp"/><Relationship Id="rId3" Type="http://schemas.openxmlformats.org/officeDocument/2006/relationships/image" Target="../media/image2.png"/><Relationship Id="rId7" Type="http://schemas.microsoft.com/office/2007/relationships/hdphoto" Target="../media/hdphoto152.wdp"/><Relationship Id="rId12" Type="http://schemas.openxmlformats.org/officeDocument/2006/relationships/image" Target="../media/image184.png"/><Relationship Id="rId2" Type="http://schemas.openxmlformats.org/officeDocument/2006/relationships/notesSlide" Target="../notesSlides/notesSlide10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1.png"/><Relationship Id="rId11" Type="http://schemas.microsoft.com/office/2007/relationships/hdphoto" Target="../media/hdphoto154.wdp"/><Relationship Id="rId5" Type="http://schemas.openxmlformats.org/officeDocument/2006/relationships/image" Target="../media/image5.png"/><Relationship Id="rId10" Type="http://schemas.openxmlformats.org/officeDocument/2006/relationships/image" Target="../media/image183.png"/><Relationship Id="rId4" Type="http://schemas.openxmlformats.org/officeDocument/2006/relationships/image" Target="../media/image1.png"/><Relationship Id="rId9" Type="http://schemas.microsoft.com/office/2007/relationships/hdphoto" Target="../media/hdphoto153.wdp"/></Relationships>
</file>

<file path=ppt/slides/_rels/slide10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2.png"/><Relationship Id="rId3" Type="http://schemas.openxmlformats.org/officeDocument/2006/relationships/image" Target="../media/image2.png"/><Relationship Id="rId7" Type="http://schemas.microsoft.com/office/2007/relationships/hdphoto" Target="../media/hdphoto152.wdp"/><Relationship Id="rId2" Type="http://schemas.openxmlformats.org/officeDocument/2006/relationships/notesSlide" Target="../notesSlides/notesSlide10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1.png"/><Relationship Id="rId11" Type="http://schemas.microsoft.com/office/2007/relationships/hdphoto" Target="../media/hdphoto156.wdp"/><Relationship Id="rId5" Type="http://schemas.openxmlformats.org/officeDocument/2006/relationships/image" Target="../media/image5.png"/><Relationship Id="rId10" Type="http://schemas.openxmlformats.org/officeDocument/2006/relationships/image" Target="../media/image185.png"/><Relationship Id="rId4" Type="http://schemas.openxmlformats.org/officeDocument/2006/relationships/image" Target="../media/image1.png"/><Relationship Id="rId9" Type="http://schemas.microsoft.com/office/2007/relationships/hdphoto" Target="../media/hdphoto153.wdp"/></Relationships>
</file>

<file path=ppt/slides/_rels/slide10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6.png"/><Relationship Id="rId3" Type="http://schemas.openxmlformats.org/officeDocument/2006/relationships/image" Target="../media/image2.png"/><Relationship Id="rId7" Type="http://schemas.microsoft.com/office/2007/relationships/hdphoto" Target="../media/hdphoto152.wdp"/><Relationship Id="rId2" Type="http://schemas.openxmlformats.org/officeDocument/2006/relationships/notesSlide" Target="../notesSlides/notesSlide10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1.png"/><Relationship Id="rId11" Type="http://schemas.microsoft.com/office/2007/relationships/hdphoto" Target="../media/hdphoto158.wdp"/><Relationship Id="rId5" Type="http://schemas.openxmlformats.org/officeDocument/2006/relationships/image" Target="../media/image5.png"/><Relationship Id="rId10" Type="http://schemas.openxmlformats.org/officeDocument/2006/relationships/image" Target="../media/image187.png"/><Relationship Id="rId4" Type="http://schemas.openxmlformats.org/officeDocument/2006/relationships/image" Target="../media/image1.png"/><Relationship Id="rId9" Type="http://schemas.microsoft.com/office/2007/relationships/hdphoto" Target="../media/hdphoto157.wdp"/></Relationships>
</file>

<file path=ppt/slides/_rels/slide10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6.png"/><Relationship Id="rId3" Type="http://schemas.openxmlformats.org/officeDocument/2006/relationships/image" Target="../media/image2.png"/><Relationship Id="rId7" Type="http://schemas.microsoft.com/office/2007/relationships/hdphoto" Target="../media/hdphoto152.wdp"/><Relationship Id="rId2" Type="http://schemas.openxmlformats.org/officeDocument/2006/relationships/notesSlide" Target="../notesSlides/notesSlide10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1.png"/><Relationship Id="rId11" Type="http://schemas.microsoft.com/office/2007/relationships/hdphoto" Target="../media/hdphoto159.wdp"/><Relationship Id="rId5" Type="http://schemas.openxmlformats.org/officeDocument/2006/relationships/image" Target="../media/image5.png"/><Relationship Id="rId10" Type="http://schemas.openxmlformats.org/officeDocument/2006/relationships/image" Target="../media/image188.png"/><Relationship Id="rId4" Type="http://schemas.openxmlformats.org/officeDocument/2006/relationships/image" Target="../media/image1.png"/><Relationship Id="rId9" Type="http://schemas.microsoft.com/office/2007/relationships/hdphoto" Target="../media/hdphoto157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microsoft.com/office/2007/relationships/hdphoto" Target="../media/hdphoto11.wdp"/><Relationship Id="rId3" Type="http://schemas.openxmlformats.org/officeDocument/2006/relationships/image" Target="../media/image2.png"/><Relationship Id="rId7" Type="http://schemas.microsoft.com/office/2007/relationships/hdphoto" Target="../media/hdphoto7.wdp"/><Relationship Id="rId12" Type="http://schemas.openxmlformats.org/officeDocument/2006/relationships/image" Target="../media/image23.png"/><Relationship Id="rId17" Type="http://schemas.microsoft.com/office/2007/relationships/hdphoto" Target="../media/hdphoto13.wdp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11" Type="http://schemas.microsoft.com/office/2007/relationships/hdphoto" Target="../media/hdphoto10.wdp"/><Relationship Id="rId5" Type="http://schemas.openxmlformats.org/officeDocument/2006/relationships/image" Target="../media/image5.png"/><Relationship Id="rId15" Type="http://schemas.microsoft.com/office/2007/relationships/hdphoto" Target="../media/hdphoto12.wdp"/><Relationship Id="rId10" Type="http://schemas.openxmlformats.org/officeDocument/2006/relationships/image" Target="../media/image22.png"/><Relationship Id="rId4" Type="http://schemas.openxmlformats.org/officeDocument/2006/relationships/image" Target="../media/image1.png"/><Relationship Id="rId9" Type="http://schemas.microsoft.com/office/2007/relationships/hdphoto" Target="../media/hdphoto8.wdp"/><Relationship Id="rId1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microsoft.com/office/2007/relationships/hdphoto" Target="../media/hdphoto15.wdp"/><Relationship Id="rId3" Type="http://schemas.openxmlformats.org/officeDocument/2006/relationships/image" Target="../media/image2.png"/><Relationship Id="rId7" Type="http://schemas.microsoft.com/office/2007/relationships/hdphoto" Target="../media/hdphoto7.wdp"/><Relationship Id="rId12" Type="http://schemas.openxmlformats.org/officeDocument/2006/relationships/image" Target="../media/image27.png"/><Relationship Id="rId17" Type="http://schemas.microsoft.com/office/2007/relationships/hdphoto" Target="../media/hdphoto17.wdp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11" Type="http://schemas.microsoft.com/office/2007/relationships/hdphoto" Target="../media/hdphoto14.wdp"/><Relationship Id="rId5" Type="http://schemas.openxmlformats.org/officeDocument/2006/relationships/image" Target="../media/image5.png"/><Relationship Id="rId15" Type="http://schemas.microsoft.com/office/2007/relationships/hdphoto" Target="../media/hdphoto16.wdp"/><Relationship Id="rId10" Type="http://schemas.openxmlformats.org/officeDocument/2006/relationships/image" Target="../media/image26.png"/><Relationship Id="rId4" Type="http://schemas.openxmlformats.org/officeDocument/2006/relationships/image" Target="../media/image1.png"/><Relationship Id="rId9" Type="http://schemas.microsoft.com/office/2007/relationships/hdphoto" Target="../media/hdphoto8.wdp"/><Relationship Id="rId1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.png"/><Relationship Id="rId7" Type="http://schemas.microsoft.com/office/2007/relationships/hdphoto" Target="../media/hdphoto18.wdp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5.png"/><Relationship Id="rId4" Type="http://schemas.openxmlformats.org/officeDocument/2006/relationships/image" Target="../media/image1.png"/><Relationship Id="rId9" Type="http://schemas.microsoft.com/office/2007/relationships/hdphoto" Target="../media/hdphoto19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.png"/><Relationship Id="rId7" Type="http://schemas.microsoft.com/office/2007/relationships/hdphoto" Target="../media/hdphoto18.wdp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5.png"/><Relationship Id="rId4" Type="http://schemas.openxmlformats.org/officeDocument/2006/relationships/image" Target="../media/image1.png"/><Relationship Id="rId9" Type="http://schemas.microsoft.com/office/2007/relationships/hdphoto" Target="../media/hdphoto20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.png"/><Relationship Id="rId7" Type="http://schemas.microsoft.com/office/2007/relationships/hdphoto" Target="../media/hdphoto18.wdp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5.png"/><Relationship Id="rId4" Type="http://schemas.openxmlformats.org/officeDocument/2006/relationships/image" Target="../media/image1.png"/><Relationship Id="rId9" Type="http://schemas.microsoft.com/office/2007/relationships/hdphoto" Target="../media/hdphoto21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.png"/><Relationship Id="rId7" Type="http://schemas.microsoft.com/office/2007/relationships/hdphoto" Target="../media/hdphoto18.wdp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11" Type="http://schemas.microsoft.com/office/2007/relationships/hdphoto" Target="../media/hdphoto23.wdp"/><Relationship Id="rId5" Type="http://schemas.openxmlformats.org/officeDocument/2006/relationships/image" Target="../media/image5.png"/><Relationship Id="rId10" Type="http://schemas.openxmlformats.org/officeDocument/2006/relationships/image" Target="../media/image35.png"/><Relationship Id="rId4" Type="http://schemas.openxmlformats.org/officeDocument/2006/relationships/image" Target="../media/image1.png"/><Relationship Id="rId9" Type="http://schemas.microsoft.com/office/2007/relationships/hdphoto" Target="../media/hdphoto22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2.png"/><Relationship Id="rId7" Type="http://schemas.microsoft.com/office/2007/relationships/hdphoto" Target="../media/hdphoto18.wdp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11" Type="http://schemas.microsoft.com/office/2007/relationships/hdphoto" Target="../media/hdphoto25.wdp"/><Relationship Id="rId5" Type="http://schemas.openxmlformats.org/officeDocument/2006/relationships/image" Target="../media/image5.png"/><Relationship Id="rId10" Type="http://schemas.openxmlformats.org/officeDocument/2006/relationships/image" Target="../media/image37.png"/><Relationship Id="rId4" Type="http://schemas.openxmlformats.org/officeDocument/2006/relationships/image" Target="../media/image1.png"/><Relationship Id="rId9" Type="http://schemas.microsoft.com/office/2007/relationships/hdphoto" Target="../media/hdphoto24.wd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2.png"/><Relationship Id="rId7" Type="http://schemas.microsoft.com/office/2007/relationships/hdphoto" Target="../media/hdphoto18.wdp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11" Type="http://schemas.microsoft.com/office/2007/relationships/hdphoto" Target="../media/hdphoto27.wdp"/><Relationship Id="rId5" Type="http://schemas.openxmlformats.org/officeDocument/2006/relationships/image" Target="../media/image5.png"/><Relationship Id="rId10" Type="http://schemas.openxmlformats.org/officeDocument/2006/relationships/image" Target="../media/image39.png"/><Relationship Id="rId4" Type="http://schemas.openxmlformats.org/officeDocument/2006/relationships/image" Target="../media/image1.png"/><Relationship Id="rId9" Type="http://schemas.microsoft.com/office/2007/relationships/hdphoto" Target="../media/hdphoto26.wdp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2.png"/><Relationship Id="rId7" Type="http://schemas.microsoft.com/office/2007/relationships/hdphoto" Target="../media/hdphoto18.wdp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11" Type="http://schemas.microsoft.com/office/2007/relationships/hdphoto" Target="../media/hdphoto29.wdp"/><Relationship Id="rId5" Type="http://schemas.openxmlformats.org/officeDocument/2006/relationships/image" Target="../media/image5.png"/><Relationship Id="rId10" Type="http://schemas.openxmlformats.org/officeDocument/2006/relationships/image" Target="../media/image41.png"/><Relationship Id="rId4" Type="http://schemas.openxmlformats.org/officeDocument/2006/relationships/image" Target="../media/image1.png"/><Relationship Id="rId9" Type="http://schemas.microsoft.com/office/2007/relationships/hdphoto" Target="../media/hdphoto28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microsoft.com/office/2007/relationships/hdphoto" Target="../media/hdphoto33.wdp"/><Relationship Id="rId3" Type="http://schemas.openxmlformats.org/officeDocument/2006/relationships/image" Target="../media/image2.png"/><Relationship Id="rId7" Type="http://schemas.microsoft.com/office/2007/relationships/hdphoto" Target="../media/hdphoto30.wdp"/><Relationship Id="rId12" Type="http://schemas.openxmlformats.org/officeDocument/2006/relationships/image" Target="../media/image4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png"/><Relationship Id="rId11" Type="http://schemas.microsoft.com/office/2007/relationships/hdphoto" Target="../media/hdphoto32.wdp"/><Relationship Id="rId5" Type="http://schemas.openxmlformats.org/officeDocument/2006/relationships/image" Target="../media/image5.png"/><Relationship Id="rId10" Type="http://schemas.openxmlformats.org/officeDocument/2006/relationships/image" Target="../media/image45.png"/><Relationship Id="rId4" Type="http://schemas.openxmlformats.org/officeDocument/2006/relationships/image" Target="../media/image1.png"/><Relationship Id="rId9" Type="http://schemas.microsoft.com/office/2007/relationships/hdphoto" Target="../media/hdphoto31.wdp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2.png"/><Relationship Id="rId7" Type="http://schemas.microsoft.com/office/2007/relationships/hdphoto" Target="../media/hdphoto30.wdp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png"/><Relationship Id="rId11" Type="http://schemas.microsoft.com/office/2007/relationships/hdphoto" Target="../media/hdphoto35.wdp"/><Relationship Id="rId5" Type="http://schemas.openxmlformats.org/officeDocument/2006/relationships/image" Target="../media/image5.png"/><Relationship Id="rId10" Type="http://schemas.openxmlformats.org/officeDocument/2006/relationships/image" Target="../media/image48.png"/><Relationship Id="rId4" Type="http://schemas.openxmlformats.org/officeDocument/2006/relationships/image" Target="../media/image1.png"/><Relationship Id="rId9" Type="http://schemas.microsoft.com/office/2007/relationships/hdphoto" Target="../media/hdphoto34.wdp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2.png"/><Relationship Id="rId7" Type="http://schemas.microsoft.com/office/2007/relationships/hdphoto" Target="../media/hdphoto30.wdp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png"/><Relationship Id="rId11" Type="http://schemas.microsoft.com/office/2007/relationships/hdphoto" Target="../media/hdphoto37.wdp"/><Relationship Id="rId5" Type="http://schemas.openxmlformats.org/officeDocument/2006/relationships/image" Target="../media/image5.png"/><Relationship Id="rId10" Type="http://schemas.openxmlformats.org/officeDocument/2006/relationships/image" Target="../media/image50.png"/><Relationship Id="rId4" Type="http://schemas.openxmlformats.org/officeDocument/2006/relationships/image" Target="../media/image1.png"/><Relationship Id="rId9" Type="http://schemas.microsoft.com/office/2007/relationships/hdphoto" Target="../media/hdphoto36.wdp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2.png"/><Relationship Id="rId7" Type="http://schemas.microsoft.com/office/2007/relationships/hdphoto" Target="../media/hdphoto30.wdp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png"/><Relationship Id="rId11" Type="http://schemas.microsoft.com/office/2007/relationships/hdphoto" Target="../media/hdphoto39.wdp"/><Relationship Id="rId5" Type="http://schemas.openxmlformats.org/officeDocument/2006/relationships/image" Target="../media/image5.png"/><Relationship Id="rId10" Type="http://schemas.openxmlformats.org/officeDocument/2006/relationships/image" Target="../media/image52.png"/><Relationship Id="rId4" Type="http://schemas.openxmlformats.org/officeDocument/2006/relationships/image" Target="../media/image1.png"/><Relationship Id="rId9" Type="http://schemas.microsoft.com/office/2007/relationships/hdphoto" Target="../media/hdphoto38.wdp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2.png"/><Relationship Id="rId7" Type="http://schemas.microsoft.com/office/2007/relationships/hdphoto" Target="../media/hdphoto30.wdp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png"/><Relationship Id="rId11" Type="http://schemas.microsoft.com/office/2007/relationships/hdphoto" Target="../media/hdphoto41.wdp"/><Relationship Id="rId5" Type="http://schemas.openxmlformats.org/officeDocument/2006/relationships/image" Target="../media/image5.png"/><Relationship Id="rId10" Type="http://schemas.openxmlformats.org/officeDocument/2006/relationships/image" Target="../media/image54.png"/><Relationship Id="rId4" Type="http://schemas.openxmlformats.org/officeDocument/2006/relationships/image" Target="../media/image1.png"/><Relationship Id="rId9" Type="http://schemas.microsoft.com/office/2007/relationships/hdphoto" Target="../media/hdphoto40.wdp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2.png"/><Relationship Id="rId7" Type="http://schemas.microsoft.com/office/2007/relationships/hdphoto" Target="../media/hdphoto30.wdp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png"/><Relationship Id="rId11" Type="http://schemas.microsoft.com/office/2007/relationships/hdphoto" Target="../media/hdphoto43.wdp"/><Relationship Id="rId5" Type="http://schemas.openxmlformats.org/officeDocument/2006/relationships/image" Target="../media/image5.png"/><Relationship Id="rId10" Type="http://schemas.openxmlformats.org/officeDocument/2006/relationships/image" Target="../media/image56.png"/><Relationship Id="rId4" Type="http://schemas.openxmlformats.org/officeDocument/2006/relationships/image" Target="../media/image1.png"/><Relationship Id="rId9" Type="http://schemas.microsoft.com/office/2007/relationships/hdphoto" Target="../media/hdphoto42.wd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2.png"/><Relationship Id="rId7" Type="http://schemas.microsoft.com/office/2007/relationships/hdphoto" Target="../media/hdphoto44.wdp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8.png"/><Relationship Id="rId5" Type="http://schemas.openxmlformats.org/officeDocument/2006/relationships/image" Target="../media/image5.png"/><Relationship Id="rId4" Type="http://schemas.openxmlformats.org/officeDocument/2006/relationships/image" Target="../media/image1.png"/><Relationship Id="rId9" Type="http://schemas.microsoft.com/office/2007/relationships/hdphoto" Target="../media/hdphoto45.wdp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microsoft.com/office/2007/relationships/hdphoto" Target="../media/hdphoto47.wdp"/><Relationship Id="rId3" Type="http://schemas.openxmlformats.org/officeDocument/2006/relationships/image" Target="../media/image2.png"/><Relationship Id="rId7" Type="http://schemas.microsoft.com/office/2007/relationships/hdphoto" Target="../media/hdphoto44.wdp"/><Relationship Id="rId12" Type="http://schemas.openxmlformats.org/officeDocument/2006/relationships/image" Target="../media/image6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8.png"/><Relationship Id="rId11" Type="http://schemas.microsoft.com/office/2007/relationships/hdphoto" Target="../media/hdphoto46.wdp"/><Relationship Id="rId5" Type="http://schemas.openxmlformats.org/officeDocument/2006/relationships/image" Target="../media/image5.png"/><Relationship Id="rId10" Type="http://schemas.openxmlformats.org/officeDocument/2006/relationships/image" Target="../media/image60.png"/><Relationship Id="rId4" Type="http://schemas.openxmlformats.org/officeDocument/2006/relationships/image" Target="../media/image1.png"/><Relationship Id="rId9" Type="http://schemas.microsoft.com/office/2007/relationships/hdphoto" Target="../media/hdphoto45.wdp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microsoft.com/office/2007/relationships/hdphoto" Target="../media/hdphoto48.wdp"/><Relationship Id="rId3" Type="http://schemas.openxmlformats.org/officeDocument/2006/relationships/image" Target="../media/image2.png"/><Relationship Id="rId7" Type="http://schemas.microsoft.com/office/2007/relationships/hdphoto" Target="../media/hdphoto44.wdp"/><Relationship Id="rId12" Type="http://schemas.openxmlformats.org/officeDocument/2006/relationships/image" Target="../media/image6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8.png"/><Relationship Id="rId11" Type="http://schemas.microsoft.com/office/2007/relationships/hdphoto" Target="../media/hdphoto46.wdp"/><Relationship Id="rId5" Type="http://schemas.openxmlformats.org/officeDocument/2006/relationships/image" Target="../media/image5.png"/><Relationship Id="rId10" Type="http://schemas.openxmlformats.org/officeDocument/2006/relationships/image" Target="../media/image60.png"/><Relationship Id="rId4" Type="http://schemas.openxmlformats.org/officeDocument/2006/relationships/image" Target="../media/image1.png"/><Relationship Id="rId9" Type="http://schemas.microsoft.com/office/2007/relationships/hdphoto" Target="../media/hdphoto45.wdp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microsoft.com/office/2007/relationships/hdphoto" Target="../media/hdphoto50.wdp"/><Relationship Id="rId3" Type="http://schemas.openxmlformats.org/officeDocument/2006/relationships/image" Target="../media/image2.png"/><Relationship Id="rId7" Type="http://schemas.microsoft.com/office/2007/relationships/hdphoto" Target="../media/hdphoto44.wdp"/><Relationship Id="rId12" Type="http://schemas.openxmlformats.org/officeDocument/2006/relationships/image" Target="../media/image64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8.png"/><Relationship Id="rId11" Type="http://schemas.microsoft.com/office/2007/relationships/hdphoto" Target="../media/hdphoto49.wdp"/><Relationship Id="rId5" Type="http://schemas.openxmlformats.org/officeDocument/2006/relationships/image" Target="../media/image5.png"/><Relationship Id="rId10" Type="http://schemas.openxmlformats.org/officeDocument/2006/relationships/image" Target="../media/image63.png"/><Relationship Id="rId4" Type="http://schemas.openxmlformats.org/officeDocument/2006/relationships/image" Target="../media/image1.png"/><Relationship Id="rId9" Type="http://schemas.microsoft.com/office/2007/relationships/hdphoto" Target="../media/hdphoto45.wdp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2.png"/><Relationship Id="rId7" Type="http://schemas.microsoft.com/office/2007/relationships/hdphoto" Target="../media/hdphoto51.wdp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5.png"/><Relationship Id="rId5" Type="http://schemas.openxmlformats.org/officeDocument/2006/relationships/image" Target="../media/image5.png"/><Relationship Id="rId4" Type="http://schemas.openxmlformats.org/officeDocument/2006/relationships/image" Target="../media/image1.png"/><Relationship Id="rId9" Type="http://schemas.microsoft.com/office/2007/relationships/hdphoto" Target="../media/hdphoto52.wdp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2.png"/><Relationship Id="rId7" Type="http://schemas.microsoft.com/office/2007/relationships/hdphoto" Target="../media/hdphoto51.wdp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5.png"/><Relationship Id="rId5" Type="http://schemas.openxmlformats.org/officeDocument/2006/relationships/image" Target="../media/image5.png"/><Relationship Id="rId4" Type="http://schemas.openxmlformats.org/officeDocument/2006/relationships/image" Target="../media/image1.png"/><Relationship Id="rId9" Type="http://schemas.microsoft.com/office/2007/relationships/hdphoto" Target="../media/hdphoto53.wdp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2.png"/><Relationship Id="rId7" Type="http://schemas.microsoft.com/office/2007/relationships/hdphoto" Target="../media/hdphoto54.wdp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9.png"/><Relationship Id="rId11" Type="http://schemas.microsoft.com/office/2007/relationships/hdphoto" Target="../media/hdphoto56.wdp"/><Relationship Id="rId5" Type="http://schemas.openxmlformats.org/officeDocument/2006/relationships/image" Target="../media/image5.png"/><Relationship Id="rId10" Type="http://schemas.openxmlformats.org/officeDocument/2006/relationships/image" Target="../media/image71.png"/><Relationship Id="rId4" Type="http://schemas.openxmlformats.org/officeDocument/2006/relationships/image" Target="../media/image1.png"/><Relationship Id="rId9" Type="http://schemas.microsoft.com/office/2007/relationships/hdphoto" Target="../media/hdphoto55.wdp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2.png"/><Relationship Id="rId7" Type="http://schemas.microsoft.com/office/2007/relationships/hdphoto" Target="../media/hdphoto54.wdp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9.png"/><Relationship Id="rId5" Type="http://schemas.openxmlformats.org/officeDocument/2006/relationships/image" Target="../media/image5.png"/><Relationship Id="rId4" Type="http://schemas.openxmlformats.org/officeDocument/2006/relationships/image" Target="../media/image1.png"/><Relationship Id="rId9" Type="http://schemas.microsoft.com/office/2007/relationships/hdphoto" Target="../media/hdphoto57.wdp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2.png"/><Relationship Id="rId7" Type="http://schemas.openxmlformats.org/officeDocument/2006/relationships/image" Target="../media/image8.pn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microsoft.com/office/2007/relationships/hdphoto" Target="../media/hdphoto3.wdp"/><Relationship Id="rId5" Type="http://schemas.openxmlformats.org/officeDocument/2006/relationships/image" Target="../media/image7.png"/><Relationship Id="rId10" Type="http://schemas.openxmlformats.org/officeDocument/2006/relationships/image" Target="../media/image9.png"/><Relationship Id="rId4" Type="http://schemas.openxmlformats.org/officeDocument/2006/relationships/image" Target="../media/image1.png"/><Relationship Id="rId9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73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microsoft.com/office/2007/relationships/hdphoto" Target="../media/hdphoto58.wdp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4.png"/><Relationship Id="rId5" Type="http://schemas.openxmlformats.org/officeDocument/2006/relationships/image" Target="../media/image5.png"/><Relationship Id="rId4" Type="http://schemas.openxmlformats.org/officeDocument/2006/relationships/image" Target="../media/image1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13" Type="http://schemas.microsoft.com/office/2007/relationships/hdphoto" Target="../media/hdphoto62.wdp"/><Relationship Id="rId3" Type="http://schemas.openxmlformats.org/officeDocument/2006/relationships/image" Target="../media/image2.png"/><Relationship Id="rId7" Type="http://schemas.microsoft.com/office/2007/relationships/hdphoto" Target="../media/hdphoto59.wdp"/><Relationship Id="rId12" Type="http://schemas.openxmlformats.org/officeDocument/2006/relationships/image" Target="../media/image78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5.png"/><Relationship Id="rId11" Type="http://schemas.microsoft.com/office/2007/relationships/hdphoto" Target="../media/hdphoto61.wdp"/><Relationship Id="rId5" Type="http://schemas.openxmlformats.org/officeDocument/2006/relationships/image" Target="../media/image5.png"/><Relationship Id="rId10" Type="http://schemas.openxmlformats.org/officeDocument/2006/relationships/image" Target="../media/image77.png"/><Relationship Id="rId4" Type="http://schemas.openxmlformats.org/officeDocument/2006/relationships/image" Target="../media/image1.png"/><Relationship Id="rId9" Type="http://schemas.microsoft.com/office/2007/relationships/hdphoto" Target="../media/hdphoto60.wdp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2.png"/><Relationship Id="rId7" Type="http://schemas.microsoft.com/office/2007/relationships/hdphoto" Target="../media/hdphoto59.wdp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5.png"/><Relationship Id="rId11" Type="http://schemas.microsoft.com/office/2007/relationships/hdphoto" Target="../media/hdphoto64.wdp"/><Relationship Id="rId5" Type="http://schemas.openxmlformats.org/officeDocument/2006/relationships/image" Target="../media/image5.png"/><Relationship Id="rId10" Type="http://schemas.openxmlformats.org/officeDocument/2006/relationships/image" Target="../media/image80.png"/><Relationship Id="rId4" Type="http://schemas.openxmlformats.org/officeDocument/2006/relationships/image" Target="../media/image1.png"/><Relationship Id="rId9" Type="http://schemas.microsoft.com/office/2007/relationships/hdphoto" Target="../media/hdphoto63.wdp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image" Target="../media/image2.png"/><Relationship Id="rId7" Type="http://schemas.microsoft.com/office/2007/relationships/hdphoto" Target="../media/hdphoto59.wdp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5.png"/><Relationship Id="rId11" Type="http://schemas.microsoft.com/office/2007/relationships/hdphoto" Target="../media/hdphoto66.wdp"/><Relationship Id="rId5" Type="http://schemas.openxmlformats.org/officeDocument/2006/relationships/image" Target="../media/image5.png"/><Relationship Id="rId10" Type="http://schemas.openxmlformats.org/officeDocument/2006/relationships/image" Target="../media/image82.png"/><Relationship Id="rId4" Type="http://schemas.openxmlformats.org/officeDocument/2006/relationships/image" Target="../media/image1.png"/><Relationship Id="rId9" Type="http://schemas.microsoft.com/office/2007/relationships/hdphoto" Target="../media/hdphoto65.wdp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image" Target="../media/image2.png"/><Relationship Id="rId7" Type="http://schemas.microsoft.com/office/2007/relationships/hdphoto" Target="../media/hdphoto59.wdp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5.png"/><Relationship Id="rId11" Type="http://schemas.microsoft.com/office/2007/relationships/hdphoto" Target="../media/hdphoto66.wdp"/><Relationship Id="rId5" Type="http://schemas.openxmlformats.org/officeDocument/2006/relationships/image" Target="../media/image5.png"/><Relationship Id="rId10" Type="http://schemas.openxmlformats.org/officeDocument/2006/relationships/image" Target="../media/image82.png"/><Relationship Id="rId4" Type="http://schemas.openxmlformats.org/officeDocument/2006/relationships/image" Target="../media/image1.png"/><Relationship Id="rId9" Type="http://schemas.microsoft.com/office/2007/relationships/hdphoto" Target="../media/hdphoto65.wdp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83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image" Target="../media/image2.png"/><Relationship Id="rId7" Type="http://schemas.microsoft.com/office/2007/relationships/hdphoto" Target="../media/hdphoto67.wdp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4.png"/><Relationship Id="rId5" Type="http://schemas.openxmlformats.org/officeDocument/2006/relationships/image" Target="../media/image5.png"/><Relationship Id="rId4" Type="http://schemas.openxmlformats.org/officeDocument/2006/relationships/image" Target="../media/image1.png"/><Relationship Id="rId9" Type="http://schemas.microsoft.com/office/2007/relationships/hdphoto" Target="../media/hdphoto68.wdp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2.png"/><Relationship Id="rId7" Type="http://schemas.openxmlformats.org/officeDocument/2006/relationships/image" Target="../media/image12.png"/><Relationship Id="rId12" Type="http://schemas.microsoft.com/office/2007/relationships/hdphoto" Target="../media/hdphoto2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11" Type="http://schemas.openxmlformats.org/officeDocument/2006/relationships/image" Target="../media/image8.png"/><Relationship Id="rId5" Type="http://schemas.openxmlformats.org/officeDocument/2006/relationships/image" Target="../media/image5.png"/><Relationship Id="rId10" Type="http://schemas.microsoft.com/office/2007/relationships/hdphoto" Target="../media/hdphoto1.wdp"/><Relationship Id="rId4" Type="http://schemas.openxmlformats.org/officeDocument/2006/relationships/image" Target="../media/image1.png"/><Relationship Id="rId9" Type="http://schemas.openxmlformats.org/officeDocument/2006/relationships/image" Target="../media/image7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13" Type="http://schemas.microsoft.com/office/2007/relationships/hdphoto" Target="../media/hdphoto71.wdp"/><Relationship Id="rId3" Type="http://schemas.openxmlformats.org/officeDocument/2006/relationships/image" Target="../media/image86.png"/><Relationship Id="rId7" Type="http://schemas.openxmlformats.org/officeDocument/2006/relationships/image" Target="../media/image5.png"/><Relationship Id="rId12" Type="http://schemas.openxmlformats.org/officeDocument/2006/relationships/image" Target="../media/image88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11" Type="http://schemas.microsoft.com/office/2007/relationships/hdphoto" Target="../media/hdphoto67.wdp"/><Relationship Id="rId5" Type="http://schemas.openxmlformats.org/officeDocument/2006/relationships/image" Target="../media/image2.png"/><Relationship Id="rId10" Type="http://schemas.openxmlformats.org/officeDocument/2006/relationships/image" Target="../media/image84.png"/><Relationship Id="rId4" Type="http://schemas.microsoft.com/office/2007/relationships/hdphoto" Target="../media/hdphoto69.wdp"/><Relationship Id="rId9" Type="http://schemas.microsoft.com/office/2007/relationships/hdphoto" Target="../media/hdphoto70.wdp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image" Target="../media/image2.png"/><Relationship Id="rId7" Type="http://schemas.microsoft.com/office/2007/relationships/hdphoto" Target="../media/hdphoto67.wdp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4.png"/><Relationship Id="rId11" Type="http://schemas.microsoft.com/office/2007/relationships/hdphoto" Target="../media/hdphoto73.wdp"/><Relationship Id="rId5" Type="http://schemas.openxmlformats.org/officeDocument/2006/relationships/image" Target="../media/image5.png"/><Relationship Id="rId10" Type="http://schemas.openxmlformats.org/officeDocument/2006/relationships/image" Target="../media/image90.png"/><Relationship Id="rId4" Type="http://schemas.openxmlformats.org/officeDocument/2006/relationships/image" Target="../media/image1.png"/><Relationship Id="rId9" Type="http://schemas.microsoft.com/office/2007/relationships/hdphoto" Target="../media/hdphoto72.wdp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92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1.png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3" Type="http://schemas.openxmlformats.org/officeDocument/2006/relationships/image" Target="../media/image2.png"/><Relationship Id="rId7" Type="http://schemas.microsoft.com/office/2007/relationships/hdphoto" Target="../media/hdphoto74.wdp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3.png"/><Relationship Id="rId5" Type="http://schemas.openxmlformats.org/officeDocument/2006/relationships/image" Target="../media/image5.png"/><Relationship Id="rId4" Type="http://schemas.openxmlformats.org/officeDocument/2006/relationships/image" Target="../media/image1.png"/><Relationship Id="rId9" Type="http://schemas.microsoft.com/office/2007/relationships/hdphoto" Target="../media/hdphoto75.wdp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3" Type="http://schemas.openxmlformats.org/officeDocument/2006/relationships/image" Target="../media/image2.png"/><Relationship Id="rId7" Type="http://schemas.microsoft.com/office/2007/relationships/hdphoto" Target="../media/hdphoto74.wdp"/><Relationship Id="rId12" Type="http://schemas.openxmlformats.org/officeDocument/2006/relationships/image" Target="../media/image97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3.png"/><Relationship Id="rId11" Type="http://schemas.microsoft.com/office/2007/relationships/hdphoto" Target="../media/hdphoto77.wdp"/><Relationship Id="rId5" Type="http://schemas.openxmlformats.org/officeDocument/2006/relationships/image" Target="../media/image5.png"/><Relationship Id="rId10" Type="http://schemas.openxmlformats.org/officeDocument/2006/relationships/image" Target="../media/image96.png"/><Relationship Id="rId4" Type="http://schemas.openxmlformats.org/officeDocument/2006/relationships/image" Target="../media/image1.png"/><Relationship Id="rId9" Type="http://schemas.microsoft.com/office/2007/relationships/hdphoto" Target="../media/hdphoto76.wdp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13" Type="http://schemas.microsoft.com/office/2007/relationships/hdphoto" Target="../media/hdphoto80.wdp"/><Relationship Id="rId3" Type="http://schemas.openxmlformats.org/officeDocument/2006/relationships/image" Target="../media/image2.png"/><Relationship Id="rId7" Type="http://schemas.microsoft.com/office/2007/relationships/hdphoto" Target="../media/hdphoto74.wdp"/><Relationship Id="rId12" Type="http://schemas.openxmlformats.org/officeDocument/2006/relationships/image" Target="../media/image100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3.png"/><Relationship Id="rId11" Type="http://schemas.microsoft.com/office/2007/relationships/hdphoto" Target="../media/hdphoto79.wdp"/><Relationship Id="rId5" Type="http://schemas.openxmlformats.org/officeDocument/2006/relationships/image" Target="../media/image5.png"/><Relationship Id="rId10" Type="http://schemas.openxmlformats.org/officeDocument/2006/relationships/image" Target="../media/image99.png"/><Relationship Id="rId4" Type="http://schemas.openxmlformats.org/officeDocument/2006/relationships/image" Target="../media/image1.png"/><Relationship Id="rId9" Type="http://schemas.microsoft.com/office/2007/relationships/hdphoto" Target="../media/hdphoto78.wdp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13" Type="http://schemas.microsoft.com/office/2007/relationships/hdphoto" Target="../media/hdphoto82.wdp"/><Relationship Id="rId3" Type="http://schemas.openxmlformats.org/officeDocument/2006/relationships/image" Target="../media/image2.png"/><Relationship Id="rId7" Type="http://schemas.microsoft.com/office/2007/relationships/hdphoto" Target="../media/hdphoto78.wdp"/><Relationship Id="rId12" Type="http://schemas.openxmlformats.org/officeDocument/2006/relationships/image" Target="../media/image102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8.png"/><Relationship Id="rId11" Type="http://schemas.microsoft.com/office/2007/relationships/hdphoto" Target="../media/hdphoto81.wdp"/><Relationship Id="rId5" Type="http://schemas.openxmlformats.org/officeDocument/2006/relationships/image" Target="../media/image5.png"/><Relationship Id="rId15" Type="http://schemas.microsoft.com/office/2007/relationships/hdphoto" Target="../media/hdphoto83.wdp"/><Relationship Id="rId10" Type="http://schemas.openxmlformats.org/officeDocument/2006/relationships/image" Target="../media/image101.png"/><Relationship Id="rId4" Type="http://schemas.openxmlformats.org/officeDocument/2006/relationships/image" Target="../media/image1.png"/><Relationship Id="rId9" Type="http://schemas.microsoft.com/office/2007/relationships/hdphoto" Target="../media/hdphoto74.wdp"/><Relationship Id="rId14" Type="http://schemas.openxmlformats.org/officeDocument/2006/relationships/image" Target="../media/image103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04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1.png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2.png"/><Relationship Id="rId7" Type="http://schemas.microsoft.com/office/2007/relationships/hdphoto" Target="../media/hdphoto5.wdp"/><Relationship Id="rId12" Type="http://schemas.microsoft.com/office/2007/relationships/hdphoto" Target="../media/hdphoto2.wd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11" Type="http://schemas.openxmlformats.org/officeDocument/2006/relationships/image" Target="../media/image8.png"/><Relationship Id="rId5" Type="http://schemas.openxmlformats.org/officeDocument/2006/relationships/image" Target="../media/image5.png"/><Relationship Id="rId10" Type="http://schemas.microsoft.com/office/2007/relationships/hdphoto" Target="../media/hdphoto1.wdp"/><Relationship Id="rId4" Type="http://schemas.openxmlformats.org/officeDocument/2006/relationships/image" Target="../media/image1.png"/><Relationship Id="rId9" Type="http://schemas.openxmlformats.org/officeDocument/2006/relationships/image" Target="../media/image7.png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png"/><Relationship Id="rId3" Type="http://schemas.openxmlformats.org/officeDocument/2006/relationships/image" Target="../media/image2.png"/><Relationship Id="rId7" Type="http://schemas.microsoft.com/office/2007/relationships/hdphoto" Target="../media/hdphoto84.wdp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5.png"/><Relationship Id="rId5" Type="http://schemas.openxmlformats.org/officeDocument/2006/relationships/image" Target="../media/image5.png"/><Relationship Id="rId4" Type="http://schemas.openxmlformats.org/officeDocument/2006/relationships/image" Target="../media/image1.png"/><Relationship Id="rId9" Type="http://schemas.microsoft.com/office/2007/relationships/hdphoto" Target="../media/hdphoto85.wdp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png"/><Relationship Id="rId3" Type="http://schemas.openxmlformats.org/officeDocument/2006/relationships/image" Target="../media/image2.png"/><Relationship Id="rId7" Type="http://schemas.microsoft.com/office/2007/relationships/hdphoto" Target="../media/hdphoto84.wdp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5.png"/><Relationship Id="rId11" Type="http://schemas.microsoft.com/office/2007/relationships/hdphoto" Target="../media/hdphoto87.wdp"/><Relationship Id="rId5" Type="http://schemas.openxmlformats.org/officeDocument/2006/relationships/image" Target="../media/image5.png"/><Relationship Id="rId10" Type="http://schemas.openxmlformats.org/officeDocument/2006/relationships/image" Target="../media/image108.png"/><Relationship Id="rId4" Type="http://schemas.openxmlformats.org/officeDocument/2006/relationships/image" Target="../media/image1.png"/><Relationship Id="rId9" Type="http://schemas.microsoft.com/office/2007/relationships/hdphoto" Target="../media/hdphoto86.wdp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png"/><Relationship Id="rId13" Type="http://schemas.microsoft.com/office/2007/relationships/hdphoto" Target="../media/hdphoto90.wdp"/><Relationship Id="rId3" Type="http://schemas.openxmlformats.org/officeDocument/2006/relationships/image" Target="../media/image2.png"/><Relationship Id="rId7" Type="http://schemas.microsoft.com/office/2007/relationships/hdphoto" Target="../media/hdphoto84.wdp"/><Relationship Id="rId12" Type="http://schemas.openxmlformats.org/officeDocument/2006/relationships/image" Target="../media/image111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5.png"/><Relationship Id="rId11" Type="http://schemas.microsoft.com/office/2007/relationships/hdphoto" Target="../media/hdphoto89.wdp"/><Relationship Id="rId5" Type="http://schemas.openxmlformats.org/officeDocument/2006/relationships/image" Target="../media/image5.png"/><Relationship Id="rId10" Type="http://schemas.openxmlformats.org/officeDocument/2006/relationships/image" Target="../media/image110.png"/><Relationship Id="rId4" Type="http://schemas.openxmlformats.org/officeDocument/2006/relationships/image" Target="../media/image1.png"/><Relationship Id="rId9" Type="http://schemas.microsoft.com/office/2007/relationships/hdphoto" Target="../media/hdphoto88.wdp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png"/><Relationship Id="rId3" Type="http://schemas.openxmlformats.org/officeDocument/2006/relationships/image" Target="../media/image2.png"/><Relationship Id="rId7" Type="http://schemas.microsoft.com/office/2007/relationships/hdphoto" Target="../media/hdphoto91.wdp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2.png"/><Relationship Id="rId11" Type="http://schemas.microsoft.com/office/2007/relationships/hdphoto" Target="../media/hdphoto92.wdp"/><Relationship Id="rId5" Type="http://schemas.openxmlformats.org/officeDocument/2006/relationships/image" Target="../media/image5.png"/><Relationship Id="rId10" Type="http://schemas.openxmlformats.org/officeDocument/2006/relationships/image" Target="../media/image113.png"/><Relationship Id="rId4" Type="http://schemas.openxmlformats.org/officeDocument/2006/relationships/image" Target="../media/image1.png"/><Relationship Id="rId9" Type="http://schemas.microsoft.com/office/2007/relationships/hdphoto" Target="../media/hdphoto84.wdp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png"/><Relationship Id="rId3" Type="http://schemas.openxmlformats.org/officeDocument/2006/relationships/image" Target="../media/image2.png"/><Relationship Id="rId7" Type="http://schemas.microsoft.com/office/2007/relationships/hdphoto" Target="../media/hdphoto84.wdp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5.png"/><Relationship Id="rId11" Type="http://schemas.microsoft.com/office/2007/relationships/hdphoto" Target="../media/hdphoto94.wdp"/><Relationship Id="rId5" Type="http://schemas.openxmlformats.org/officeDocument/2006/relationships/image" Target="../media/image5.png"/><Relationship Id="rId10" Type="http://schemas.openxmlformats.org/officeDocument/2006/relationships/image" Target="../media/image115.png"/><Relationship Id="rId4" Type="http://schemas.openxmlformats.org/officeDocument/2006/relationships/image" Target="../media/image1.png"/><Relationship Id="rId9" Type="http://schemas.microsoft.com/office/2007/relationships/hdphoto" Target="../media/hdphoto93.wdp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16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1.png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pn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microsoft.com/office/2007/relationships/hdphoto" Target="../media/hdphoto95.wdp"/><Relationship Id="rId4" Type="http://schemas.openxmlformats.org/officeDocument/2006/relationships/image" Target="../media/image117.png"/><Relationship Id="rId9" Type="http://schemas.microsoft.com/office/2007/relationships/hdphoto" Target="../media/hdphoto96.wdp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pn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microsoft.com/office/2007/relationships/hdphoto" Target="../media/hdphoto95.wdp"/><Relationship Id="rId4" Type="http://schemas.openxmlformats.org/officeDocument/2006/relationships/image" Target="../media/image117.png"/><Relationship Id="rId9" Type="http://schemas.microsoft.com/office/2007/relationships/hdphoto" Target="../media/hdphoto97.wdp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pn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microsoft.com/office/2007/relationships/hdphoto" Target="../media/hdphoto95.wdp"/><Relationship Id="rId4" Type="http://schemas.openxmlformats.org/officeDocument/2006/relationships/image" Target="../media/image117.png"/><Relationship Id="rId9" Type="http://schemas.microsoft.com/office/2007/relationships/hdphoto" Target="../media/hdphoto98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2.png"/><Relationship Id="rId7" Type="http://schemas.microsoft.com/office/2007/relationships/hdphoto" Target="../media/hdphoto6.wdp"/><Relationship Id="rId12" Type="http://schemas.microsoft.com/office/2007/relationships/hdphoto" Target="../media/hdphoto2.wdp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11" Type="http://schemas.openxmlformats.org/officeDocument/2006/relationships/image" Target="../media/image8.png"/><Relationship Id="rId5" Type="http://schemas.openxmlformats.org/officeDocument/2006/relationships/image" Target="../media/image5.png"/><Relationship Id="rId10" Type="http://schemas.microsoft.com/office/2007/relationships/hdphoto" Target="../media/hdphoto1.wdp"/><Relationship Id="rId4" Type="http://schemas.openxmlformats.org/officeDocument/2006/relationships/image" Target="../media/image1.png"/><Relationship Id="rId9" Type="http://schemas.openxmlformats.org/officeDocument/2006/relationships/image" Target="../media/image7.png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.pn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microsoft.com/office/2007/relationships/hdphoto" Target="../media/hdphoto95.wdp"/><Relationship Id="rId4" Type="http://schemas.openxmlformats.org/officeDocument/2006/relationships/image" Target="../media/image117.png"/><Relationship Id="rId9" Type="http://schemas.microsoft.com/office/2007/relationships/hdphoto" Target="../media/hdphoto99.wdp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22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1.png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png"/><Relationship Id="rId3" Type="http://schemas.openxmlformats.org/officeDocument/2006/relationships/image" Target="../media/image2.png"/><Relationship Id="rId7" Type="http://schemas.microsoft.com/office/2007/relationships/hdphoto" Target="../media/hdphoto100.wdp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3.png"/><Relationship Id="rId5" Type="http://schemas.openxmlformats.org/officeDocument/2006/relationships/image" Target="../media/image5.png"/><Relationship Id="rId4" Type="http://schemas.openxmlformats.org/officeDocument/2006/relationships/image" Target="../media/image1.png"/><Relationship Id="rId9" Type="http://schemas.microsoft.com/office/2007/relationships/hdphoto" Target="../media/hdphoto101.wdp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5.png"/><Relationship Id="rId3" Type="http://schemas.openxmlformats.org/officeDocument/2006/relationships/image" Target="../media/image2.png"/><Relationship Id="rId7" Type="http://schemas.microsoft.com/office/2007/relationships/hdphoto" Target="../media/hdphoto100.wdp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3.png"/><Relationship Id="rId11" Type="http://schemas.microsoft.com/office/2007/relationships/hdphoto" Target="../media/hdphoto103.wdp"/><Relationship Id="rId5" Type="http://schemas.openxmlformats.org/officeDocument/2006/relationships/image" Target="../media/image5.png"/><Relationship Id="rId10" Type="http://schemas.openxmlformats.org/officeDocument/2006/relationships/image" Target="../media/image126.png"/><Relationship Id="rId4" Type="http://schemas.openxmlformats.org/officeDocument/2006/relationships/image" Target="../media/image1.png"/><Relationship Id="rId9" Type="http://schemas.microsoft.com/office/2007/relationships/hdphoto" Target="../media/hdphoto102.wdp"/></Relationships>
</file>

<file path=ppt/slides/_rels/slide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png"/><Relationship Id="rId3" Type="http://schemas.openxmlformats.org/officeDocument/2006/relationships/image" Target="../media/image2.png"/><Relationship Id="rId7" Type="http://schemas.microsoft.com/office/2007/relationships/hdphoto" Target="../media/hdphoto100.wdp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3.png"/><Relationship Id="rId11" Type="http://schemas.microsoft.com/office/2007/relationships/hdphoto" Target="../media/hdphoto105.wdp"/><Relationship Id="rId5" Type="http://schemas.openxmlformats.org/officeDocument/2006/relationships/image" Target="../media/image5.png"/><Relationship Id="rId10" Type="http://schemas.openxmlformats.org/officeDocument/2006/relationships/image" Target="../media/image128.png"/><Relationship Id="rId4" Type="http://schemas.openxmlformats.org/officeDocument/2006/relationships/image" Target="../media/image1.png"/><Relationship Id="rId9" Type="http://schemas.microsoft.com/office/2007/relationships/hdphoto" Target="../media/hdphoto104.wdp"/></Relationships>
</file>

<file path=ppt/slides/_rels/slide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9.png"/><Relationship Id="rId3" Type="http://schemas.openxmlformats.org/officeDocument/2006/relationships/image" Target="../media/image2.png"/><Relationship Id="rId7" Type="http://schemas.microsoft.com/office/2007/relationships/hdphoto" Target="../media/hdphoto100.wdp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3.png"/><Relationship Id="rId11" Type="http://schemas.microsoft.com/office/2007/relationships/hdphoto" Target="../media/hdphoto107.wdp"/><Relationship Id="rId5" Type="http://schemas.openxmlformats.org/officeDocument/2006/relationships/image" Target="../media/image5.png"/><Relationship Id="rId10" Type="http://schemas.openxmlformats.org/officeDocument/2006/relationships/image" Target="../media/image130.png"/><Relationship Id="rId4" Type="http://schemas.openxmlformats.org/officeDocument/2006/relationships/image" Target="../media/image1.png"/><Relationship Id="rId9" Type="http://schemas.microsoft.com/office/2007/relationships/hdphoto" Target="../media/hdphoto106.wdp"/></Relationships>
</file>

<file path=ppt/slides/_rels/slide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1.png"/><Relationship Id="rId3" Type="http://schemas.openxmlformats.org/officeDocument/2006/relationships/image" Target="../media/image2.png"/><Relationship Id="rId7" Type="http://schemas.microsoft.com/office/2007/relationships/hdphoto" Target="../media/hdphoto100.wdp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3.png"/><Relationship Id="rId11" Type="http://schemas.microsoft.com/office/2007/relationships/hdphoto" Target="../media/hdphoto109.wdp"/><Relationship Id="rId5" Type="http://schemas.openxmlformats.org/officeDocument/2006/relationships/image" Target="../media/image5.png"/><Relationship Id="rId10" Type="http://schemas.openxmlformats.org/officeDocument/2006/relationships/image" Target="../media/image132.png"/><Relationship Id="rId4" Type="http://schemas.openxmlformats.org/officeDocument/2006/relationships/image" Target="../media/image1.png"/><Relationship Id="rId9" Type="http://schemas.microsoft.com/office/2007/relationships/hdphoto" Target="../media/hdphoto108.wdp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33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1.png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8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5.png"/><Relationship Id="rId3" Type="http://schemas.openxmlformats.org/officeDocument/2006/relationships/image" Target="../media/image2.png"/><Relationship Id="rId7" Type="http://schemas.microsoft.com/office/2007/relationships/hdphoto" Target="../media/hdphoto110.wdp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4.png"/><Relationship Id="rId5" Type="http://schemas.openxmlformats.org/officeDocument/2006/relationships/image" Target="../media/image5.png"/><Relationship Id="rId4" Type="http://schemas.openxmlformats.org/officeDocument/2006/relationships/image" Target="../media/image1.png"/><Relationship Id="rId9" Type="http://schemas.microsoft.com/office/2007/relationships/hdphoto" Target="../media/hdphoto111.wdp"/></Relationships>
</file>

<file path=ppt/slides/_rels/slide8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6.png"/><Relationship Id="rId3" Type="http://schemas.openxmlformats.org/officeDocument/2006/relationships/image" Target="../media/image2.png"/><Relationship Id="rId7" Type="http://schemas.microsoft.com/office/2007/relationships/hdphoto" Target="../media/hdphoto111.wdp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5.png"/><Relationship Id="rId11" Type="http://schemas.microsoft.com/office/2007/relationships/hdphoto" Target="../media/hdphoto113.wdp"/><Relationship Id="rId5" Type="http://schemas.openxmlformats.org/officeDocument/2006/relationships/image" Target="../media/image5.png"/><Relationship Id="rId10" Type="http://schemas.openxmlformats.org/officeDocument/2006/relationships/image" Target="../media/image137.png"/><Relationship Id="rId4" Type="http://schemas.openxmlformats.org/officeDocument/2006/relationships/image" Target="../media/image1.png"/><Relationship Id="rId9" Type="http://schemas.microsoft.com/office/2007/relationships/hdphoto" Target="../media/hdphoto112.wdp"/></Relationships>
</file>

<file path=ppt/slides/_rels/slide8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8.png"/><Relationship Id="rId3" Type="http://schemas.openxmlformats.org/officeDocument/2006/relationships/image" Target="../media/image2.png"/><Relationship Id="rId7" Type="http://schemas.microsoft.com/office/2007/relationships/hdphoto" Target="../media/hdphoto111.wdp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5.png"/><Relationship Id="rId11" Type="http://schemas.microsoft.com/office/2007/relationships/hdphoto" Target="../media/hdphoto115.wdp"/><Relationship Id="rId5" Type="http://schemas.openxmlformats.org/officeDocument/2006/relationships/image" Target="../media/image5.png"/><Relationship Id="rId10" Type="http://schemas.openxmlformats.org/officeDocument/2006/relationships/image" Target="../media/image139.png"/><Relationship Id="rId4" Type="http://schemas.openxmlformats.org/officeDocument/2006/relationships/image" Target="../media/image1.png"/><Relationship Id="rId9" Type="http://schemas.microsoft.com/office/2007/relationships/hdphoto" Target="../media/hdphoto114.wdp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40.pn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1.png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8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2.png"/><Relationship Id="rId13" Type="http://schemas.microsoft.com/office/2007/relationships/hdphoto" Target="../media/hdphoto119.wdp"/><Relationship Id="rId3" Type="http://schemas.openxmlformats.org/officeDocument/2006/relationships/image" Target="../media/image2.png"/><Relationship Id="rId7" Type="http://schemas.microsoft.com/office/2007/relationships/hdphoto" Target="../media/hdphoto116.wdp"/><Relationship Id="rId12" Type="http://schemas.openxmlformats.org/officeDocument/2006/relationships/image" Target="../media/image144.pn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1.png"/><Relationship Id="rId11" Type="http://schemas.microsoft.com/office/2007/relationships/hdphoto" Target="../media/hdphoto118.wdp"/><Relationship Id="rId5" Type="http://schemas.openxmlformats.org/officeDocument/2006/relationships/image" Target="../media/image5.png"/><Relationship Id="rId15" Type="http://schemas.microsoft.com/office/2007/relationships/hdphoto" Target="../media/hdphoto120.wdp"/><Relationship Id="rId10" Type="http://schemas.openxmlformats.org/officeDocument/2006/relationships/image" Target="../media/image143.png"/><Relationship Id="rId4" Type="http://schemas.openxmlformats.org/officeDocument/2006/relationships/image" Target="../media/image1.png"/><Relationship Id="rId9" Type="http://schemas.microsoft.com/office/2007/relationships/hdphoto" Target="../media/hdphoto117.wdp"/><Relationship Id="rId14" Type="http://schemas.openxmlformats.org/officeDocument/2006/relationships/image" Target="../media/image145.png"/></Relationships>
</file>

<file path=ppt/slides/_rels/slide8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2.png"/><Relationship Id="rId13" Type="http://schemas.microsoft.com/office/2007/relationships/hdphoto" Target="../media/hdphoto121.wdp"/><Relationship Id="rId3" Type="http://schemas.openxmlformats.org/officeDocument/2006/relationships/image" Target="../media/image2.png"/><Relationship Id="rId7" Type="http://schemas.microsoft.com/office/2007/relationships/hdphoto" Target="../media/hdphoto116.wdp"/><Relationship Id="rId12" Type="http://schemas.openxmlformats.org/officeDocument/2006/relationships/image" Target="../media/image146.pn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1.png"/><Relationship Id="rId11" Type="http://schemas.microsoft.com/office/2007/relationships/hdphoto" Target="../media/hdphoto118.wdp"/><Relationship Id="rId5" Type="http://schemas.openxmlformats.org/officeDocument/2006/relationships/image" Target="../media/image5.png"/><Relationship Id="rId15" Type="http://schemas.microsoft.com/office/2007/relationships/hdphoto" Target="../media/hdphoto122.wdp"/><Relationship Id="rId10" Type="http://schemas.openxmlformats.org/officeDocument/2006/relationships/image" Target="../media/image143.png"/><Relationship Id="rId4" Type="http://schemas.openxmlformats.org/officeDocument/2006/relationships/image" Target="../media/image1.png"/><Relationship Id="rId9" Type="http://schemas.microsoft.com/office/2007/relationships/hdphoto" Target="../media/hdphoto117.wdp"/><Relationship Id="rId14" Type="http://schemas.openxmlformats.org/officeDocument/2006/relationships/image" Target="../media/image147.png"/></Relationships>
</file>

<file path=ppt/slides/_rels/slide8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2.png"/><Relationship Id="rId13" Type="http://schemas.microsoft.com/office/2007/relationships/hdphoto" Target="../media/hdphoto123.wdp"/><Relationship Id="rId3" Type="http://schemas.openxmlformats.org/officeDocument/2006/relationships/image" Target="../media/image2.png"/><Relationship Id="rId7" Type="http://schemas.microsoft.com/office/2007/relationships/hdphoto" Target="../media/hdphoto116.wdp"/><Relationship Id="rId12" Type="http://schemas.openxmlformats.org/officeDocument/2006/relationships/image" Target="../media/image148.pn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1.png"/><Relationship Id="rId11" Type="http://schemas.microsoft.com/office/2007/relationships/hdphoto" Target="../media/hdphoto118.wdp"/><Relationship Id="rId5" Type="http://schemas.openxmlformats.org/officeDocument/2006/relationships/image" Target="../media/image5.png"/><Relationship Id="rId15" Type="http://schemas.microsoft.com/office/2007/relationships/hdphoto" Target="../media/hdphoto124.wdp"/><Relationship Id="rId10" Type="http://schemas.openxmlformats.org/officeDocument/2006/relationships/image" Target="../media/image143.png"/><Relationship Id="rId4" Type="http://schemas.openxmlformats.org/officeDocument/2006/relationships/image" Target="../media/image1.png"/><Relationship Id="rId9" Type="http://schemas.microsoft.com/office/2007/relationships/hdphoto" Target="../media/hdphoto117.wdp"/><Relationship Id="rId14" Type="http://schemas.openxmlformats.org/officeDocument/2006/relationships/image" Target="../media/image149.png"/></Relationships>
</file>

<file path=ppt/slides/_rels/slide8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2.png"/><Relationship Id="rId13" Type="http://schemas.microsoft.com/office/2007/relationships/hdphoto" Target="../media/hdphoto125.wdp"/><Relationship Id="rId3" Type="http://schemas.openxmlformats.org/officeDocument/2006/relationships/image" Target="../media/image2.png"/><Relationship Id="rId7" Type="http://schemas.microsoft.com/office/2007/relationships/hdphoto" Target="../media/hdphoto116.wdp"/><Relationship Id="rId12" Type="http://schemas.openxmlformats.org/officeDocument/2006/relationships/image" Target="../media/image150.pn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1.png"/><Relationship Id="rId11" Type="http://schemas.microsoft.com/office/2007/relationships/hdphoto" Target="../media/hdphoto118.wdp"/><Relationship Id="rId5" Type="http://schemas.openxmlformats.org/officeDocument/2006/relationships/image" Target="../media/image5.png"/><Relationship Id="rId15" Type="http://schemas.microsoft.com/office/2007/relationships/hdphoto" Target="../media/hdphoto126.wdp"/><Relationship Id="rId10" Type="http://schemas.openxmlformats.org/officeDocument/2006/relationships/image" Target="../media/image143.png"/><Relationship Id="rId4" Type="http://schemas.openxmlformats.org/officeDocument/2006/relationships/image" Target="../media/image1.png"/><Relationship Id="rId9" Type="http://schemas.microsoft.com/office/2007/relationships/hdphoto" Target="../media/hdphoto117.wdp"/><Relationship Id="rId14" Type="http://schemas.openxmlformats.org/officeDocument/2006/relationships/image" Target="../media/image151.png"/></Relationships>
</file>

<file path=ppt/slides/_rels/slide8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3.png"/><Relationship Id="rId13" Type="http://schemas.microsoft.com/office/2007/relationships/hdphoto" Target="../media/hdphoto128.wdp"/><Relationship Id="rId3" Type="http://schemas.openxmlformats.org/officeDocument/2006/relationships/image" Target="../media/image2.png"/><Relationship Id="rId7" Type="http://schemas.microsoft.com/office/2007/relationships/hdphoto" Target="../media/hdphoto117.wdp"/><Relationship Id="rId12" Type="http://schemas.openxmlformats.org/officeDocument/2006/relationships/image" Target="../media/image153.pn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2.png"/><Relationship Id="rId11" Type="http://schemas.microsoft.com/office/2007/relationships/hdphoto" Target="../media/hdphoto127.wdp"/><Relationship Id="rId5" Type="http://schemas.openxmlformats.org/officeDocument/2006/relationships/image" Target="../media/image5.png"/><Relationship Id="rId10" Type="http://schemas.openxmlformats.org/officeDocument/2006/relationships/image" Target="../media/image152.png"/><Relationship Id="rId4" Type="http://schemas.openxmlformats.org/officeDocument/2006/relationships/image" Target="../media/image1.png"/><Relationship Id="rId9" Type="http://schemas.microsoft.com/office/2007/relationships/hdphoto" Target="../media/hdphoto118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9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3.png"/><Relationship Id="rId13" Type="http://schemas.microsoft.com/office/2007/relationships/hdphoto" Target="../media/hdphoto130.wdp"/><Relationship Id="rId3" Type="http://schemas.openxmlformats.org/officeDocument/2006/relationships/image" Target="../media/image2.png"/><Relationship Id="rId7" Type="http://schemas.microsoft.com/office/2007/relationships/hdphoto" Target="../media/hdphoto117.wdp"/><Relationship Id="rId12" Type="http://schemas.openxmlformats.org/officeDocument/2006/relationships/image" Target="../media/image155.pn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2.png"/><Relationship Id="rId11" Type="http://schemas.microsoft.com/office/2007/relationships/hdphoto" Target="../media/hdphoto129.wdp"/><Relationship Id="rId5" Type="http://schemas.openxmlformats.org/officeDocument/2006/relationships/image" Target="../media/image5.png"/><Relationship Id="rId10" Type="http://schemas.openxmlformats.org/officeDocument/2006/relationships/image" Target="../media/image154.png"/><Relationship Id="rId4" Type="http://schemas.openxmlformats.org/officeDocument/2006/relationships/image" Target="../media/image1.png"/><Relationship Id="rId9" Type="http://schemas.microsoft.com/office/2007/relationships/hdphoto" Target="../media/hdphoto118.wdp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6.png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9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8.png"/><Relationship Id="rId3" Type="http://schemas.openxmlformats.org/officeDocument/2006/relationships/image" Target="../media/image2.png"/><Relationship Id="rId7" Type="http://schemas.microsoft.com/office/2007/relationships/hdphoto" Target="../media/hdphoto131.wdp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7.png"/><Relationship Id="rId5" Type="http://schemas.openxmlformats.org/officeDocument/2006/relationships/image" Target="../media/image5.png"/><Relationship Id="rId4" Type="http://schemas.openxmlformats.org/officeDocument/2006/relationships/image" Target="../media/image1.png"/><Relationship Id="rId9" Type="http://schemas.microsoft.com/office/2007/relationships/hdphoto" Target="../media/hdphoto132.wdp"/></Relationships>
</file>

<file path=ppt/slides/_rels/slide9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9.png"/><Relationship Id="rId13" Type="http://schemas.microsoft.com/office/2007/relationships/hdphoto" Target="../media/hdphoto135.wdp"/><Relationship Id="rId3" Type="http://schemas.openxmlformats.org/officeDocument/2006/relationships/image" Target="../media/image2.png"/><Relationship Id="rId7" Type="http://schemas.microsoft.com/office/2007/relationships/hdphoto" Target="../media/hdphoto131.wdp"/><Relationship Id="rId12" Type="http://schemas.openxmlformats.org/officeDocument/2006/relationships/image" Target="../media/image161.png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7.png"/><Relationship Id="rId11" Type="http://schemas.microsoft.com/office/2007/relationships/hdphoto" Target="../media/hdphoto134.wdp"/><Relationship Id="rId5" Type="http://schemas.openxmlformats.org/officeDocument/2006/relationships/image" Target="../media/image5.png"/><Relationship Id="rId15" Type="http://schemas.microsoft.com/office/2007/relationships/hdphoto" Target="../media/hdphoto136.wdp"/><Relationship Id="rId10" Type="http://schemas.openxmlformats.org/officeDocument/2006/relationships/image" Target="../media/image160.png"/><Relationship Id="rId4" Type="http://schemas.openxmlformats.org/officeDocument/2006/relationships/image" Target="../media/image1.png"/><Relationship Id="rId9" Type="http://schemas.microsoft.com/office/2007/relationships/hdphoto" Target="../media/hdphoto133.wdp"/><Relationship Id="rId14" Type="http://schemas.openxmlformats.org/officeDocument/2006/relationships/image" Target="../media/image162.png"/></Relationships>
</file>

<file path=ppt/slides/_rels/slide9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4.png"/><Relationship Id="rId13" Type="http://schemas.openxmlformats.org/officeDocument/2006/relationships/image" Target="../media/image166.png"/><Relationship Id="rId3" Type="http://schemas.openxmlformats.org/officeDocument/2006/relationships/image" Target="../media/image2.png"/><Relationship Id="rId7" Type="http://schemas.microsoft.com/office/2007/relationships/hdphoto" Target="../media/hdphoto137.wdp"/><Relationship Id="rId12" Type="http://schemas.microsoft.com/office/2007/relationships/hdphoto" Target="../media/hdphoto138.wdp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3.png"/><Relationship Id="rId11" Type="http://schemas.openxmlformats.org/officeDocument/2006/relationships/image" Target="../media/image165.png"/><Relationship Id="rId5" Type="http://schemas.openxmlformats.org/officeDocument/2006/relationships/image" Target="../media/image5.png"/><Relationship Id="rId10" Type="http://schemas.microsoft.com/office/2007/relationships/hdphoto" Target="../media/hdphoto132.wdp"/><Relationship Id="rId4" Type="http://schemas.openxmlformats.org/officeDocument/2006/relationships/image" Target="../media/image1.png"/><Relationship Id="rId9" Type="http://schemas.openxmlformats.org/officeDocument/2006/relationships/image" Target="../media/image158.png"/></Relationships>
</file>

<file path=ppt/slides/_rels/slide9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8.png"/><Relationship Id="rId3" Type="http://schemas.openxmlformats.org/officeDocument/2006/relationships/image" Target="../media/image2.png"/><Relationship Id="rId7" Type="http://schemas.microsoft.com/office/2007/relationships/hdphoto" Target="../media/hdphoto139.wdp"/><Relationship Id="rId12" Type="http://schemas.microsoft.com/office/2007/relationships/hdphoto" Target="../media/hdphoto136.wdp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7.png"/><Relationship Id="rId11" Type="http://schemas.openxmlformats.org/officeDocument/2006/relationships/image" Target="../media/image162.png"/><Relationship Id="rId5" Type="http://schemas.openxmlformats.org/officeDocument/2006/relationships/image" Target="../media/image5.png"/><Relationship Id="rId10" Type="http://schemas.openxmlformats.org/officeDocument/2006/relationships/image" Target="../media/image166.png"/><Relationship Id="rId4" Type="http://schemas.openxmlformats.org/officeDocument/2006/relationships/image" Target="../media/image1.png"/><Relationship Id="rId9" Type="http://schemas.microsoft.com/office/2007/relationships/hdphoto" Target="../media/hdphoto140.wdp"/></Relationships>
</file>

<file path=ppt/slides/_rels/slide9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6.png"/><Relationship Id="rId13" Type="http://schemas.openxmlformats.org/officeDocument/2006/relationships/image" Target="../media/image170.png"/><Relationship Id="rId3" Type="http://schemas.openxmlformats.org/officeDocument/2006/relationships/image" Target="../media/image2.png"/><Relationship Id="rId7" Type="http://schemas.microsoft.com/office/2007/relationships/hdphoto" Target="../media/hdphoto141.wdp"/><Relationship Id="rId12" Type="http://schemas.microsoft.com/office/2007/relationships/hdphoto" Target="../media/hdphoto136.wdp"/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9.png"/><Relationship Id="rId11" Type="http://schemas.openxmlformats.org/officeDocument/2006/relationships/image" Target="../media/image162.png"/><Relationship Id="rId5" Type="http://schemas.openxmlformats.org/officeDocument/2006/relationships/image" Target="../media/image5.png"/><Relationship Id="rId10" Type="http://schemas.microsoft.com/office/2007/relationships/hdphoto" Target="../media/hdphoto132.wdp"/><Relationship Id="rId4" Type="http://schemas.openxmlformats.org/officeDocument/2006/relationships/image" Target="../media/image1.png"/><Relationship Id="rId9" Type="http://schemas.openxmlformats.org/officeDocument/2006/relationships/image" Target="../media/image158.png"/><Relationship Id="rId14" Type="http://schemas.microsoft.com/office/2007/relationships/hdphoto" Target="../media/hdphoto142.wdp"/></Relationships>
</file>

<file path=ppt/slides/_rels/slide98.xml.rels><?xml version="1.0" encoding="UTF-8" standalone="yes"?>
<Relationships xmlns="http://schemas.openxmlformats.org/package/2006/relationships"><Relationship Id="rId8" Type="http://schemas.microsoft.com/office/2007/relationships/hdphoto" Target="../media/hdphoto132.wdp"/><Relationship Id="rId13" Type="http://schemas.openxmlformats.org/officeDocument/2006/relationships/image" Target="../media/image172.png"/><Relationship Id="rId3" Type="http://schemas.openxmlformats.org/officeDocument/2006/relationships/image" Target="../media/image2.png"/><Relationship Id="rId7" Type="http://schemas.openxmlformats.org/officeDocument/2006/relationships/image" Target="../media/image158.png"/><Relationship Id="rId12" Type="http://schemas.microsoft.com/office/2007/relationships/hdphoto" Target="../media/hdphoto136.wdp"/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6.png"/><Relationship Id="rId11" Type="http://schemas.openxmlformats.org/officeDocument/2006/relationships/image" Target="../media/image162.png"/><Relationship Id="rId5" Type="http://schemas.openxmlformats.org/officeDocument/2006/relationships/image" Target="../media/image5.png"/><Relationship Id="rId10" Type="http://schemas.microsoft.com/office/2007/relationships/hdphoto" Target="../media/hdphoto143.wdp"/><Relationship Id="rId4" Type="http://schemas.openxmlformats.org/officeDocument/2006/relationships/image" Target="../media/image1.png"/><Relationship Id="rId9" Type="http://schemas.openxmlformats.org/officeDocument/2006/relationships/image" Target="../media/image171.png"/><Relationship Id="rId14" Type="http://schemas.microsoft.com/office/2007/relationships/hdphoto" Target="../media/hdphoto144.wdp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תמונה 21">
            <a:extLst>
              <a:ext uri="{FF2B5EF4-FFF2-40B4-BE49-F238E27FC236}">
                <a16:creationId xmlns:a16="http://schemas.microsoft.com/office/drawing/2014/main" id="{6152B443-17AD-38BC-72B3-A78171998E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2712" y="97123"/>
            <a:ext cx="4006575" cy="1148653"/>
          </a:xfrm>
          <a:prstGeom prst="rect">
            <a:avLst/>
          </a:prstGeom>
        </p:spPr>
      </p:pic>
      <p:pic>
        <p:nvPicPr>
          <p:cNvPr id="2" name="תמונה 1">
            <a:extLst>
              <a:ext uri="{FF2B5EF4-FFF2-40B4-BE49-F238E27FC236}">
                <a16:creationId xmlns:a16="http://schemas.microsoft.com/office/drawing/2014/main" id="{05E90079-3EEE-47C8-1E37-80027AED0D8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0657" b="10298"/>
          <a:stretch/>
        </p:blipFill>
        <p:spPr>
          <a:xfrm>
            <a:off x="0" y="4298729"/>
            <a:ext cx="12192000" cy="2559272"/>
          </a:xfrm>
          <a:prstGeom prst="rect">
            <a:avLst/>
          </a:prstGeom>
        </p:spPr>
      </p:pic>
      <p:pic>
        <p:nvPicPr>
          <p:cNvPr id="5" name="תמונה 4">
            <a:extLst>
              <a:ext uri="{FF2B5EF4-FFF2-40B4-BE49-F238E27FC236}">
                <a16:creationId xmlns:a16="http://schemas.microsoft.com/office/drawing/2014/main" id="{E9D395DE-6584-E46C-74C1-23C95727005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2231" y="247649"/>
            <a:ext cx="2895296" cy="3688309"/>
          </a:xfrm>
          <a:prstGeom prst="rect">
            <a:avLst/>
          </a:prstGeom>
        </p:spPr>
      </p:pic>
      <p:pic>
        <p:nvPicPr>
          <p:cNvPr id="9" name="תמונה 8">
            <a:extLst>
              <a:ext uri="{FF2B5EF4-FFF2-40B4-BE49-F238E27FC236}">
                <a16:creationId xmlns:a16="http://schemas.microsoft.com/office/drawing/2014/main" id="{595C01A3-705A-91C5-F5CD-BB0846802D8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27900" y="2295525"/>
            <a:ext cx="6018744" cy="1015388"/>
          </a:xfrm>
          <a:prstGeom prst="rect">
            <a:avLst/>
          </a:prstGeom>
        </p:spPr>
      </p:pic>
      <p:pic>
        <p:nvPicPr>
          <p:cNvPr id="10" name="תמונה 9">
            <a:extLst>
              <a:ext uri="{FF2B5EF4-FFF2-40B4-BE49-F238E27FC236}">
                <a16:creationId xmlns:a16="http://schemas.microsoft.com/office/drawing/2014/main" id="{1D58B65D-39BC-3A18-A30D-C7E11860C34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60077"/>
          <a:stretch/>
        </p:blipFill>
        <p:spPr>
          <a:xfrm>
            <a:off x="0" y="6494929"/>
            <a:ext cx="1864655" cy="233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15103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>
            <a:extLst>
              <a:ext uri="{FF2B5EF4-FFF2-40B4-BE49-F238E27FC236}">
                <a16:creationId xmlns:a16="http://schemas.microsoft.com/office/drawing/2014/main" id="{1F0BA823-ED5C-B24D-0289-80B056ED504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657" b="10298"/>
          <a:stretch/>
        </p:blipFill>
        <p:spPr>
          <a:xfrm rot="16200000">
            <a:off x="-2419002" y="2419002"/>
            <a:ext cx="6840977" cy="2002970"/>
          </a:xfrm>
          <a:prstGeom prst="rect">
            <a:avLst/>
          </a:prstGeom>
        </p:spPr>
      </p:pic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pic>
        <p:nvPicPr>
          <p:cNvPr id="3" name="תמונה 2">
            <a:extLst>
              <a:ext uri="{FF2B5EF4-FFF2-40B4-BE49-F238E27FC236}">
                <a16:creationId xmlns:a16="http://schemas.microsoft.com/office/drawing/2014/main" id="{10E0DADB-51F6-99B8-924F-576330AC624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60077"/>
          <a:stretch/>
        </p:blipFill>
        <p:spPr>
          <a:xfrm>
            <a:off x="0" y="6494929"/>
            <a:ext cx="1864655" cy="233082"/>
          </a:xfrm>
          <a:prstGeom prst="rect">
            <a:avLst/>
          </a:prstGeom>
        </p:spPr>
      </p:pic>
      <p:pic>
        <p:nvPicPr>
          <p:cNvPr id="10" name="תמונה 9">
            <a:extLst>
              <a:ext uri="{FF2B5EF4-FFF2-40B4-BE49-F238E27FC236}">
                <a16:creationId xmlns:a16="http://schemas.microsoft.com/office/drawing/2014/main" id="{A5E7EADB-7F7F-68BB-DD1D-5F58D09C8AA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96000" y="884626"/>
            <a:ext cx="5532599" cy="188230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2" name="תמונה 11">
            <a:extLst>
              <a:ext uri="{FF2B5EF4-FFF2-40B4-BE49-F238E27FC236}">
                <a16:creationId xmlns:a16="http://schemas.microsoft.com/office/drawing/2014/main" id="{76AAA678-984F-93D6-FBCC-58BCF74AF4B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70900" y="892450"/>
            <a:ext cx="3642676" cy="297205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4" name="תמונה 13">
            <a:extLst>
              <a:ext uri="{FF2B5EF4-FFF2-40B4-BE49-F238E27FC236}">
                <a16:creationId xmlns:a16="http://schemas.microsoft.com/office/drawing/2014/main" id="{D77E2D2C-E4F5-2AF0-9D11-39FF3336AA4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00183" y="3521578"/>
            <a:ext cx="5471634" cy="685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8641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>
            <a:extLst>
              <a:ext uri="{FF2B5EF4-FFF2-40B4-BE49-F238E27FC236}">
                <a16:creationId xmlns:a16="http://schemas.microsoft.com/office/drawing/2014/main" id="{A7D99400-E6E7-6553-66C2-06F1FAFF74E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657" b="10298"/>
          <a:stretch/>
        </p:blipFill>
        <p:spPr>
          <a:xfrm rot="16200000">
            <a:off x="-2419002" y="2419002"/>
            <a:ext cx="6840977" cy="2002970"/>
          </a:xfrm>
          <a:prstGeom prst="rect">
            <a:avLst/>
          </a:prstGeom>
        </p:spPr>
      </p:pic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pic>
        <p:nvPicPr>
          <p:cNvPr id="5" name="תמונה 4">
            <a:extLst>
              <a:ext uri="{FF2B5EF4-FFF2-40B4-BE49-F238E27FC236}">
                <a16:creationId xmlns:a16="http://schemas.microsoft.com/office/drawing/2014/main" id="{8BA11131-EA8F-17B4-9E67-904D28BFC10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60077"/>
          <a:stretch/>
        </p:blipFill>
        <p:spPr>
          <a:xfrm>
            <a:off x="0" y="6494929"/>
            <a:ext cx="1864655" cy="233082"/>
          </a:xfrm>
          <a:prstGeom prst="rect">
            <a:avLst/>
          </a:prstGeom>
        </p:spPr>
      </p:pic>
      <p:pic>
        <p:nvPicPr>
          <p:cNvPr id="6" name="תמונה 5">
            <a:extLst>
              <a:ext uri="{FF2B5EF4-FFF2-40B4-BE49-F238E27FC236}">
                <a16:creationId xmlns:a16="http://schemas.microsoft.com/office/drawing/2014/main" id="{B9B8C0A9-C09C-592C-4764-61E888C4247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02972" y="2437422"/>
            <a:ext cx="9556308" cy="19661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31348790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>
            <a:extLst>
              <a:ext uri="{FF2B5EF4-FFF2-40B4-BE49-F238E27FC236}">
                <a16:creationId xmlns:a16="http://schemas.microsoft.com/office/drawing/2014/main" id="{22A5A11D-B70B-18FC-1CC3-5E71837A222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657" b="10298"/>
          <a:stretch/>
        </p:blipFill>
        <p:spPr>
          <a:xfrm rot="16200000">
            <a:off x="-2419002" y="2419002"/>
            <a:ext cx="6840977" cy="2002970"/>
          </a:xfrm>
          <a:prstGeom prst="rect">
            <a:avLst/>
          </a:prstGeom>
        </p:spPr>
      </p:pic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pic>
        <p:nvPicPr>
          <p:cNvPr id="4" name="תמונה 3">
            <a:extLst>
              <a:ext uri="{FF2B5EF4-FFF2-40B4-BE49-F238E27FC236}">
                <a16:creationId xmlns:a16="http://schemas.microsoft.com/office/drawing/2014/main" id="{277B3CFD-92B5-F552-B817-BDC6A502377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60077"/>
          <a:stretch/>
        </p:blipFill>
        <p:spPr>
          <a:xfrm>
            <a:off x="0" y="6494929"/>
            <a:ext cx="1864655" cy="233082"/>
          </a:xfrm>
          <a:prstGeom prst="rect">
            <a:avLst/>
          </a:prstGeom>
        </p:spPr>
      </p:pic>
      <p:pic>
        <p:nvPicPr>
          <p:cNvPr id="5" name="תמונה 4">
            <a:extLst>
              <a:ext uri="{FF2B5EF4-FFF2-40B4-BE49-F238E27FC236}">
                <a16:creationId xmlns:a16="http://schemas.microsoft.com/office/drawing/2014/main" id="{323F65DE-761E-10D5-5F84-2D7241F5538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11843" b="11363"/>
          <a:stretch/>
        </p:blipFill>
        <p:spPr>
          <a:xfrm>
            <a:off x="6794500" y="239817"/>
            <a:ext cx="5199891" cy="43702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תמונה 6">
            <a:extLst>
              <a:ext uri="{FF2B5EF4-FFF2-40B4-BE49-F238E27FC236}">
                <a16:creationId xmlns:a16="http://schemas.microsoft.com/office/drawing/2014/main" id="{ACD5724B-CB91-B97D-3F21-989FC89882E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t="93192"/>
          <a:stretch/>
        </p:blipFill>
        <p:spPr>
          <a:xfrm>
            <a:off x="177073" y="1017524"/>
            <a:ext cx="6445045" cy="3667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תמונה 7">
            <a:extLst>
              <a:ext uri="{FF2B5EF4-FFF2-40B4-BE49-F238E27FC236}">
                <a16:creationId xmlns:a16="http://schemas.microsoft.com/office/drawing/2014/main" id="{C30FF1F0-6BCD-DBDB-B04D-03C53B93623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40244" b="86760"/>
          <a:stretch/>
        </p:blipFill>
        <p:spPr>
          <a:xfrm>
            <a:off x="1308100" y="1644197"/>
            <a:ext cx="5314018" cy="743403"/>
          </a:xfrm>
          <a:prstGeom prst="rect">
            <a:avLst/>
          </a:prstGeom>
        </p:spPr>
      </p:pic>
      <p:pic>
        <p:nvPicPr>
          <p:cNvPr id="9" name="תמונה 8">
            <a:extLst>
              <a:ext uri="{FF2B5EF4-FFF2-40B4-BE49-F238E27FC236}">
                <a16:creationId xmlns:a16="http://schemas.microsoft.com/office/drawing/2014/main" id="{80A51A23-AA67-BE93-BCF0-543E2FD97F5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t="6708" r="59756" b="86760"/>
          <a:stretch/>
        </p:blipFill>
        <p:spPr>
          <a:xfrm>
            <a:off x="3043222" y="2387600"/>
            <a:ext cx="3578896" cy="366775"/>
          </a:xfrm>
          <a:prstGeom prst="rect">
            <a:avLst/>
          </a:prstGeom>
        </p:spPr>
      </p:pic>
      <p:pic>
        <p:nvPicPr>
          <p:cNvPr id="10" name="תמונה 9">
            <a:extLst>
              <a:ext uri="{FF2B5EF4-FFF2-40B4-BE49-F238E27FC236}">
                <a16:creationId xmlns:a16="http://schemas.microsoft.com/office/drawing/2014/main" id="{7F7956A5-4964-6570-EDF2-FBEAC1094CF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77477" t="14824" b="80227"/>
          <a:stretch/>
        </p:blipFill>
        <p:spPr>
          <a:xfrm>
            <a:off x="1055377" y="2476500"/>
            <a:ext cx="2002972" cy="277875"/>
          </a:xfrm>
          <a:prstGeom prst="rect">
            <a:avLst/>
          </a:prstGeom>
        </p:spPr>
      </p:pic>
      <p:pic>
        <p:nvPicPr>
          <p:cNvPr id="11" name="תמונה 10">
            <a:extLst>
              <a:ext uri="{FF2B5EF4-FFF2-40B4-BE49-F238E27FC236}">
                <a16:creationId xmlns:a16="http://schemas.microsoft.com/office/drawing/2014/main" id="{D2D79D85-D9AE-9A34-1DE6-6321A5614D9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29677" t="19773" b="73519"/>
          <a:stretch/>
        </p:blipFill>
        <p:spPr>
          <a:xfrm>
            <a:off x="368300" y="2754376"/>
            <a:ext cx="6253818" cy="376628"/>
          </a:xfrm>
          <a:prstGeom prst="rect">
            <a:avLst/>
          </a:prstGeom>
        </p:spPr>
      </p:pic>
      <p:pic>
        <p:nvPicPr>
          <p:cNvPr id="12" name="תמונה 11">
            <a:extLst>
              <a:ext uri="{FF2B5EF4-FFF2-40B4-BE49-F238E27FC236}">
                <a16:creationId xmlns:a16="http://schemas.microsoft.com/office/drawing/2014/main" id="{F8FBE0D8-1CD9-DA27-7B15-5ADDE48DE73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t="19773" r="70324" b="73520"/>
          <a:stretch/>
        </p:blipFill>
        <p:spPr>
          <a:xfrm>
            <a:off x="3983022" y="3121150"/>
            <a:ext cx="2639096" cy="376628"/>
          </a:xfrm>
          <a:prstGeom prst="rect">
            <a:avLst/>
          </a:prstGeom>
        </p:spPr>
      </p:pic>
      <p:pic>
        <p:nvPicPr>
          <p:cNvPr id="13" name="תמונה 12">
            <a:extLst>
              <a:ext uri="{FF2B5EF4-FFF2-40B4-BE49-F238E27FC236}">
                <a16:creationId xmlns:a16="http://schemas.microsoft.com/office/drawing/2014/main" id="{73CB6E10-093B-E6DE-0003-4CEB12D348E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48058" t="26305" b="66987"/>
          <a:stretch/>
        </p:blipFill>
        <p:spPr>
          <a:xfrm>
            <a:off x="2006063" y="3469948"/>
            <a:ext cx="4619146" cy="376628"/>
          </a:xfrm>
          <a:prstGeom prst="rect">
            <a:avLst/>
          </a:prstGeom>
        </p:spPr>
      </p:pic>
      <p:pic>
        <p:nvPicPr>
          <p:cNvPr id="14" name="תמונה 13">
            <a:extLst>
              <a:ext uri="{FF2B5EF4-FFF2-40B4-BE49-F238E27FC236}">
                <a16:creationId xmlns:a16="http://schemas.microsoft.com/office/drawing/2014/main" id="{19AF8FA0-0792-2743-90C1-5D8516CB9E8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33532" t="33881" b="59165"/>
          <a:stretch/>
        </p:blipFill>
        <p:spPr>
          <a:xfrm>
            <a:off x="726991" y="3890614"/>
            <a:ext cx="5910918" cy="390435"/>
          </a:xfrm>
          <a:prstGeom prst="rect">
            <a:avLst/>
          </a:prstGeom>
        </p:spPr>
      </p:pic>
      <p:pic>
        <p:nvPicPr>
          <p:cNvPr id="15" name="תמונה 14">
            <a:extLst>
              <a:ext uri="{FF2B5EF4-FFF2-40B4-BE49-F238E27FC236}">
                <a16:creationId xmlns:a16="http://schemas.microsoft.com/office/drawing/2014/main" id="{3FC7DBEB-C673-16EF-DCBA-1A0F495357F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t="33114" r="66468" b="60354"/>
          <a:stretch/>
        </p:blipFill>
        <p:spPr>
          <a:xfrm>
            <a:off x="3603171" y="4169880"/>
            <a:ext cx="2981996" cy="366775"/>
          </a:xfrm>
          <a:prstGeom prst="rect">
            <a:avLst/>
          </a:prstGeom>
        </p:spPr>
      </p:pic>
      <p:pic>
        <p:nvPicPr>
          <p:cNvPr id="16" name="תמונה 15">
            <a:extLst>
              <a:ext uri="{FF2B5EF4-FFF2-40B4-BE49-F238E27FC236}">
                <a16:creationId xmlns:a16="http://schemas.microsoft.com/office/drawing/2014/main" id="{5C98119F-3CCC-DE90-C26A-D76A39AF8A6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43529" t="39545" b="53616"/>
          <a:stretch/>
        </p:blipFill>
        <p:spPr>
          <a:xfrm>
            <a:off x="1612900" y="4520129"/>
            <a:ext cx="5021918" cy="384000"/>
          </a:xfrm>
          <a:prstGeom prst="rect">
            <a:avLst/>
          </a:prstGeom>
        </p:spPr>
      </p:pic>
      <p:pic>
        <p:nvPicPr>
          <p:cNvPr id="17" name="תמונה 16">
            <a:extLst>
              <a:ext uri="{FF2B5EF4-FFF2-40B4-BE49-F238E27FC236}">
                <a16:creationId xmlns:a16="http://schemas.microsoft.com/office/drawing/2014/main" id="{D0944021-6C99-BD08-31C9-68B1A384733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50384" t="93161"/>
          <a:stretch/>
        </p:blipFill>
        <p:spPr>
          <a:xfrm>
            <a:off x="2205277" y="4859480"/>
            <a:ext cx="4412318" cy="384000"/>
          </a:xfrm>
          <a:prstGeom prst="rect">
            <a:avLst/>
          </a:prstGeom>
        </p:spPr>
      </p:pic>
      <p:pic>
        <p:nvPicPr>
          <p:cNvPr id="19" name="תמונה 18">
            <a:extLst>
              <a:ext uri="{FF2B5EF4-FFF2-40B4-BE49-F238E27FC236}">
                <a16:creationId xmlns:a16="http://schemas.microsoft.com/office/drawing/2014/main" id="{B403BFA0-55D2-85A9-1FE5-A3A743AAD82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t="94139" r="49810"/>
          <a:stretch/>
        </p:blipFill>
        <p:spPr>
          <a:xfrm>
            <a:off x="2129413" y="5243480"/>
            <a:ext cx="4463373" cy="329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4473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>
            <a:extLst>
              <a:ext uri="{FF2B5EF4-FFF2-40B4-BE49-F238E27FC236}">
                <a16:creationId xmlns:a16="http://schemas.microsoft.com/office/drawing/2014/main" id="{22A5A11D-B70B-18FC-1CC3-5E71837A222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657" b="10298"/>
          <a:stretch/>
        </p:blipFill>
        <p:spPr>
          <a:xfrm rot="16200000">
            <a:off x="-2419002" y="2419002"/>
            <a:ext cx="6840977" cy="2002970"/>
          </a:xfrm>
          <a:prstGeom prst="rect">
            <a:avLst/>
          </a:prstGeom>
        </p:spPr>
      </p:pic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pic>
        <p:nvPicPr>
          <p:cNvPr id="4" name="תמונה 3">
            <a:extLst>
              <a:ext uri="{FF2B5EF4-FFF2-40B4-BE49-F238E27FC236}">
                <a16:creationId xmlns:a16="http://schemas.microsoft.com/office/drawing/2014/main" id="{277B3CFD-92B5-F552-B817-BDC6A502377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60077"/>
          <a:stretch/>
        </p:blipFill>
        <p:spPr>
          <a:xfrm>
            <a:off x="0" y="6494929"/>
            <a:ext cx="1864655" cy="233082"/>
          </a:xfrm>
          <a:prstGeom prst="rect">
            <a:avLst/>
          </a:prstGeom>
        </p:spPr>
      </p:pic>
      <p:pic>
        <p:nvPicPr>
          <p:cNvPr id="5" name="תמונה 4">
            <a:extLst>
              <a:ext uri="{FF2B5EF4-FFF2-40B4-BE49-F238E27FC236}">
                <a16:creationId xmlns:a16="http://schemas.microsoft.com/office/drawing/2014/main" id="{323F65DE-761E-10D5-5F84-2D7241F5538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11843" b="11363"/>
          <a:stretch/>
        </p:blipFill>
        <p:spPr>
          <a:xfrm>
            <a:off x="6794500" y="239817"/>
            <a:ext cx="5199891" cy="43702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תמונה 6">
            <a:extLst>
              <a:ext uri="{FF2B5EF4-FFF2-40B4-BE49-F238E27FC236}">
                <a16:creationId xmlns:a16="http://schemas.microsoft.com/office/drawing/2014/main" id="{ACD5724B-CB91-B97D-3F21-989FC89882E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t="93192"/>
          <a:stretch/>
        </p:blipFill>
        <p:spPr>
          <a:xfrm>
            <a:off x="177073" y="1017524"/>
            <a:ext cx="6445045" cy="3667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תמונה 5">
            <a:extLst>
              <a:ext uri="{FF2B5EF4-FFF2-40B4-BE49-F238E27FC236}">
                <a16:creationId xmlns:a16="http://schemas.microsoft.com/office/drawing/2014/main" id="{5B6A8AE7-E150-2F29-B0D4-C47A93B5CFA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60137" y="1837656"/>
            <a:ext cx="4861981" cy="769687"/>
          </a:xfrm>
          <a:prstGeom prst="rect">
            <a:avLst/>
          </a:prstGeom>
        </p:spPr>
      </p:pic>
      <p:pic>
        <p:nvPicPr>
          <p:cNvPr id="21" name="תמונה 20">
            <a:extLst>
              <a:ext uri="{FF2B5EF4-FFF2-40B4-BE49-F238E27FC236}">
                <a16:creationId xmlns:a16="http://schemas.microsoft.com/office/drawing/2014/main" id="{89EDD890-E091-830B-9053-1BA88BBA313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64655" y="2993358"/>
            <a:ext cx="4595258" cy="2781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46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>
            <a:extLst>
              <a:ext uri="{FF2B5EF4-FFF2-40B4-BE49-F238E27FC236}">
                <a16:creationId xmlns:a16="http://schemas.microsoft.com/office/drawing/2014/main" id="{4BFA48A1-974D-D6E4-24D2-937637E8526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657" b="10298"/>
          <a:stretch/>
        </p:blipFill>
        <p:spPr>
          <a:xfrm rot="16200000">
            <a:off x="-2419002" y="2419002"/>
            <a:ext cx="6840977" cy="2002970"/>
          </a:xfrm>
          <a:prstGeom prst="rect">
            <a:avLst/>
          </a:prstGeom>
        </p:spPr>
      </p:pic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sp>
        <p:nvSpPr>
          <p:cNvPr id="5" name="מלבן 4">
            <a:extLst>
              <a:ext uri="{FF2B5EF4-FFF2-40B4-BE49-F238E27FC236}">
                <a16:creationId xmlns:a16="http://schemas.microsoft.com/office/drawing/2014/main" id="{9237DB8A-D876-14CC-8401-00AC73BD1733}"/>
              </a:ext>
            </a:extLst>
          </p:cNvPr>
          <p:cNvSpPr/>
          <p:nvPr/>
        </p:nvSpPr>
        <p:spPr>
          <a:xfrm>
            <a:off x="4386805" y="4100465"/>
            <a:ext cx="455272" cy="24004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6" name="תמונה 5">
            <a:extLst>
              <a:ext uri="{FF2B5EF4-FFF2-40B4-BE49-F238E27FC236}">
                <a16:creationId xmlns:a16="http://schemas.microsoft.com/office/drawing/2014/main" id="{8AB62E9F-8497-8B90-0429-33E7F96CFCD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60077"/>
          <a:stretch/>
        </p:blipFill>
        <p:spPr>
          <a:xfrm>
            <a:off x="0" y="6494929"/>
            <a:ext cx="1864655" cy="233082"/>
          </a:xfrm>
          <a:prstGeom prst="rect">
            <a:avLst/>
          </a:prstGeom>
        </p:spPr>
      </p:pic>
      <p:pic>
        <p:nvPicPr>
          <p:cNvPr id="8" name="תמונה 7">
            <a:extLst>
              <a:ext uri="{FF2B5EF4-FFF2-40B4-BE49-F238E27FC236}">
                <a16:creationId xmlns:a16="http://schemas.microsoft.com/office/drawing/2014/main" id="{B056E033-2E5A-E049-CA40-6DE0837864B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35368"/>
          <a:stretch/>
        </p:blipFill>
        <p:spPr>
          <a:xfrm>
            <a:off x="2336800" y="892450"/>
            <a:ext cx="4270313" cy="2972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תמונה 10">
            <a:extLst>
              <a:ext uri="{FF2B5EF4-FFF2-40B4-BE49-F238E27FC236}">
                <a16:creationId xmlns:a16="http://schemas.microsoft.com/office/drawing/2014/main" id="{7B9C24EE-B38F-BFD3-4198-7781E361308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b="60496"/>
          <a:stretch/>
        </p:blipFill>
        <p:spPr>
          <a:xfrm>
            <a:off x="2103303" y="2101252"/>
            <a:ext cx="4503810" cy="1312566"/>
          </a:xfrm>
          <a:prstGeom prst="rect">
            <a:avLst/>
          </a:prstGeom>
        </p:spPr>
      </p:pic>
      <p:pic>
        <p:nvPicPr>
          <p:cNvPr id="13" name="תמונה 12">
            <a:extLst>
              <a:ext uri="{FF2B5EF4-FFF2-40B4-BE49-F238E27FC236}">
                <a16:creationId xmlns:a16="http://schemas.microsoft.com/office/drawing/2014/main" id="{44179CD3-5441-8B7F-022B-C5EEE917D01F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11843" b="11363"/>
          <a:stretch/>
        </p:blipFill>
        <p:spPr>
          <a:xfrm>
            <a:off x="6794500" y="239817"/>
            <a:ext cx="5199891" cy="43702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תמונה 13">
            <a:extLst>
              <a:ext uri="{FF2B5EF4-FFF2-40B4-BE49-F238E27FC236}">
                <a16:creationId xmlns:a16="http://schemas.microsoft.com/office/drawing/2014/main" id="{812D7628-9271-F948-ABC2-FA918FE4C57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r="63864"/>
          <a:stretch/>
        </p:blipFill>
        <p:spPr>
          <a:xfrm>
            <a:off x="3708400" y="1418958"/>
            <a:ext cx="2387600" cy="2972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תמונה 14">
            <a:extLst>
              <a:ext uri="{FF2B5EF4-FFF2-40B4-BE49-F238E27FC236}">
                <a16:creationId xmlns:a16="http://schemas.microsoft.com/office/drawing/2014/main" id="{F764F38A-D312-87AC-0400-23EF394817E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t="39504"/>
          <a:stretch/>
        </p:blipFill>
        <p:spPr>
          <a:xfrm>
            <a:off x="2103303" y="3429000"/>
            <a:ext cx="4503810" cy="2010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4434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תמונה 21">
            <a:extLst>
              <a:ext uri="{FF2B5EF4-FFF2-40B4-BE49-F238E27FC236}">
                <a16:creationId xmlns:a16="http://schemas.microsoft.com/office/drawing/2014/main" id="{6152B443-17AD-38BC-72B3-A78171998E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4881" y="182077"/>
            <a:ext cx="4006575" cy="1148653"/>
          </a:xfrm>
          <a:prstGeom prst="rect">
            <a:avLst/>
          </a:prstGeom>
        </p:spPr>
      </p:pic>
      <p:pic>
        <p:nvPicPr>
          <p:cNvPr id="5" name="תמונה 4">
            <a:extLst>
              <a:ext uri="{FF2B5EF4-FFF2-40B4-BE49-F238E27FC236}">
                <a16:creationId xmlns:a16="http://schemas.microsoft.com/office/drawing/2014/main" id="{E928EC64-710B-B947-6EC0-4F118A43602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0657" b="10298"/>
          <a:stretch/>
        </p:blipFill>
        <p:spPr>
          <a:xfrm>
            <a:off x="0" y="4298729"/>
            <a:ext cx="12192000" cy="2559272"/>
          </a:xfrm>
          <a:prstGeom prst="rect">
            <a:avLst/>
          </a:prstGeom>
        </p:spPr>
      </p:pic>
      <p:pic>
        <p:nvPicPr>
          <p:cNvPr id="4" name="תמונה 3">
            <a:extLst>
              <a:ext uri="{FF2B5EF4-FFF2-40B4-BE49-F238E27FC236}">
                <a16:creationId xmlns:a16="http://schemas.microsoft.com/office/drawing/2014/main" id="{534E573C-204A-9138-A10C-F136E053A31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60077"/>
          <a:stretch/>
        </p:blipFill>
        <p:spPr>
          <a:xfrm>
            <a:off x="0" y="6494929"/>
            <a:ext cx="1864655" cy="233082"/>
          </a:xfrm>
          <a:prstGeom prst="rect">
            <a:avLst/>
          </a:prstGeom>
        </p:spPr>
      </p:pic>
      <p:pic>
        <p:nvPicPr>
          <p:cNvPr id="7" name="תמונה 6">
            <a:extLst>
              <a:ext uri="{FF2B5EF4-FFF2-40B4-BE49-F238E27FC236}">
                <a16:creationId xmlns:a16="http://schemas.microsoft.com/office/drawing/2014/main" id="{26A1FC4B-C00C-91C3-0D3B-C3BA8FDF65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58159" y="1277222"/>
            <a:ext cx="4876791" cy="1526956"/>
          </a:xfrm>
          <a:prstGeom prst="rect">
            <a:avLst/>
          </a:prstGeom>
        </p:spPr>
      </p:pic>
      <p:pic>
        <p:nvPicPr>
          <p:cNvPr id="3" name="תמונה 2">
            <a:extLst>
              <a:ext uri="{FF2B5EF4-FFF2-40B4-BE49-F238E27FC236}">
                <a16:creationId xmlns:a16="http://schemas.microsoft.com/office/drawing/2014/main" id="{69756A7E-EFDD-EB2A-7321-553A951259E3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323028" y="2979381"/>
            <a:ext cx="6811922" cy="576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8252427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משנה 2">
            <a:extLst>
              <a:ext uri="{FF2B5EF4-FFF2-40B4-BE49-F238E27FC236}">
                <a16:creationId xmlns:a16="http://schemas.microsoft.com/office/drawing/2014/main" id="{A915D72C-8E67-FE9E-929D-D19EA78FBC0B}"/>
              </a:ext>
            </a:extLst>
          </p:cNvPr>
          <p:cNvSpPr txBox="1">
            <a:spLocks/>
          </p:cNvSpPr>
          <p:nvPr/>
        </p:nvSpPr>
        <p:spPr>
          <a:xfrm>
            <a:off x="2336799" y="2405881"/>
            <a:ext cx="7788539" cy="843079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0" indent="0" algn="ct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ar-AE" sz="6000" b="1" dirty="0">
                <a:solidFill>
                  <a:srgbClr val="D52E7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مثال محلول</a:t>
            </a:r>
            <a:endParaRPr lang="he-IL" sz="6000" b="1" dirty="0">
              <a:solidFill>
                <a:srgbClr val="D52E7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2" name="תמונה 21">
            <a:extLst>
              <a:ext uri="{FF2B5EF4-FFF2-40B4-BE49-F238E27FC236}">
                <a16:creationId xmlns:a16="http://schemas.microsoft.com/office/drawing/2014/main" id="{6152B443-17AD-38BC-72B3-A78171998E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2711" y="185098"/>
            <a:ext cx="4006575" cy="1148653"/>
          </a:xfrm>
          <a:prstGeom prst="rect">
            <a:avLst/>
          </a:prstGeom>
        </p:spPr>
      </p:pic>
      <p:sp>
        <p:nvSpPr>
          <p:cNvPr id="3" name="כותרת משנה 2">
            <a:extLst>
              <a:ext uri="{FF2B5EF4-FFF2-40B4-BE49-F238E27FC236}">
                <a16:creationId xmlns:a16="http://schemas.microsoft.com/office/drawing/2014/main" id="{FE23E111-8885-EB58-671C-9C90179BE5DC}"/>
              </a:ext>
            </a:extLst>
          </p:cNvPr>
          <p:cNvSpPr txBox="1">
            <a:spLocks/>
          </p:cNvSpPr>
          <p:nvPr/>
        </p:nvSpPr>
        <p:spPr>
          <a:xfrm>
            <a:off x="3513951" y="3619807"/>
            <a:ext cx="5619031" cy="843079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0" indent="0" algn="ct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ar-AE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ص</a:t>
            </a:r>
            <a:r>
              <a:rPr lang="he-IL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56-58</a:t>
            </a:r>
          </a:p>
        </p:txBody>
      </p:sp>
      <p:pic>
        <p:nvPicPr>
          <p:cNvPr id="5" name="תמונה 4">
            <a:extLst>
              <a:ext uri="{FF2B5EF4-FFF2-40B4-BE49-F238E27FC236}">
                <a16:creationId xmlns:a16="http://schemas.microsoft.com/office/drawing/2014/main" id="{6A7DA16E-CB01-48EE-B07C-F2201A9F6B5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0657" b="10298"/>
          <a:stretch/>
        </p:blipFill>
        <p:spPr>
          <a:xfrm>
            <a:off x="0" y="4298729"/>
            <a:ext cx="12192000" cy="2559272"/>
          </a:xfrm>
          <a:prstGeom prst="rect">
            <a:avLst/>
          </a:prstGeom>
        </p:spPr>
      </p:pic>
      <p:pic>
        <p:nvPicPr>
          <p:cNvPr id="4" name="תמונה 3">
            <a:extLst>
              <a:ext uri="{FF2B5EF4-FFF2-40B4-BE49-F238E27FC236}">
                <a16:creationId xmlns:a16="http://schemas.microsoft.com/office/drawing/2014/main" id="{132F1187-0CF7-8B6E-478A-F6CA17C6AEE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60077"/>
          <a:stretch/>
        </p:blipFill>
        <p:spPr>
          <a:xfrm>
            <a:off x="0" y="6494929"/>
            <a:ext cx="1864655" cy="233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804914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>
            <a:extLst>
              <a:ext uri="{FF2B5EF4-FFF2-40B4-BE49-F238E27FC236}">
                <a16:creationId xmlns:a16="http://schemas.microsoft.com/office/drawing/2014/main" id="{10F4A0AF-DCEA-6220-FD74-479E58348F6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657" b="10298"/>
          <a:stretch/>
        </p:blipFill>
        <p:spPr>
          <a:xfrm rot="16200000">
            <a:off x="-2419002" y="2419002"/>
            <a:ext cx="6840977" cy="2002970"/>
          </a:xfrm>
          <a:prstGeom prst="rect">
            <a:avLst/>
          </a:prstGeom>
        </p:spPr>
      </p:pic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sp>
        <p:nvSpPr>
          <p:cNvPr id="5" name="מלבן 4">
            <a:extLst>
              <a:ext uri="{FF2B5EF4-FFF2-40B4-BE49-F238E27FC236}">
                <a16:creationId xmlns:a16="http://schemas.microsoft.com/office/drawing/2014/main" id="{9237DB8A-D876-14CC-8401-00AC73BD1733}"/>
              </a:ext>
            </a:extLst>
          </p:cNvPr>
          <p:cNvSpPr/>
          <p:nvPr/>
        </p:nvSpPr>
        <p:spPr>
          <a:xfrm>
            <a:off x="4386805" y="4100465"/>
            <a:ext cx="455272" cy="24004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6" name="תמונה 5">
            <a:extLst>
              <a:ext uri="{FF2B5EF4-FFF2-40B4-BE49-F238E27FC236}">
                <a16:creationId xmlns:a16="http://schemas.microsoft.com/office/drawing/2014/main" id="{E235FBDD-2F1E-E5D1-E316-98D3C066C25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60077"/>
          <a:stretch/>
        </p:blipFill>
        <p:spPr>
          <a:xfrm>
            <a:off x="0" y="6494929"/>
            <a:ext cx="1864655" cy="233082"/>
          </a:xfrm>
          <a:prstGeom prst="rect">
            <a:avLst/>
          </a:prstGeom>
        </p:spPr>
      </p:pic>
      <p:pic>
        <p:nvPicPr>
          <p:cNvPr id="7" name="תמונה 6">
            <a:extLst>
              <a:ext uri="{FF2B5EF4-FFF2-40B4-BE49-F238E27FC236}">
                <a16:creationId xmlns:a16="http://schemas.microsoft.com/office/drawing/2014/main" id="{F4C9D822-9115-0DBA-FC75-555C3A02C2F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b="34517"/>
          <a:stretch/>
        </p:blipFill>
        <p:spPr>
          <a:xfrm>
            <a:off x="2224628" y="774324"/>
            <a:ext cx="9495343" cy="14671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תמונה 13">
            <a:extLst>
              <a:ext uri="{FF2B5EF4-FFF2-40B4-BE49-F238E27FC236}">
                <a16:creationId xmlns:a16="http://schemas.microsoft.com/office/drawing/2014/main" id="{30E17FAB-DC35-966E-A2A4-3DDF7A65F33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55111" y="2392032"/>
            <a:ext cx="9464860" cy="11049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תמונה 15">
            <a:extLst>
              <a:ext uri="{FF2B5EF4-FFF2-40B4-BE49-F238E27FC236}">
                <a16:creationId xmlns:a16="http://schemas.microsoft.com/office/drawing/2014/main" id="{9DB05D06-3A7B-4C7C-4373-CAE7A738902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85548" y="3730863"/>
            <a:ext cx="5570703" cy="739204"/>
          </a:xfrm>
          <a:prstGeom prst="rect">
            <a:avLst/>
          </a:prstGeom>
        </p:spPr>
      </p:pic>
      <p:pic>
        <p:nvPicPr>
          <p:cNvPr id="19" name="תמונה 18">
            <a:extLst>
              <a:ext uri="{FF2B5EF4-FFF2-40B4-BE49-F238E27FC236}">
                <a16:creationId xmlns:a16="http://schemas.microsoft.com/office/drawing/2014/main" id="{C8E3BF3B-712B-9390-5A87-F02C47E0D5A6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b="31536"/>
          <a:stretch/>
        </p:blipFill>
        <p:spPr>
          <a:xfrm>
            <a:off x="6615269" y="4470067"/>
            <a:ext cx="4640982" cy="2133933"/>
          </a:xfrm>
          <a:prstGeom prst="rect">
            <a:avLst/>
          </a:prstGeom>
        </p:spPr>
      </p:pic>
      <p:pic>
        <p:nvPicPr>
          <p:cNvPr id="20" name="תמונה 19">
            <a:extLst>
              <a:ext uri="{FF2B5EF4-FFF2-40B4-BE49-F238E27FC236}">
                <a16:creationId xmlns:a16="http://schemas.microsoft.com/office/drawing/2014/main" id="{035B744F-1652-0FE8-8660-32E4806DC64C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t="68464"/>
          <a:stretch/>
        </p:blipFill>
        <p:spPr>
          <a:xfrm>
            <a:off x="2036032" y="5592217"/>
            <a:ext cx="4640982" cy="982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3631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>
            <a:extLst>
              <a:ext uri="{FF2B5EF4-FFF2-40B4-BE49-F238E27FC236}">
                <a16:creationId xmlns:a16="http://schemas.microsoft.com/office/drawing/2014/main" id="{10F4A0AF-DCEA-6220-FD74-479E58348F6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657" b="10298"/>
          <a:stretch/>
        </p:blipFill>
        <p:spPr>
          <a:xfrm rot="16200000">
            <a:off x="-2419002" y="2419002"/>
            <a:ext cx="6840977" cy="2002970"/>
          </a:xfrm>
          <a:prstGeom prst="rect">
            <a:avLst/>
          </a:prstGeom>
        </p:spPr>
      </p:pic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sp>
        <p:nvSpPr>
          <p:cNvPr id="5" name="מלבן 4">
            <a:extLst>
              <a:ext uri="{FF2B5EF4-FFF2-40B4-BE49-F238E27FC236}">
                <a16:creationId xmlns:a16="http://schemas.microsoft.com/office/drawing/2014/main" id="{9237DB8A-D876-14CC-8401-00AC73BD1733}"/>
              </a:ext>
            </a:extLst>
          </p:cNvPr>
          <p:cNvSpPr/>
          <p:nvPr/>
        </p:nvSpPr>
        <p:spPr>
          <a:xfrm>
            <a:off x="4386805" y="4100465"/>
            <a:ext cx="455272" cy="24004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6" name="תמונה 5">
            <a:extLst>
              <a:ext uri="{FF2B5EF4-FFF2-40B4-BE49-F238E27FC236}">
                <a16:creationId xmlns:a16="http://schemas.microsoft.com/office/drawing/2014/main" id="{E235FBDD-2F1E-E5D1-E316-98D3C066C25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60077"/>
          <a:stretch/>
        </p:blipFill>
        <p:spPr>
          <a:xfrm>
            <a:off x="0" y="6494929"/>
            <a:ext cx="1864655" cy="233082"/>
          </a:xfrm>
          <a:prstGeom prst="rect">
            <a:avLst/>
          </a:prstGeom>
        </p:spPr>
      </p:pic>
      <p:pic>
        <p:nvPicPr>
          <p:cNvPr id="7" name="תמונה 6">
            <a:extLst>
              <a:ext uri="{FF2B5EF4-FFF2-40B4-BE49-F238E27FC236}">
                <a16:creationId xmlns:a16="http://schemas.microsoft.com/office/drawing/2014/main" id="{F4C9D822-9115-0DBA-FC75-555C3A02C2F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b="34517"/>
          <a:stretch/>
        </p:blipFill>
        <p:spPr>
          <a:xfrm>
            <a:off x="2224628" y="774324"/>
            <a:ext cx="9495343" cy="14671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תמונה 13">
            <a:extLst>
              <a:ext uri="{FF2B5EF4-FFF2-40B4-BE49-F238E27FC236}">
                <a16:creationId xmlns:a16="http://schemas.microsoft.com/office/drawing/2014/main" id="{30E17FAB-DC35-966E-A2A4-3DDF7A65F33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55111" y="2392032"/>
            <a:ext cx="9464860" cy="11049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תמונה 3">
            <a:extLst>
              <a:ext uri="{FF2B5EF4-FFF2-40B4-BE49-F238E27FC236}">
                <a16:creationId xmlns:a16="http://schemas.microsoft.com/office/drawing/2014/main" id="{BEBBD7F5-66D2-FED0-3BF7-0FC7889184D9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b="47618"/>
          <a:stretch/>
        </p:blipFill>
        <p:spPr>
          <a:xfrm>
            <a:off x="5097617" y="3682905"/>
            <a:ext cx="6622354" cy="2945962"/>
          </a:xfrm>
          <a:prstGeom prst="rect">
            <a:avLst/>
          </a:prstGeom>
        </p:spPr>
      </p:pic>
      <p:pic>
        <p:nvPicPr>
          <p:cNvPr id="10" name="תמונה 9">
            <a:extLst>
              <a:ext uri="{FF2B5EF4-FFF2-40B4-BE49-F238E27FC236}">
                <a16:creationId xmlns:a16="http://schemas.microsoft.com/office/drawing/2014/main" id="{BC548E06-964C-7801-206C-39E863CD9C6B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31611" t="52951" r="41454" b="6482"/>
          <a:stretch/>
        </p:blipFill>
        <p:spPr>
          <a:xfrm>
            <a:off x="3058349" y="3682905"/>
            <a:ext cx="1783728" cy="2281499"/>
          </a:xfrm>
          <a:prstGeom prst="rect">
            <a:avLst/>
          </a:prstGeom>
        </p:spPr>
      </p:pic>
      <p:pic>
        <p:nvPicPr>
          <p:cNvPr id="11" name="תמונה 10">
            <a:extLst>
              <a:ext uri="{FF2B5EF4-FFF2-40B4-BE49-F238E27FC236}">
                <a16:creationId xmlns:a16="http://schemas.microsoft.com/office/drawing/2014/main" id="{DBD6924E-30F4-12EF-1C8A-34D7042FD509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21234" t="92231" b="-267"/>
          <a:stretch/>
        </p:blipFill>
        <p:spPr>
          <a:xfrm>
            <a:off x="1168399" y="5964404"/>
            <a:ext cx="5216177" cy="451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8736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>
            <a:extLst>
              <a:ext uri="{FF2B5EF4-FFF2-40B4-BE49-F238E27FC236}">
                <a16:creationId xmlns:a16="http://schemas.microsoft.com/office/drawing/2014/main" id="{10F4A0AF-DCEA-6220-FD74-479E58348F6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657" b="10298"/>
          <a:stretch/>
        </p:blipFill>
        <p:spPr>
          <a:xfrm rot="16200000">
            <a:off x="-2419002" y="2419002"/>
            <a:ext cx="6840977" cy="2002970"/>
          </a:xfrm>
          <a:prstGeom prst="rect">
            <a:avLst/>
          </a:prstGeom>
        </p:spPr>
      </p:pic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sp>
        <p:nvSpPr>
          <p:cNvPr id="5" name="מלבן 4">
            <a:extLst>
              <a:ext uri="{FF2B5EF4-FFF2-40B4-BE49-F238E27FC236}">
                <a16:creationId xmlns:a16="http://schemas.microsoft.com/office/drawing/2014/main" id="{9237DB8A-D876-14CC-8401-00AC73BD1733}"/>
              </a:ext>
            </a:extLst>
          </p:cNvPr>
          <p:cNvSpPr/>
          <p:nvPr/>
        </p:nvSpPr>
        <p:spPr>
          <a:xfrm>
            <a:off x="4386805" y="4100465"/>
            <a:ext cx="455272" cy="24004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6" name="תמונה 5">
            <a:extLst>
              <a:ext uri="{FF2B5EF4-FFF2-40B4-BE49-F238E27FC236}">
                <a16:creationId xmlns:a16="http://schemas.microsoft.com/office/drawing/2014/main" id="{E235FBDD-2F1E-E5D1-E316-98D3C066C25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60077"/>
          <a:stretch/>
        </p:blipFill>
        <p:spPr>
          <a:xfrm>
            <a:off x="0" y="6494929"/>
            <a:ext cx="1864655" cy="233082"/>
          </a:xfrm>
          <a:prstGeom prst="rect">
            <a:avLst/>
          </a:prstGeom>
        </p:spPr>
      </p:pic>
      <p:pic>
        <p:nvPicPr>
          <p:cNvPr id="7" name="תמונה 6">
            <a:extLst>
              <a:ext uri="{FF2B5EF4-FFF2-40B4-BE49-F238E27FC236}">
                <a16:creationId xmlns:a16="http://schemas.microsoft.com/office/drawing/2014/main" id="{F4C9D822-9115-0DBA-FC75-555C3A02C2F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b="34517"/>
          <a:stretch/>
        </p:blipFill>
        <p:spPr>
          <a:xfrm>
            <a:off x="2224628" y="774324"/>
            <a:ext cx="9495343" cy="14671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תמונה 7">
            <a:extLst>
              <a:ext uri="{FF2B5EF4-FFF2-40B4-BE49-F238E27FC236}">
                <a16:creationId xmlns:a16="http://schemas.microsoft.com/office/drawing/2014/main" id="{32D5CB35-7A0B-A5DF-A98B-E3EF79A97A6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b="45531"/>
          <a:stretch/>
        </p:blipFill>
        <p:spPr>
          <a:xfrm>
            <a:off x="8915568" y="2454615"/>
            <a:ext cx="2804403" cy="3901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תמונה 8">
            <a:extLst>
              <a:ext uri="{FF2B5EF4-FFF2-40B4-BE49-F238E27FC236}">
                <a16:creationId xmlns:a16="http://schemas.microsoft.com/office/drawing/2014/main" id="{B08B3CC9-A9A0-B1EC-FD3E-B75E4FDB542D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b="54303"/>
          <a:stretch/>
        </p:blipFill>
        <p:spPr>
          <a:xfrm>
            <a:off x="3931656" y="3057966"/>
            <a:ext cx="7788315" cy="1793434"/>
          </a:xfrm>
          <a:prstGeom prst="rect">
            <a:avLst/>
          </a:prstGeom>
        </p:spPr>
      </p:pic>
      <p:pic>
        <p:nvPicPr>
          <p:cNvPr id="10" name="תמונה 9">
            <a:extLst>
              <a:ext uri="{FF2B5EF4-FFF2-40B4-BE49-F238E27FC236}">
                <a16:creationId xmlns:a16="http://schemas.microsoft.com/office/drawing/2014/main" id="{2658350F-0043-57FE-BC47-F0A82C6026A0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10342" t="45697"/>
          <a:stretch/>
        </p:blipFill>
        <p:spPr>
          <a:xfrm>
            <a:off x="1967835" y="4616552"/>
            <a:ext cx="6982871" cy="2131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7124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>
            <a:extLst>
              <a:ext uri="{FF2B5EF4-FFF2-40B4-BE49-F238E27FC236}">
                <a16:creationId xmlns:a16="http://schemas.microsoft.com/office/drawing/2014/main" id="{10F4A0AF-DCEA-6220-FD74-479E58348F6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657" b="10298"/>
          <a:stretch/>
        </p:blipFill>
        <p:spPr>
          <a:xfrm rot="16200000">
            <a:off x="-2419002" y="2419002"/>
            <a:ext cx="6840977" cy="2002970"/>
          </a:xfrm>
          <a:prstGeom prst="rect">
            <a:avLst/>
          </a:prstGeom>
        </p:spPr>
      </p:pic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sp>
        <p:nvSpPr>
          <p:cNvPr id="5" name="מלבן 4">
            <a:extLst>
              <a:ext uri="{FF2B5EF4-FFF2-40B4-BE49-F238E27FC236}">
                <a16:creationId xmlns:a16="http://schemas.microsoft.com/office/drawing/2014/main" id="{9237DB8A-D876-14CC-8401-00AC73BD1733}"/>
              </a:ext>
            </a:extLst>
          </p:cNvPr>
          <p:cNvSpPr/>
          <p:nvPr/>
        </p:nvSpPr>
        <p:spPr>
          <a:xfrm>
            <a:off x="4386805" y="4100465"/>
            <a:ext cx="455272" cy="24004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6" name="תמונה 5">
            <a:extLst>
              <a:ext uri="{FF2B5EF4-FFF2-40B4-BE49-F238E27FC236}">
                <a16:creationId xmlns:a16="http://schemas.microsoft.com/office/drawing/2014/main" id="{E235FBDD-2F1E-E5D1-E316-98D3C066C25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60077"/>
          <a:stretch/>
        </p:blipFill>
        <p:spPr>
          <a:xfrm>
            <a:off x="0" y="6494929"/>
            <a:ext cx="1864655" cy="233082"/>
          </a:xfrm>
          <a:prstGeom prst="rect">
            <a:avLst/>
          </a:prstGeom>
        </p:spPr>
      </p:pic>
      <p:pic>
        <p:nvPicPr>
          <p:cNvPr id="7" name="תמונה 6">
            <a:extLst>
              <a:ext uri="{FF2B5EF4-FFF2-40B4-BE49-F238E27FC236}">
                <a16:creationId xmlns:a16="http://schemas.microsoft.com/office/drawing/2014/main" id="{F4C9D822-9115-0DBA-FC75-555C3A02C2F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b="34517"/>
          <a:stretch/>
        </p:blipFill>
        <p:spPr>
          <a:xfrm>
            <a:off x="2224628" y="774324"/>
            <a:ext cx="9495343" cy="14671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תמונה 7">
            <a:extLst>
              <a:ext uri="{FF2B5EF4-FFF2-40B4-BE49-F238E27FC236}">
                <a16:creationId xmlns:a16="http://schemas.microsoft.com/office/drawing/2014/main" id="{32D5CB35-7A0B-A5DF-A98B-E3EF79A97A6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t="54469"/>
          <a:stretch/>
        </p:blipFill>
        <p:spPr>
          <a:xfrm>
            <a:off x="8915568" y="2438399"/>
            <a:ext cx="2804403" cy="3261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תמונה 11">
            <a:extLst>
              <a:ext uri="{FF2B5EF4-FFF2-40B4-BE49-F238E27FC236}">
                <a16:creationId xmlns:a16="http://schemas.microsoft.com/office/drawing/2014/main" id="{7D1A7E01-FA95-017D-3321-6E3B6161CB3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76055" y="3147872"/>
            <a:ext cx="5418290" cy="2385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107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>
            <a:extLst>
              <a:ext uri="{FF2B5EF4-FFF2-40B4-BE49-F238E27FC236}">
                <a16:creationId xmlns:a16="http://schemas.microsoft.com/office/drawing/2014/main" id="{05DAAF54-38F9-1811-1027-32B20ADF7A6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657" b="10298"/>
          <a:stretch/>
        </p:blipFill>
        <p:spPr>
          <a:xfrm rot="16200000">
            <a:off x="-2419002" y="2419002"/>
            <a:ext cx="6840977" cy="2002970"/>
          </a:xfrm>
          <a:prstGeom prst="rect">
            <a:avLst/>
          </a:prstGeom>
        </p:spPr>
      </p:pic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pic>
        <p:nvPicPr>
          <p:cNvPr id="4" name="תמונה 3">
            <a:extLst>
              <a:ext uri="{FF2B5EF4-FFF2-40B4-BE49-F238E27FC236}">
                <a16:creationId xmlns:a16="http://schemas.microsoft.com/office/drawing/2014/main" id="{8361E991-6A4E-AB24-652C-7EF21DDE244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60077"/>
          <a:stretch/>
        </p:blipFill>
        <p:spPr>
          <a:xfrm>
            <a:off x="0" y="6494929"/>
            <a:ext cx="1864655" cy="233082"/>
          </a:xfrm>
          <a:prstGeom prst="rect">
            <a:avLst/>
          </a:prstGeom>
        </p:spPr>
      </p:pic>
      <p:pic>
        <p:nvPicPr>
          <p:cNvPr id="3" name="תמונה 2">
            <a:extLst>
              <a:ext uri="{FF2B5EF4-FFF2-40B4-BE49-F238E27FC236}">
                <a16:creationId xmlns:a16="http://schemas.microsoft.com/office/drawing/2014/main" id="{8B780F37-05D7-A274-5DD3-A36A74C3AF6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b="22177"/>
          <a:stretch/>
        </p:blipFill>
        <p:spPr>
          <a:xfrm>
            <a:off x="6367353" y="884627"/>
            <a:ext cx="5532599" cy="146487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תמונה 5">
            <a:extLst>
              <a:ext uri="{FF2B5EF4-FFF2-40B4-BE49-F238E27FC236}">
                <a16:creationId xmlns:a16="http://schemas.microsoft.com/office/drawing/2014/main" id="{1DE90291-3AC2-E2CD-A669-9CAD911D685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69300" y="892450"/>
            <a:ext cx="3642676" cy="297205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תמונה 8">
            <a:extLst>
              <a:ext uri="{FF2B5EF4-FFF2-40B4-BE49-F238E27FC236}">
                <a16:creationId xmlns:a16="http://schemas.microsoft.com/office/drawing/2014/main" id="{59753B7D-60EC-70DF-29BE-231186DD1549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b="66134"/>
          <a:stretch/>
        </p:blipFill>
        <p:spPr>
          <a:xfrm>
            <a:off x="7013522" y="2657083"/>
            <a:ext cx="4686706" cy="37422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תמונה 9">
            <a:extLst>
              <a:ext uri="{FF2B5EF4-FFF2-40B4-BE49-F238E27FC236}">
                <a16:creationId xmlns:a16="http://schemas.microsoft.com/office/drawing/2014/main" id="{414BFF9C-A670-9912-1F0D-B4770EF23935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t="32862" b="33272"/>
          <a:stretch/>
        </p:blipFill>
        <p:spPr>
          <a:xfrm>
            <a:off x="7013522" y="4159342"/>
            <a:ext cx="4686706" cy="37422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4" name="תמונה 13">
            <a:extLst>
              <a:ext uri="{FF2B5EF4-FFF2-40B4-BE49-F238E27FC236}">
                <a16:creationId xmlns:a16="http://schemas.microsoft.com/office/drawing/2014/main" id="{B16304D6-B989-707D-1707-A445584B2B00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t="66134"/>
          <a:stretch/>
        </p:blipFill>
        <p:spPr>
          <a:xfrm>
            <a:off x="7013522" y="5541124"/>
            <a:ext cx="4686706" cy="37422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9" name="תמונה 18">
            <a:extLst>
              <a:ext uri="{FF2B5EF4-FFF2-40B4-BE49-F238E27FC236}">
                <a16:creationId xmlns:a16="http://schemas.microsoft.com/office/drawing/2014/main" id="{816260AA-2EAD-14F2-15EF-3A4F2A18D2A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55673" y="3268167"/>
            <a:ext cx="5700254" cy="655377"/>
          </a:xfrm>
          <a:prstGeom prst="rect">
            <a:avLst/>
          </a:prstGeom>
        </p:spPr>
      </p:pic>
      <p:pic>
        <p:nvPicPr>
          <p:cNvPr id="22" name="תמונה 21">
            <a:extLst>
              <a:ext uri="{FF2B5EF4-FFF2-40B4-BE49-F238E27FC236}">
                <a16:creationId xmlns:a16="http://schemas.microsoft.com/office/drawing/2014/main" id="{6D0AA97C-4EA4-09E9-6312-F12B60416F3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21126" y="4707490"/>
            <a:ext cx="6934801" cy="693480"/>
          </a:xfrm>
          <a:prstGeom prst="rect">
            <a:avLst/>
          </a:prstGeom>
        </p:spPr>
      </p:pic>
      <p:pic>
        <p:nvPicPr>
          <p:cNvPr id="24" name="תמונה 23">
            <a:extLst>
              <a:ext uri="{FF2B5EF4-FFF2-40B4-BE49-F238E27FC236}">
                <a16:creationId xmlns:a16="http://schemas.microsoft.com/office/drawing/2014/main" id="{98765FB4-9115-DEAE-D7B7-590520199449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95978" y="6184916"/>
            <a:ext cx="4259949" cy="312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0477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>
            <a:extLst>
              <a:ext uri="{FF2B5EF4-FFF2-40B4-BE49-F238E27FC236}">
                <a16:creationId xmlns:a16="http://schemas.microsoft.com/office/drawing/2014/main" id="{7F9A3580-8F5F-9B7B-A7AC-C29C6C1E490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657" b="10298"/>
          <a:stretch/>
        </p:blipFill>
        <p:spPr>
          <a:xfrm rot="16200000">
            <a:off x="-2419002" y="2419002"/>
            <a:ext cx="6840977" cy="2002970"/>
          </a:xfrm>
          <a:prstGeom prst="rect">
            <a:avLst/>
          </a:prstGeom>
        </p:spPr>
      </p:pic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pic>
        <p:nvPicPr>
          <p:cNvPr id="8" name="תמונה 7">
            <a:extLst>
              <a:ext uri="{FF2B5EF4-FFF2-40B4-BE49-F238E27FC236}">
                <a16:creationId xmlns:a16="http://schemas.microsoft.com/office/drawing/2014/main" id="{13E54198-E663-2760-068F-987256DA17C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60077"/>
          <a:stretch/>
        </p:blipFill>
        <p:spPr>
          <a:xfrm>
            <a:off x="0" y="6494929"/>
            <a:ext cx="1864655" cy="233082"/>
          </a:xfrm>
          <a:prstGeom prst="rect">
            <a:avLst/>
          </a:prstGeom>
        </p:spPr>
      </p:pic>
      <p:pic>
        <p:nvPicPr>
          <p:cNvPr id="4" name="תמונה 3">
            <a:extLst>
              <a:ext uri="{FF2B5EF4-FFF2-40B4-BE49-F238E27FC236}">
                <a16:creationId xmlns:a16="http://schemas.microsoft.com/office/drawing/2014/main" id="{F4F35607-DC9C-793F-06C2-ECD953A42DF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b="22177"/>
          <a:stretch/>
        </p:blipFill>
        <p:spPr>
          <a:xfrm>
            <a:off x="6367353" y="884627"/>
            <a:ext cx="5532599" cy="146487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תמונה 9">
            <a:extLst>
              <a:ext uri="{FF2B5EF4-FFF2-40B4-BE49-F238E27FC236}">
                <a16:creationId xmlns:a16="http://schemas.microsoft.com/office/drawing/2014/main" id="{6023704A-FFA1-4B89-2F2A-7FA597B0698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69300" y="892450"/>
            <a:ext cx="3642676" cy="297205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2" name="תמונה 11">
            <a:extLst>
              <a:ext uri="{FF2B5EF4-FFF2-40B4-BE49-F238E27FC236}">
                <a16:creationId xmlns:a16="http://schemas.microsoft.com/office/drawing/2014/main" id="{2CBC4F77-9460-C158-8E08-A27DB74AE7C1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b="47017"/>
          <a:stretch/>
        </p:blipFill>
        <p:spPr>
          <a:xfrm>
            <a:off x="7982933" y="2733974"/>
            <a:ext cx="3917019" cy="38357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3" name="תמונה 12">
            <a:extLst>
              <a:ext uri="{FF2B5EF4-FFF2-40B4-BE49-F238E27FC236}">
                <a16:creationId xmlns:a16="http://schemas.microsoft.com/office/drawing/2014/main" id="{75809610-6FB4-3F61-6D49-F0FD8DBE22CA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t="56380"/>
          <a:stretch/>
        </p:blipFill>
        <p:spPr>
          <a:xfrm>
            <a:off x="7982932" y="4214132"/>
            <a:ext cx="3917019" cy="31579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6" name="תמונה 15">
            <a:extLst>
              <a:ext uri="{FF2B5EF4-FFF2-40B4-BE49-F238E27FC236}">
                <a16:creationId xmlns:a16="http://schemas.microsoft.com/office/drawing/2014/main" id="{59FA654A-B3B7-35B7-EBF8-34F7FD14B2A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97886" y="3307898"/>
            <a:ext cx="3894157" cy="746825"/>
          </a:xfrm>
          <a:prstGeom prst="rect">
            <a:avLst/>
          </a:prstGeom>
        </p:spPr>
      </p:pic>
      <p:pic>
        <p:nvPicPr>
          <p:cNvPr id="20" name="תמונה 19">
            <a:extLst>
              <a:ext uri="{FF2B5EF4-FFF2-40B4-BE49-F238E27FC236}">
                <a16:creationId xmlns:a16="http://schemas.microsoft.com/office/drawing/2014/main" id="{9524AF97-977D-6809-F824-F0EA844E5A2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03169" y="4745080"/>
            <a:ext cx="6759526" cy="701101"/>
          </a:xfrm>
          <a:prstGeom prst="rect">
            <a:avLst/>
          </a:prstGeom>
        </p:spPr>
      </p:pic>
      <p:pic>
        <p:nvPicPr>
          <p:cNvPr id="23" name="תמונה 22">
            <a:extLst>
              <a:ext uri="{FF2B5EF4-FFF2-40B4-BE49-F238E27FC236}">
                <a16:creationId xmlns:a16="http://schemas.microsoft.com/office/drawing/2014/main" id="{40009039-E182-6786-535C-2646BA21498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04721" y="5789798"/>
            <a:ext cx="7582557" cy="69348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78767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>
            <a:extLst>
              <a:ext uri="{FF2B5EF4-FFF2-40B4-BE49-F238E27FC236}">
                <a16:creationId xmlns:a16="http://schemas.microsoft.com/office/drawing/2014/main" id="{10C86A84-E0DD-8AF9-9B93-773D9194722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657" b="10298"/>
          <a:stretch/>
        </p:blipFill>
        <p:spPr>
          <a:xfrm rot="16200000">
            <a:off x="-2419002" y="2419002"/>
            <a:ext cx="6840977" cy="2002970"/>
          </a:xfrm>
          <a:prstGeom prst="rect">
            <a:avLst/>
          </a:prstGeom>
        </p:spPr>
      </p:pic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pic>
        <p:nvPicPr>
          <p:cNvPr id="4" name="תמונה 3">
            <a:extLst>
              <a:ext uri="{FF2B5EF4-FFF2-40B4-BE49-F238E27FC236}">
                <a16:creationId xmlns:a16="http://schemas.microsoft.com/office/drawing/2014/main" id="{38213D20-DC48-7129-D007-AA64E9769D9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60077"/>
          <a:stretch/>
        </p:blipFill>
        <p:spPr>
          <a:xfrm>
            <a:off x="0" y="6494929"/>
            <a:ext cx="1864655" cy="233082"/>
          </a:xfrm>
          <a:prstGeom prst="rect">
            <a:avLst/>
          </a:prstGeom>
        </p:spPr>
      </p:pic>
      <p:pic>
        <p:nvPicPr>
          <p:cNvPr id="5" name="תמונה 4">
            <a:extLst>
              <a:ext uri="{FF2B5EF4-FFF2-40B4-BE49-F238E27FC236}">
                <a16:creationId xmlns:a16="http://schemas.microsoft.com/office/drawing/2014/main" id="{845D6848-AC5E-BE8B-D12D-F5602651F32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75752" y="741088"/>
            <a:ext cx="9624894" cy="36960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7" name="מלבן 16">
            <a:extLst>
              <a:ext uri="{FF2B5EF4-FFF2-40B4-BE49-F238E27FC236}">
                <a16:creationId xmlns:a16="http://schemas.microsoft.com/office/drawing/2014/main" id="{92AF227C-CBCC-C383-E240-76B8550E6D4D}"/>
              </a:ext>
            </a:extLst>
          </p:cNvPr>
          <p:cNvSpPr/>
          <p:nvPr/>
        </p:nvSpPr>
        <p:spPr>
          <a:xfrm>
            <a:off x="6758786" y="3362104"/>
            <a:ext cx="5241860" cy="10750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7" name="תמונה 6">
            <a:extLst>
              <a:ext uri="{FF2B5EF4-FFF2-40B4-BE49-F238E27FC236}">
                <a16:creationId xmlns:a16="http://schemas.microsoft.com/office/drawing/2014/main" id="{9BECEF9A-FB14-C305-22DB-AF8A1EDD9DE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b="49883"/>
          <a:stretch/>
        </p:blipFill>
        <p:spPr>
          <a:xfrm>
            <a:off x="2648827" y="4807550"/>
            <a:ext cx="9053345" cy="362824"/>
          </a:xfrm>
          <a:prstGeom prst="rect">
            <a:avLst/>
          </a:prstGeom>
        </p:spPr>
      </p:pic>
      <p:pic>
        <p:nvPicPr>
          <p:cNvPr id="8" name="תמונה 7">
            <a:extLst>
              <a:ext uri="{FF2B5EF4-FFF2-40B4-BE49-F238E27FC236}">
                <a16:creationId xmlns:a16="http://schemas.microsoft.com/office/drawing/2014/main" id="{A8CB612C-679E-0248-573B-D730A949863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t="49884"/>
          <a:stretch/>
        </p:blipFill>
        <p:spPr>
          <a:xfrm>
            <a:off x="2648827" y="5605530"/>
            <a:ext cx="9053345" cy="362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498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>
            <a:extLst>
              <a:ext uri="{FF2B5EF4-FFF2-40B4-BE49-F238E27FC236}">
                <a16:creationId xmlns:a16="http://schemas.microsoft.com/office/drawing/2014/main" id="{AF84507D-1F38-301F-B1B0-78737170B01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657" b="10298"/>
          <a:stretch/>
        </p:blipFill>
        <p:spPr>
          <a:xfrm rot="16200000">
            <a:off x="-2419002" y="2419002"/>
            <a:ext cx="6840977" cy="2002970"/>
          </a:xfrm>
          <a:prstGeom prst="rect">
            <a:avLst/>
          </a:prstGeom>
        </p:spPr>
      </p:pic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sp>
        <p:nvSpPr>
          <p:cNvPr id="2" name="מלבן 1">
            <a:extLst>
              <a:ext uri="{FF2B5EF4-FFF2-40B4-BE49-F238E27FC236}">
                <a16:creationId xmlns:a16="http://schemas.microsoft.com/office/drawing/2014/main" id="{738C198D-4D8A-DBBF-3C66-63CE1AA19FF7}"/>
              </a:ext>
            </a:extLst>
          </p:cNvPr>
          <p:cNvSpPr/>
          <p:nvPr/>
        </p:nvSpPr>
        <p:spPr>
          <a:xfrm>
            <a:off x="7673546" y="2866768"/>
            <a:ext cx="4237026" cy="5282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6" name="תמונה 5">
            <a:extLst>
              <a:ext uri="{FF2B5EF4-FFF2-40B4-BE49-F238E27FC236}">
                <a16:creationId xmlns:a16="http://schemas.microsoft.com/office/drawing/2014/main" id="{09B0981C-B8FB-4891-7313-AF8023A0905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60077"/>
          <a:stretch/>
        </p:blipFill>
        <p:spPr>
          <a:xfrm>
            <a:off x="0" y="6494929"/>
            <a:ext cx="1864655" cy="233082"/>
          </a:xfrm>
          <a:prstGeom prst="rect">
            <a:avLst/>
          </a:prstGeom>
        </p:spPr>
      </p:pic>
      <p:pic>
        <p:nvPicPr>
          <p:cNvPr id="5" name="תמונה 4">
            <a:extLst>
              <a:ext uri="{FF2B5EF4-FFF2-40B4-BE49-F238E27FC236}">
                <a16:creationId xmlns:a16="http://schemas.microsoft.com/office/drawing/2014/main" id="{6551DD6C-FDB6-3048-7F69-24FC63EE161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74578" y="612238"/>
            <a:ext cx="9624894" cy="36960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" name="מלבן 6">
            <a:extLst>
              <a:ext uri="{FF2B5EF4-FFF2-40B4-BE49-F238E27FC236}">
                <a16:creationId xmlns:a16="http://schemas.microsoft.com/office/drawing/2014/main" id="{15D9AADB-8B2C-DAE3-A2B9-7820D9F87E56}"/>
              </a:ext>
            </a:extLst>
          </p:cNvPr>
          <p:cNvSpPr/>
          <p:nvPr/>
        </p:nvSpPr>
        <p:spPr>
          <a:xfrm>
            <a:off x="6757612" y="2055889"/>
            <a:ext cx="5241860" cy="10750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8" name="מלבן 7">
            <a:extLst>
              <a:ext uri="{FF2B5EF4-FFF2-40B4-BE49-F238E27FC236}">
                <a16:creationId xmlns:a16="http://schemas.microsoft.com/office/drawing/2014/main" id="{5DC1DFF9-8C6C-C9EF-E2EA-2FF54A407ECD}"/>
              </a:ext>
            </a:extLst>
          </p:cNvPr>
          <p:cNvSpPr/>
          <p:nvPr/>
        </p:nvSpPr>
        <p:spPr>
          <a:xfrm>
            <a:off x="6757612" y="3660056"/>
            <a:ext cx="5241860" cy="6482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10" name="תמונה 9">
            <a:extLst>
              <a:ext uri="{FF2B5EF4-FFF2-40B4-BE49-F238E27FC236}">
                <a16:creationId xmlns:a16="http://schemas.microsoft.com/office/drawing/2014/main" id="{5B8C4B76-89CB-88B2-0F3A-906BF658F22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39610" y="4837421"/>
            <a:ext cx="8992379" cy="731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3066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>
            <a:extLst>
              <a:ext uri="{FF2B5EF4-FFF2-40B4-BE49-F238E27FC236}">
                <a16:creationId xmlns:a16="http://schemas.microsoft.com/office/drawing/2014/main" id="{4CEA9C3A-A384-4538-789D-CCAE8D6DDC4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657" b="10298"/>
          <a:stretch/>
        </p:blipFill>
        <p:spPr>
          <a:xfrm rot="16200000">
            <a:off x="-2419002" y="2419002"/>
            <a:ext cx="6840977" cy="2002970"/>
          </a:xfrm>
          <a:prstGeom prst="rect">
            <a:avLst/>
          </a:prstGeom>
        </p:spPr>
      </p:pic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pic>
        <p:nvPicPr>
          <p:cNvPr id="4" name="תמונה 3">
            <a:extLst>
              <a:ext uri="{FF2B5EF4-FFF2-40B4-BE49-F238E27FC236}">
                <a16:creationId xmlns:a16="http://schemas.microsoft.com/office/drawing/2014/main" id="{3752135A-EAB3-4885-A7B3-FE286D59387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60077"/>
          <a:stretch/>
        </p:blipFill>
        <p:spPr>
          <a:xfrm>
            <a:off x="0" y="6494929"/>
            <a:ext cx="1864655" cy="233082"/>
          </a:xfrm>
          <a:prstGeom prst="rect">
            <a:avLst/>
          </a:prstGeom>
        </p:spPr>
      </p:pic>
      <p:pic>
        <p:nvPicPr>
          <p:cNvPr id="3" name="תמונה 2">
            <a:extLst>
              <a:ext uri="{FF2B5EF4-FFF2-40B4-BE49-F238E27FC236}">
                <a16:creationId xmlns:a16="http://schemas.microsoft.com/office/drawing/2014/main" id="{0C8CE834-D3A7-7458-C43C-CFFE5ABB8D3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74578" y="612238"/>
            <a:ext cx="9624894" cy="36960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מלבן 5">
            <a:extLst>
              <a:ext uri="{FF2B5EF4-FFF2-40B4-BE49-F238E27FC236}">
                <a16:creationId xmlns:a16="http://schemas.microsoft.com/office/drawing/2014/main" id="{08F2DA63-C950-92E3-0E58-5117BA573A7D}"/>
              </a:ext>
            </a:extLst>
          </p:cNvPr>
          <p:cNvSpPr/>
          <p:nvPr/>
        </p:nvSpPr>
        <p:spPr>
          <a:xfrm>
            <a:off x="6757612" y="2055888"/>
            <a:ext cx="5241860" cy="16013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10" name="תמונה 9">
            <a:extLst>
              <a:ext uri="{FF2B5EF4-FFF2-40B4-BE49-F238E27FC236}">
                <a16:creationId xmlns:a16="http://schemas.microsoft.com/office/drawing/2014/main" id="{AD2474BC-6048-2F21-6EED-D42ADC16B01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b="56296"/>
          <a:stretch/>
        </p:blipFill>
        <p:spPr>
          <a:xfrm>
            <a:off x="2498969" y="4887275"/>
            <a:ext cx="9022862" cy="319726"/>
          </a:xfrm>
          <a:prstGeom prst="rect">
            <a:avLst/>
          </a:prstGeom>
        </p:spPr>
      </p:pic>
      <p:pic>
        <p:nvPicPr>
          <p:cNvPr id="11" name="תמונה 10">
            <a:extLst>
              <a:ext uri="{FF2B5EF4-FFF2-40B4-BE49-F238E27FC236}">
                <a16:creationId xmlns:a16="http://schemas.microsoft.com/office/drawing/2014/main" id="{85C42EE0-86F7-5BC4-7811-4E2A9BAD555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t="43704"/>
          <a:stretch/>
        </p:blipFill>
        <p:spPr>
          <a:xfrm>
            <a:off x="2498969" y="5580090"/>
            <a:ext cx="9022862" cy="411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4734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>
            <a:extLst>
              <a:ext uri="{FF2B5EF4-FFF2-40B4-BE49-F238E27FC236}">
                <a16:creationId xmlns:a16="http://schemas.microsoft.com/office/drawing/2014/main" id="{621C4F28-D231-06BB-4C14-1B4ABFB0F0E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657" b="10298"/>
          <a:stretch/>
        </p:blipFill>
        <p:spPr>
          <a:xfrm rot="16200000">
            <a:off x="-2419002" y="2419002"/>
            <a:ext cx="6840977" cy="2002970"/>
          </a:xfrm>
          <a:prstGeom prst="rect">
            <a:avLst/>
          </a:prstGeom>
        </p:spPr>
      </p:pic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pic>
        <p:nvPicPr>
          <p:cNvPr id="5" name="תמונה 4">
            <a:extLst>
              <a:ext uri="{FF2B5EF4-FFF2-40B4-BE49-F238E27FC236}">
                <a16:creationId xmlns:a16="http://schemas.microsoft.com/office/drawing/2014/main" id="{D23DC680-B95A-A502-DC3D-846B7104C8F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60077"/>
          <a:stretch/>
        </p:blipFill>
        <p:spPr>
          <a:xfrm>
            <a:off x="0" y="6494929"/>
            <a:ext cx="1864655" cy="233082"/>
          </a:xfrm>
          <a:prstGeom prst="rect">
            <a:avLst/>
          </a:prstGeom>
        </p:spPr>
      </p:pic>
      <p:pic>
        <p:nvPicPr>
          <p:cNvPr id="4" name="תמונה 3">
            <a:extLst>
              <a:ext uri="{FF2B5EF4-FFF2-40B4-BE49-F238E27FC236}">
                <a16:creationId xmlns:a16="http://schemas.microsoft.com/office/drawing/2014/main" id="{BDABD278-C572-95FD-DFE2-61387496F23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58572" y="884626"/>
            <a:ext cx="9624894" cy="36960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" name="מלבן 6">
            <a:extLst>
              <a:ext uri="{FF2B5EF4-FFF2-40B4-BE49-F238E27FC236}">
                <a16:creationId xmlns:a16="http://schemas.microsoft.com/office/drawing/2014/main" id="{04B2F21F-4215-D4D0-47A2-BA7C72B56205}"/>
              </a:ext>
            </a:extLst>
          </p:cNvPr>
          <p:cNvSpPr/>
          <p:nvPr/>
        </p:nvSpPr>
        <p:spPr>
          <a:xfrm>
            <a:off x="6741606" y="2328276"/>
            <a:ext cx="5241860" cy="22523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9" name="תמונה 8">
            <a:extLst>
              <a:ext uri="{FF2B5EF4-FFF2-40B4-BE49-F238E27FC236}">
                <a16:creationId xmlns:a16="http://schemas.microsoft.com/office/drawing/2014/main" id="{F6B90618-955F-C73B-8F77-A60B7370034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47153" y="4927587"/>
            <a:ext cx="5936494" cy="30482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תמונה 10">
            <a:extLst>
              <a:ext uri="{FF2B5EF4-FFF2-40B4-BE49-F238E27FC236}">
                <a16:creationId xmlns:a16="http://schemas.microsoft.com/office/drawing/2014/main" id="{AE8D172D-68A4-85B9-7657-16A72FF3278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81796" y="5457450"/>
            <a:ext cx="7232007" cy="1158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5372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>
            <a:extLst>
              <a:ext uri="{FF2B5EF4-FFF2-40B4-BE49-F238E27FC236}">
                <a16:creationId xmlns:a16="http://schemas.microsoft.com/office/drawing/2014/main" id="{2FEB44BA-79E6-4996-9861-316685D8780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657" b="10298"/>
          <a:stretch/>
        </p:blipFill>
        <p:spPr>
          <a:xfrm rot="16200000">
            <a:off x="-2419002" y="2419002"/>
            <a:ext cx="6840977" cy="2002970"/>
          </a:xfrm>
          <a:prstGeom prst="rect">
            <a:avLst/>
          </a:prstGeom>
        </p:spPr>
      </p:pic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pic>
        <p:nvPicPr>
          <p:cNvPr id="5" name="תמונה 4">
            <a:extLst>
              <a:ext uri="{FF2B5EF4-FFF2-40B4-BE49-F238E27FC236}">
                <a16:creationId xmlns:a16="http://schemas.microsoft.com/office/drawing/2014/main" id="{E28475B1-8335-5120-E175-A01FF2076AA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60077"/>
          <a:stretch/>
        </p:blipFill>
        <p:spPr>
          <a:xfrm>
            <a:off x="0" y="6494929"/>
            <a:ext cx="1864655" cy="233082"/>
          </a:xfrm>
          <a:prstGeom prst="rect">
            <a:avLst/>
          </a:prstGeom>
        </p:spPr>
      </p:pic>
      <p:pic>
        <p:nvPicPr>
          <p:cNvPr id="3" name="תמונה 2">
            <a:extLst>
              <a:ext uri="{FF2B5EF4-FFF2-40B4-BE49-F238E27FC236}">
                <a16:creationId xmlns:a16="http://schemas.microsoft.com/office/drawing/2014/main" id="{025DB14A-8A6A-67DE-2FC9-F835C37E012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51817" y="884626"/>
            <a:ext cx="9624894" cy="36960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מלבן 5">
            <a:extLst>
              <a:ext uri="{FF2B5EF4-FFF2-40B4-BE49-F238E27FC236}">
                <a16:creationId xmlns:a16="http://schemas.microsoft.com/office/drawing/2014/main" id="{29D6ADD4-108F-4993-BDCC-6DACA60F9F27}"/>
              </a:ext>
            </a:extLst>
          </p:cNvPr>
          <p:cNvSpPr/>
          <p:nvPr/>
        </p:nvSpPr>
        <p:spPr>
          <a:xfrm>
            <a:off x="6634851" y="2328276"/>
            <a:ext cx="5241860" cy="22523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9" name="תמונה 8">
            <a:extLst>
              <a:ext uri="{FF2B5EF4-FFF2-40B4-BE49-F238E27FC236}">
                <a16:creationId xmlns:a16="http://schemas.microsoft.com/office/drawing/2014/main" id="{FEC3DAB7-DF05-A5DA-913E-DAC5BD28868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942757" y="4859007"/>
            <a:ext cx="2933954" cy="2895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תמונה 10">
            <a:extLst>
              <a:ext uri="{FF2B5EF4-FFF2-40B4-BE49-F238E27FC236}">
                <a16:creationId xmlns:a16="http://schemas.microsoft.com/office/drawing/2014/main" id="{67262FAF-9533-9AB2-954A-718E84EF300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69359" y="5491233"/>
            <a:ext cx="7628281" cy="1120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849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>
            <a:extLst>
              <a:ext uri="{FF2B5EF4-FFF2-40B4-BE49-F238E27FC236}">
                <a16:creationId xmlns:a16="http://schemas.microsoft.com/office/drawing/2014/main" id="{8F2CC8F2-2D4F-88EB-19AF-CBDA6E17085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657" b="10298"/>
          <a:stretch/>
        </p:blipFill>
        <p:spPr>
          <a:xfrm rot="16200000">
            <a:off x="-2419002" y="2419002"/>
            <a:ext cx="6840977" cy="2002970"/>
          </a:xfrm>
          <a:prstGeom prst="rect">
            <a:avLst/>
          </a:prstGeom>
        </p:spPr>
      </p:pic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pic>
        <p:nvPicPr>
          <p:cNvPr id="4" name="תמונה 3">
            <a:extLst>
              <a:ext uri="{FF2B5EF4-FFF2-40B4-BE49-F238E27FC236}">
                <a16:creationId xmlns:a16="http://schemas.microsoft.com/office/drawing/2014/main" id="{06A2377A-D6F1-2572-C30E-F201FB59363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60077"/>
          <a:stretch/>
        </p:blipFill>
        <p:spPr>
          <a:xfrm>
            <a:off x="0" y="6494929"/>
            <a:ext cx="1864655" cy="233082"/>
          </a:xfrm>
          <a:prstGeom prst="rect">
            <a:avLst/>
          </a:prstGeom>
        </p:spPr>
      </p:pic>
      <p:pic>
        <p:nvPicPr>
          <p:cNvPr id="3" name="תמונה 2">
            <a:extLst>
              <a:ext uri="{FF2B5EF4-FFF2-40B4-BE49-F238E27FC236}">
                <a16:creationId xmlns:a16="http://schemas.microsoft.com/office/drawing/2014/main" id="{6FDCDA46-15C6-0613-E311-618F5C12107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51817" y="884626"/>
            <a:ext cx="9624894" cy="36960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מלבן 4">
            <a:extLst>
              <a:ext uri="{FF2B5EF4-FFF2-40B4-BE49-F238E27FC236}">
                <a16:creationId xmlns:a16="http://schemas.microsoft.com/office/drawing/2014/main" id="{8FE4D7A7-3A23-9A5C-A7F6-27A1F59D6136}"/>
              </a:ext>
            </a:extLst>
          </p:cNvPr>
          <p:cNvSpPr/>
          <p:nvPr/>
        </p:nvSpPr>
        <p:spPr>
          <a:xfrm>
            <a:off x="6634851" y="2328276"/>
            <a:ext cx="5241860" cy="22523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8" name="תמונה 7">
            <a:extLst>
              <a:ext uri="{FF2B5EF4-FFF2-40B4-BE49-F238E27FC236}">
                <a16:creationId xmlns:a16="http://schemas.microsoft.com/office/drawing/2014/main" id="{36736C1E-FB75-2460-821E-18686F7F269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63079" y="4882163"/>
            <a:ext cx="5913632" cy="36579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תמונה 10">
            <a:extLst>
              <a:ext uri="{FF2B5EF4-FFF2-40B4-BE49-F238E27FC236}">
                <a16:creationId xmlns:a16="http://schemas.microsoft.com/office/drawing/2014/main" id="{2205D30C-DBFE-7BBB-4205-E7AA24D11F1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97972" y="5415026"/>
            <a:ext cx="7323455" cy="1196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8134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>
            <a:extLst>
              <a:ext uri="{FF2B5EF4-FFF2-40B4-BE49-F238E27FC236}">
                <a16:creationId xmlns:a16="http://schemas.microsoft.com/office/drawing/2014/main" id="{194C6B38-938A-6633-6F79-C71B4FAAE4C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657" b="10298"/>
          <a:stretch/>
        </p:blipFill>
        <p:spPr>
          <a:xfrm rot="16200000">
            <a:off x="-2419002" y="2419002"/>
            <a:ext cx="6840977" cy="2002970"/>
          </a:xfrm>
          <a:prstGeom prst="rect">
            <a:avLst/>
          </a:prstGeom>
        </p:spPr>
      </p:pic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pic>
        <p:nvPicPr>
          <p:cNvPr id="6" name="תמונה 5">
            <a:extLst>
              <a:ext uri="{FF2B5EF4-FFF2-40B4-BE49-F238E27FC236}">
                <a16:creationId xmlns:a16="http://schemas.microsoft.com/office/drawing/2014/main" id="{B2C8164D-9342-743E-B6EE-4194C31FF75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60077"/>
          <a:stretch/>
        </p:blipFill>
        <p:spPr>
          <a:xfrm>
            <a:off x="0" y="6494929"/>
            <a:ext cx="1864655" cy="233082"/>
          </a:xfrm>
          <a:prstGeom prst="rect">
            <a:avLst/>
          </a:prstGeom>
        </p:spPr>
      </p:pic>
      <p:pic>
        <p:nvPicPr>
          <p:cNvPr id="4" name="תמונה 3">
            <a:extLst>
              <a:ext uri="{FF2B5EF4-FFF2-40B4-BE49-F238E27FC236}">
                <a16:creationId xmlns:a16="http://schemas.microsoft.com/office/drawing/2014/main" id="{6F8C47BB-A056-091B-DE4A-1875C8ADD26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51817" y="884626"/>
            <a:ext cx="9624894" cy="36960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" name="מלבן 6">
            <a:extLst>
              <a:ext uri="{FF2B5EF4-FFF2-40B4-BE49-F238E27FC236}">
                <a16:creationId xmlns:a16="http://schemas.microsoft.com/office/drawing/2014/main" id="{997E4765-010C-F9B8-0841-2191D23C8525}"/>
              </a:ext>
            </a:extLst>
          </p:cNvPr>
          <p:cNvSpPr/>
          <p:nvPr/>
        </p:nvSpPr>
        <p:spPr>
          <a:xfrm>
            <a:off x="6634851" y="2328276"/>
            <a:ext cx="5241860" cy="22523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9" name="תמונה 8">
            <a:extLst>
              <a:ext uri="{FF2B5EF4-FFF2-40B4-BE49-F238E27FC236}">
                <a16:creationId xmlns:a16="http://schemas.microsoft.com/office/drawing/2014/main" id="{CE4C2412-38CF-6DFC-5B91-369ED40E1EC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22350" y="4916156"/>
            <a:ext cx="4854361" cy="3276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תמונה 10">
            <a:extLst>
              <a:ext uri="{FF2B5EF4-FFF2-40B4-BE49-F238E27FC236}">
                <a16:creationId xmlns:a16="http://schemas.microsoft.com/office/drawing/2014/main" id="{D43C2C38-4E86-3F92-77AC-E5612B27ACC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21769" y="5685176"/>
            <a:ext cx="5555461" cy="678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2852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תמונה 21">
            <a:extLst>
              <a:ext uri="{FF2B5EF4-FFF2-40B4-BE49-F238E27FC236}">
                <a16:creationId xmlns:a16="http://schemas.microsoft.com/office/drawing/2014/main" id="{6152B443-17AD-38BC-72B3-A78171998E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4881" y="182077"/>
            <a:ext cx="4006575" cy="1148653"/>
          </a:xfrm>
          <a:prstGeom prst="rect">
            <a:avLst/>
          </a:prstGeom>
        </p:spPr>
      </p:pic>
      <p:pic>
        <p:nvPicPr>
          <p:cNvPr id="3" name="תמונה 2">
            <a:extLst>
              <a:ext uri="{FF2B5EF4-FFF2-40B4-BE49-F238E27FC236}">
                <a16:creationId xmlns:a16="http://schemas.microsoft.com/office/drawing/2014/main" id="{F7EAA8C1-5B46-DBF5-95A3-9EEB3A350BB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0657" b="10298"/>
          <a:stretch/>
        </p:blipFill>
        <p:spPr>
          <a:xfrm>
            <a:off x="0" y="4298729"/>
            <a:ext cx="12192000" cy="2559272"/>
          </a:xfrm>
          <a:prstGeom prst="rect">
            <a:avLst/>
          </a:prstGeom>
        </p:spPr>
      </p:pic>
      <p:pic>
        <p:nvPicPr>
          <p:cNvPr id="5" name="תמונה 4">
            <a:extLst>
              <a:ext uri="{FF2B5EF4-FFF2-40B4-BE49-F238E27FC236}">
                <a16:creationId xmlns:a16="http://schemas.microsoft.com/office/drawing/2014/main" id="{25863312-1E89-9241-CEEE-695F6C5228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57604" y="1902044"/>
            <a:ext cx="4876791" cy="1526956"/>
          </a:xfrm>
          <a:prstGeom prst="rect">
            <a:avLst/>
          </a:prstGeom>
        </p:spPr>
      </p:pic>
      <p:pic>
        <p:nvPicPr>
          <p:cNvPr id="12" name="תמונה 11">
            <a:extLst>
              <a:ext uri="{FF2B5EF4-FFF2-40B4-BE49-F238E27FC236}">
                <a16:creationId xmlns:a16="http://schemas.microsoft.com/office/drawing/2014/main" id="{4A73BE1E-05C7-8877-FF4B-15895D9C85D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60077"/>
          <a:stretch/>
        </p:blipFill>
        <p:spPr>
          <a:xfrm>
            <a:off x="0" y="6494929"/>
            <a:ext cx="1864655" cy="233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828201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תמונה 21">
            <a:extLst>
              <a:ext uri="{FF2B5EF4-FFF2-40B4-BE49-F238E27FC236}">
                <a16:creationId xmlns:a16="http://schemas.microsoft.com/office/drawing/2014/main" id="{6152B443-17AD-38BC-72B3-A78171998E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4881" y="182077"/>
            <a:ext cx="4006575" cy="1148653"/>
          </a:xfrm>
          <a:prstGeom prst="rect">
            <a:avLst/>
          </a:prstGeom>
        </p:spPr>
      </p:pic>
      <p:pic>
        <p:nvPicPr>
          <p:cNvPr id="5" name="תמונה 4">
            <a:extLst>
              <a:ext uri="{FF2B5EF4-FFF2-40B4-BE49-F238E27FC236}">
                <a16:creationId xmlns:a16="http://schemas.microsoft.com/office/drawing/2014/main" id="{E928EC64-710B-B947-6EC0-4F118A43602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0657" b="10298"/>
          <a:stretch/>
        </p:blipFill>
        <p:spPr>
          <a:xfrm>
            <a:off x="0" y="4298729"/>
            <a:ext cx="12192000" cy="2559272"/>
          </a:xfrm>
          <a:prstGeom prst="rect">
            <a:avLst/>
          </a:prstGeom>
        </p:spPr>
      </p:pic>
      <p:pic>
        <p:nvPicPr>
          <p:cNvPr id="4" name="תמונה 3">
            <a:extLst>
              <a:ext uri="{FF2B5EF4-FFF2-40B4-BE49-F238E27FC236}">
                <a16:creationId xmlns:a16="http://schemas.microsoft.com/office/drawing/2014/main" id="{534E573C-204A-9138-A10C-F136E053A31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60077"/>
          <a:stretch/>
        </p:blipFill>
        <p:spPr>
          <a:xfrm>
            <a:off x="0" y="6494929"/>
            <a:ext cx="1864655" cy="233082"/>
          </a:xfrm>
          <a:prstGeom prst="rect">
            <a:avLst/>
          </a:prstGeom>
        </p:spPr>
      </p:pic>
      <p:pic>
        <p:nvPicPr>
          <p:cNvPr id="7" name="תמונה 6">
            <a:extLst>
              <a:ext uri="{FF2B5EF4-FFF2-40B4-BE49-F238E27FC236}">
                <a16:creationId xmlns:a16="http://schemas.microsoft.com/office/drawing/2014/main" id="{26A1FC4B-C00C-91C3-0D3B-C3BA8FDF65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58159" y="1277222"/>
            <a:ext cx="4876791" cy="1526956"/>
          </a:xfrm>
          <a:prstGeom prst="rect">
            <a:avLst/>
          </a:prstGeom>
        </p:spPr>
      </p:pic>
      <p:pic>
        <p:nvPicPr>
          <p:cNvPr id="9" name="תמונה 8">
            <a:extLst>
              <a:ext uri="{FF2B5EF4-FFF2-40B4-BE49-F238E27FC236}">
                <a16:creationId xmlns:a16="http://schemas.microsoft.com/office/drawing/2014/main" id="{BC5FD69E-A29D-2D2F-E5EE-F0CC91C0550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73920" y="2851663"/>
            <a:ext cx="6361030" cy="636103"/>
          </a:xfrm>
          <a:prstGeom prst="rect">
            <a:avLst/>
          </a:prstGeom>
        </p:spPr>
      </p:pic>
      <p:pic>
        <p:nvPicPr>
          <p:cNvPr id="3" name="תמונה 2">
            <a:extLst>
              <a:ext uri="{FF2B5EF4-FFF2-40B4-BE49-F238E27FC236}">
                <a16:creationId xmlns:a16="http://schemas.microsoft.com/office/drawing/2014/main" id="{B6AC0154-B48B-2855-5C60-F3A89BCE4444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874880" y="3535251"/>
            <a:ext cx="5076957" cy="597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80606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משנה 2">
            <a:extLst>
              <a:ext uri="{FF2B5EF4-FFF2-40B4-BE49-F238E27FC236}">
                <a16:creationId xmlns:a16="http://schemas.microsoft.com/office/drawing/2014/main" id="{A915D72C-8E67-FE9E-929D-D19EA78FBC0B}"/>
              </a:ext>
            </a:extLst>
          </p:cNvPr>
          <p:cNvSpPr txBox="1">
            <a:spLocks/>
          </p:cNvSpPr>
          <p:nvPr/>
        </p:nvSpPr>
        <p:spPr>
          <a:xfrm>
            <a:off x="2336799" y="2405881"/>
            <a:ext cx="7788539" cy="843079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0" indent="0" algn="ct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ar-AE" sz="6000" b="1" dirty="0">
                <a:solidFill>
                  <a:srgbClr val="D52E7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مثال محلول</a:t>
            </a:r>
            <a:endParaRPr lang="he-IL" sz="6000" b="1" dirty="0">
              <a:solidFill>
                <a:srgbClr val="D52E7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2" name="תמונה 21">
            <a:extLst>
              <a:ext uri="{FF2B5EF4-FFF2-40B4-BE49-F238E27FC236}">
                <a16:creationId xmlns:a16="http://schemas.microsoft.com/office/drawing/2014/main" id="{6152B443-17AD-38BC-72B3-A78171998E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2711" y="185098"/>
            <a:ext cx="4006575" cy="1148653"/>
          </a:xfrm>
          <a:prstGeom prst="rect">
            <a:avLst/>
          </a:prstGeom>
        </p:spPr>
      </p:pic>
      <p:sp>
        <p:nvSpPr>
          <p:cNvPr id="3" name="כותרת משנה 2">
            <a:extLst>
              <a:ext uri="{FF2B5EF4-FFF2-40B4-BE49-F238E27FC236}">
                <a16:creationId xmlns:a16="http://schemas.microsoft.com/office/drawing/2014/main" id="{FE23E111-8885-EB58-671C-9C90179BE5DC}"/>
              </a:ext>
            </a:extLst>
          </p:cNvPr>
          <p:cNvSpPr txBox="1">
            <a:spLocks/>
          </p:cNvSpPr>
          <p:nvPr/>
        </p:nvSpPr>
        <p:spPr>
          <a:xfrm>
            <a:off x="3513951" y="3619807"/>
            <a:ext cx="5619031" cy="843079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0" indent="0" algn="ct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ar-AE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ص</a:t>
            </a:r>
            <a:r>
              <a:rPr lang="he-IL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9-10</a:t>
            </a:r>
          </a:p>
        </p:txBody>
      </p:sp>
      <p:pic>
        <p:nvPicPr>
          <p:cNvPr id="5" name="תמונה 4">
            <a:extLst>
              <a:ext uri="{FF2B5EF4-FFF2-40B4-BE49-F238E27FC236}">
                <a16:creationId xmlns:a16="http://schemas.microsoft.com/office/drawing/2014/main" id="{958342CE-289B-C537-F8CC-A9BACCCC38C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0657" b="10298"/>
          <a:stretch/>
        </p:blipFill>
        <p:spPr>
          <a:xfrm>
            <a:off x="0" y="4298729"/>
            <a:ext cx="12192000" cy="2559272"/>
          </a:xfrm>
          <a:prstGeom prst="rect">
            <a:avLst/>
          </a:prstGeom>
        </p:spPr>
      </p:pic>
      <p:pic>
        <p:nvPicPr>
          <p:cNvPr id="4" name="תמונה 3">
            <a:extLst>
              <a:ext uri="{FF2B5EF4-FFF2-40B4-BE49-F238E27FC236}">
                <a16:creationId xmlns:a16="http://schemas.microsoft.com/office/drawing/2014/main" id="{22F6158F-8129-6D04-A72A-207EF0785D7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60077"/>
          <a:stretch/>
        </p:blipFill>
        <p:spPr>
          <a:xfrm>
            <a:off x="0" y="6494929"/>
            <a:ext cx="1864655" cy="233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325610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>
            <a:extLst>
              <a:ext uri="{FF2B5EF4-FFF2-40B4-BE49-F238E27FC236}">
                <a16:creationId xmlns:a16="http://schemas.microsoft.com/office/drawing/2014/main" id="{CA7F45CF-0C56-AA3E-2E0D-CA5DB0E484E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657" b="10298"/>
          <a:stretch/>
        </p:blipFill>
        <p:spPr>
          <a:xfrm rot="16200000">
            <a:off x="-2419002" y="2419002"/>
            <a:ext cx="6840977" cy="2002970"/>
          </a:xfrm>
          <a:prstGeom prst="rect">
            <a:avLst/>
          </a:prstGeom>
        </p:spPr>
      </p:pic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pic>
        <p:nvPicPr>
          <p:cNvPr id="4" name="תמונה 3">
            <a:extLst>
              <a:ext uri="{FF2B5EF4-FFF2-40B4-BE49-F238E27FC236}">
                <a16:creationId xmlns:a16="http://schemas.microsoft.com/office/drawing/2014/main" id="{2F20B8D3-2A20-77AE-5879-96AAD8A3075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60077"/>
          <a:stretch/>
        </p:blipFill>
        <p:spPr>
          <a:xfrm>
            <a:off x="0" y="6494929"/>
            <a:ext cx="1864655" cy="233082"/>
          </a:xfrm>
          <a:prstGeom prst="rect">
            <a:avLst/>
          </a:prstGeom>
        </p:spPr>
      </p:pic>
      <p:pic>
        <p:nvPicPr>
          <p:cNvPr id="5" name="תמונה 4">
            <a:extLst>
              <a:ext uri="{FF2B5EF4-FFF2-40B4-BE49-F238E27FC236}">
                <a16:creationId xmlns:a16="http://schemas.microsoft.com/office/drawing/2014/main" id="{52CBDBCC-47F9-3B1A-4C0F-DFB2AC78984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21200" y="209222"/>
            <a:ext cx="7498953" cy="41443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תמונה 7">
            <a:extLst>
              <a:ext uri="{FF2B5EF4-FFF2-40B4-BE49-F238E27FC236}">
                <a16:creationId xmlns:a16="http://schemas.microsoft.com/office/drawing/2014/main" id="{59C25C84-510B-E662-7319-A4EE0E19CAC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46741" y="4800321"/>
            <a:ext cx="9373412" cy="14936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תמונה 10">
            <a:extLst>
              <a:ext uri="{FF2B5EF4-FFF2-40B4-BE49-F238E27FC236}">
                <a16:creationId xmlns:a16="http://schemas.microsoft.com/office/drawing/2014/main" id="{4DC2D8F8-33A4-A544-698D-DFCEE8649F6E}"/>
              </a:ext>
            </a:extLst>
          </p:cNvPr>
          <p:cNvPicPr>
            <a:picLocks noChangeAspect="1"/>
          </p:cNvPicPr>
          <p:nvPr/>
        </p:nvPicPr>
        <p:blipFill>
          <a:blip r:embed="rId10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46741" y="5209298"/>
            <a:ext cx="8900931" cy="1059272"/>
          </a:xfrm>
          <a:prstGeom prst="rect">
            <a:avLst/>
          </a:prstGeom>
        </p:spPr>
      </p:pic>
      <p:pic>
        <p:nvPicPr>
          <p:cNvPr id="13" name="תמונה 12">
            <a:extLst>
              <a:ext uri="{FF2B5EF4-FFF2-40B4-BE49-F238E27FC236}">
                <a16:creationId xmlns:a16="http://schemas.microsoft.com/office/drawing/2014/main" id="{3001ABD6-5EAE-3818-DF22-21B2B1BD6B29}"/>
              </a:ext>
            </a:extLst>
          </p:cNvPr>
          <p:cNvPicPr>
            <a:picLocks noChangeAspect="1"/>
          </p:cNvPicPr>
          <p:nvPr/>
        </p:nvPicPr>
        <p:blipFill>
          <a:blip r:embed="rId1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20322" y="4800321"/>
            <a:ext cx="7727350" cy="342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59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>
            <a:extLst>
              <a:ext uri="{FF2B5EF4-FFF2-40B4-BE49-F238E27FC236}">
                <a16:creationId xmlns:a16="http://schemas.microsoft.com/office/drawing/2014/main" id="{B5C309E0-CB53-595F-9C25-28F3ECDD481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657" b="10298"/>
          <a:stretch/>
        </p:blipFill>
        <p:spPr>
          <a:xfrm rot="16200000">
            <a:off x="-2419002" y="2419002"/>
            <a:ext cx="6840977" cy="2002970"/>
          </a:xfrm>
          <a:prstGeom prst="rect">
            <a:avLst/>
          </a:prstGeom>
        </p:spPr>
      </p:pic>
      <p:pic>
        <p:nvPicPr>
          <p:cNvPr id="18" name="תמונה 17" descr="תמונה שמכילה טקסט, גופן, גרפיקה, לבן&#10;&#10;התיאור נוצר באופן אוטומטי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pic>
        <p:nvPicPr>
          <p:cNvPr id="10" name="תמונה 9">
            <a:extLst>
              <a:ext uri="{FF2B5EF4-FFF2-40B4-BE49-F238E27FC236}">
                <a16:creationId xmlns:a16="http://schemas.microsoft.com/office/drawing/2014/main" id="{A8597CC5-47FC-92E9-2399-2CF37F49F06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60077"/>
          <a:stretch/>
        </p:blipFill>
        <p:spPr>
          <a:xfrm>
            <a:off x="0" y="6494929"/>
            <a:ext cx="1864655" cy="233082"/>
          </a:xfrm>
          <a:prstGeom prst="rect">
            <a:avLst/>
          </a:prstGeom>
        </p:spPr>
      </p:pic>
      <p:pic>
        <p:nvPicPr>
          <p:cNvPr id="4" name="תמונה 3">
            <a:extLst>
              <a:ext uri="{FF2B5EF4-FFF2-40B4-BE49-F238E27FC236}">
                <a16:creationId xmlns:a16="http://schemas.microsoft.com/office/drawing/2014/main" id="{BAF58341-5B94-5555-1B80-DF38B66780C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21200" y="209222"/>
            <a:ext cx="7498953" cy="41443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תמונה 12">
            <a:extLst>
              <a:ext uri="{FF2B5EF4-FFF2-40B4-BE49-F238E27FC236}">
                <a16:creationId xmlns:a16="http://schemas.microsoft.com/office/drawing/2014/main" id="{9F9BADA2-FA3A-5411-2B52-35CC8408256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52111" t="4713" r="1"/>
          <a:stretch/>
        </p:blipFill>
        <p:spPr>
          <a:xfrm>
            <a:off x="391814" y="1069777"/>
            <a:ext cx="3744298" cy="6680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תמונה 13">
            <a:extLst>
              <a:ext uri="{FF2B5EF4-FFF2-40B4-BE49-F238E27FC236}">
                <a16:creationId xmlns:a16="http://schemas.microsoft.com/office/drawing/2014/main" id="{F953AD8A-E78F-621E-F873-70225AAE75E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r="56660" b="4713"/>
          <a:stretch/>
        </p:blipFill>
        <p:spPr>
          <a:xfrm>
            <a:off x="569613" y="1922978"/>
            <a:ext cx="3388699" cy="6680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תמונה 15">
            <a:extLst>
              <a:ext uri="{FF2B5EF4-FFF2-40B4-BE49-F238E27FC236}">
                <a16:creationId xmlns:a16="http://schemas.microsoft.com/office/drawing/2014/main" id="{9A157909-5F61-9A01-32FA-A2112D3B0999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b="87042"/>
          <a:stretch/>
        </p:blipFill>
        <p:spPr>
          <a:xfrm>
            <a:off x="4620492" y="4711406"/>
            <a:ext cx="7399661" cy="370318"/>
          </a:xfrm>
          <a:prstGeom prst="rect">
            <a:avLst/>
          </a:prstGeom>
        </p:spPr>
      </p:pic>
      <p:pic>
        <p:nvPicPr>
          <p:cNvPr id="17" name="תמונה 16">
            <a:extLst>
              <a:ext uri="{FF2B5EF4-FFF2-40B4-BE49-F238E27FC236}">
                <a16:creationId xmlns:a16="http://schemas.microsoft.com/office/drawing/2014/main" id="{2CD0FAA1-B774-76AA-6F85-A25D92F625CE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41751" t="15465" r="7648" b="71576"/>
          <a:stretch/>
        </p:blipFill>
        <p:spPr>
          <a:xfrm>
            <a:off x="2847002" y="4711406"/>
            <a:ext cx="3744298" cy="370318"/>
          </a:xfrm>
          <a:prstGeom prst="rect">
            <a:avLst/>
          </a:prstGeom>
        </p:spPr>
      </p:pic>
      <p:pic>
        <p:nvPicPr>
          <p:cNvPr id="19" name="תמונה 18">
            <a:extLst>
              <a:ext uri="{FF2B5EF4-FFF2-40B4-BE49-F238E27FC236}">
                <a16:creationId xmlns:a16="http://schemas.microsoft.com/office/drawing/2014/main" id="{D3DC1799-5A37-9199-8113-23875FB85A9B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t="29846" b="43400"/>
          <a:stretch/>
        </p:blipFill>
        <p:spPr>
          <a:xfrm>
            <a:off x="4620492" y="5119824"/>
            <a:ext cx="7399661" cy="764554"/>
          </a:xfrm>
          <a:prstGeom prst="rect">
            <a:avLst/>
          </a:prstGeom>
        </p:spPr>
      </p:pic>
      <p:pic>
        <p:nvPicPr>
          <p:cNvPr id="20" name="תמונה 19">
            <a:extLst>
              <a:ext uri="{FF2B5EF4-FFF2-40B4-BE49-F238E27FC236}">
                <a16:creationId xmlns:a16="http://schemas.microsoft.com/office/drawing/2014/main" id="{33AAFDF9-BBCF-1422-EB54-AE4002D72651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7567" t="60552" r="-671" b="29671"/>
          <a:stretch/>
        </p:blipFill>
        <p:spPr>
          <a:xfrm>
            <a:off x="5143500" y="5985978"/>
            <a:ext cx="6889353" cy="279400"/>
          </a:xfrm>
          <a:prstGeom prst="rect">
            <a:avLst/>
          </a:prstGeom>
        </p:spPr>
      </p:pic>
      <p:pic>
        <p:nvPicPr>
          <p:cNvPr id="21" name="תמונה 20">
            <a:extLst>
              <a:ext uri="{FF2B5EF4-FFF2-40B4-BE49-F238E27FC236}">
                <a16:creationId xmlns:a16="http://schemas.microsoft.com/office/drawing/2014/main" id="{7B11C615-B058-536A-1710-AB6F605277F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42393" t="72217" r="7006" b="13987"/>
          <a:stretch/>
        </p:blipFill>
        <p:spPr>
          <a:xfrm>
            <a:off x="1420514" y="5905706"/>
            <a:ext cx="3744298" cy="394237"/>
          </a:xfrm>
          <a:prstGeom prst="rect">
            <a:avLst/>
          </a:prstGeom>
        </p:spPr>
      </p:pic>
      <p:pic>
        <p:nvPicPr>
          <p:cNvPr id="22" name="תמונה 21">
            <a:extLst>
              <a:ext uri="{FF2B5EF4-FFF2-40B4-BE49-F238E27FC236}">
                <a16:creationId xmlns:a16="http://schemas.microsoft.com/office/drawing/2014/main" id="{D6B3AA87-FA29-7F09-CD28-7FE342D5F0F5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7567" t="88550" r="-671" b="1673"/>
          <a:stretch/>
        </p:blipFill>
        <p:spPr>
          <a:xfrm>
            <a:off x="5156200" y="6399575"/>
            <a:ext cx="6889353" cy="27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6113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>
            <a:extLst>
              <a:ext uri="{FF2B5EF4-FFF2-40B4-BE49-F238E27FC236}">
                <a16:creationId xmlns:a16="http://schemas.microsoft.com/office/drawing/2014/main" id="{26F082CD-9153-6B15-C0FD-8C79B8E4021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657" b="10298"/>
          <a:stretch/>
        </p:blipFill>
        <p:spPr>
          <a:xfrm rot="16200000">
            <a:off x="-2419002" y="2419002"/>
            <a:ext cx="6840977" cy="2002970"/>
          </a:xfrm>
          <a:prstGeom prst="rect">
            <a:avLst/>
          </a:prstGeom>
        </p:spPr>
      </p:pic>
      <p:pic>
        <p:nvPicPr>
          <p:cNvPr id="18" name="תמונה 17" descr="תמונה שמכילה טקסט, גופן, גרפיקה, לבן&#10;&#10;התיאור נוצר באופן אוטומטי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pic>
        <p:nvPicPr>
          <p:cNvPr id="5" name="תמונה 4">
            <a:extLst>
              <a:ext uri="{FF2B5EF4-FFF2-40B4-BE49-F238E27FC236}">
                <a16:creationId xmlns:a16="http://schemas.microsoft.com/office/drawing/2014/main" id="{A4636276-7857-A37E-1C17-E1F8B8317D3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60077"/>
          <a:stretch/>
        </p:blipFill>
        <p:spPr>
          <a:xfrm>
            <a:off x="0" y="6494929"/>
            <a:ext cx="1864655" cy="233082"/>
          </a:xfrm>
          <a:prstGeom prst="rect">
            <a:avLst/>
          </a:prstGeom>
        </p:spPr>
      </p:pic>
      <p:pic>
        <p:nvPicPr>
          <p:cNvPr id="3" name="תמונה 2">
            <a:extLst>
              <a:ext uri="{FF2B5EF4-FFF2-40B4-BE49-F238E27FC236}">
                <a16:creationId xmlns:a16="http://schemas.microsoft.com/office/drawing/2014/main" id="{0CCD8530-1973-A205-046A-A3F664EF1CF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21200" y="209222"/>
            <a:ext cx="7498953" cy="41443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תמונה 7">
            <a:extLst>
              <a:ext uri="{FF2B5EF4-FFF2-40B4-BE49-F238E27FC236}">
                <a16:creationId xmlns:a16="http://schemas.microsoft.com/office/drawing/2014/main" id="{EDA82FE5-3FED-2AED-D06F-922604478A2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84929" y="4565281"/>
            <a:ext cx="4435224" cy="3276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תמונה 9">
            <a:extLst>
              <a:ext uri="{FF2B5EF4-FFF2-40B4-BE49-F238E27FC236}">
                <a16:creationId xmlns:a16="http://schemas.microsoft.com/office/drawing/2014/main" id="{3BAF87F0-3EA1-E679-91E5-81164B91A49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02042" y="5298405"/>
            <a:ext cx="7788315" cy="807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8578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>
            <a:extLst>
              <a:ext uri="{FF2B5EF4-FFF2-40B4-BE49-F238E27FC236}">
                <a16:creationId xmlns:a16="http://schemas.microsoft.com/office/drawing/2014/main" id="{6FF85AA3-3604-1FE8-9EE7-49E496BD8EB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657" b="10298"/>
          <a:stretch/>
        </p:blipFill>
        <p:spPr>
          <a:xfrm rot="16200000">
            <a:off x="-2419002" y="2419002"/>
            <a:ext cx="6840977" cy="2002970"/>
          </a:xfrm>
          <a:prstGeom prst="rect">
            <a:avLst/>
          </a:prstGeom>
        </p:spPr>
      </p:pic>
      <p:pic>
        <p:nvPicPr>
          <p:cNvPr id="18" name="תמונה 17" descr="תמונה שמכילה טקסט, גופן, גרפיקה, לבן&#10;&#10;התיאור נוצר באופן אוטומטי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pic>
        <p:nvPicPr>
          <p:cNvPr id="5" name="תמונה 4">
            <a:extLst>
              <a:ext uri="{FF2B5EF4-FFF2-40B4-BE49-F238E27FC236}">
                <a16:creationId xmlns:a16="http://schemas.microsoft.com/office/drawing/2014/main" id="{107D0FA7-E966-1E85-C980-72DC0B689F0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60077"/>
          <a:stretch/>
        </p:blipFill>
        <p:spPr>
          <a:xfrm>
            <a:off x="0" y="6494929"/>
            <a:ext cx="1864655" cy="233082"/>
          </a:xfrm>
          <a:prstGeom prst="rect">
            <a:avLst/>
          </a:prstGeom>
        </p:spPr>
      </p:pic>
      <p:pic>
        <p:nvPicPr>
          <p:cNvPr id="4" name="תמונה 3">
            <a:extLst>
              <a:ext uri="{FF2B5EF4-FFF2-40B4-BE49-F238E27FC236}">
                <a16:creationId xmlns:a16="http://schemas.microsoft.com/office/drawing/2014/main" id="{776EED4F-5584-72B2-1704-41969F92193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21200" y="209222"/>
            <a:ext cx="7498953" cy="41443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תמונה 8">
            <a:extLst>
              <a:ext uri="{FF2B5EF4-FFF2-40B4-BE49-F238E27FC236}">
                <a16:creationId xmlns:a16="http://schemas.microsoft.com/office/drawing/2014/main" id="{FD0A7930-B0B5-D94E-3959-9DFBEE284B3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542677" y="4726925"/>
            <a:ext cx="2377646" cy="3505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תמונה 10">
            <a:extLst>
              <a:ext uri="{FF2B5EF4-FFF2-40B4-BE49-F238E27FC236}">
                <a16:creationId xmlns:a16="http://schemas.microsoft.com/office/drawing/2014/main" id="{7250E818-9D78-8352-61B6-87529BAB2A3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40548" y="5450854"/>
            <a:ext cx="9038103" cy="327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9307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>
            <a:extLst>
              <a:ext uri="{FF2B5EF4-FFF2-40B4-BE49-F238E27FC236}">
                <a16:creationId xmlns:a16="http://schemas.microsoft.com/office/drawing/2014/main" id="{33C890AD-6372-BBDC-D548-58EE4B5239D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657" b="10298"/>
          <a:stretch/>
        </p:blipFill>
        <p:spPr>
          <a:xfrm rot="16200000">
            <a:off x="-2419002" y="2419002"/>
            <a:ext cx="6840977" cy="2002970"/>
          </a:xfrm>
          <a:prstGeom prst="rect">
            <a:avLst/>
          </a:prstGeom>
        </p:spPr>
      </p:pic>
      <p:pic>
        <p:nvPicPr>
          <p:cNvPr id="18" name="תמונה 17" descr="תמונה שמכילה טקסט, גופן, גרפיקה, לבן&#10;&#10;התיאור נוצר באופן אוטומטי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pic>
        <p:nvPicPr>
          <p:cNvPr id="5" name="תמונה 4">
            <a:extLst>
              <a:ext uri="{FF2B5EF4-FFF2-40B4-BE49-F238E27FC236}">
                <a16:creationId xmlns:a16="http://schemas.microsoft.com/office/drawing/2014/main" id="{A944229A-46B3-F46C-5400-51628887222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60077"/>
          <a:stretch/>
        </p:blipFill>
        <p:spPr>
          <a:xfrm>
            <a:off x="0" y="6494929"/>
            <a:ext cx="1864655" cy="233082"/>
          </a:xfrm>
          <a:prstGeom prst="rect">
            <a:avLst/>
          </a:prstGeom>
        </p:spPr>
      </p:pic>
      <p:pic>
        <p:nvPicPr>
          <p:cNvPr id="3" name="תמונה 2">
            <a:extLst>
              <a:ext uri="{FF2B5EF4-FFF2-40B4-BE49-F238E27FC236}">
                <a16:creationId xmlns:a16="http://schemas.microsoft.com/office/drawing/2014/main" id="{8DA33CF8-FF65-9334-5F10-F7896687EB7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21200" y="209222"/>
            <a:ext cx="7498953" cy="41443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תמונה 8">
            <a:extLst>
              <a:ext uri="{FF2B5EF4-FFF2-40B4-BE49-F238E27FC236}">
                <a16:creationId xmlns:a16="http://schemas.microsoft.com/office/drawing/2014/main" id="{EBF0ADD9-3D40-CF33-3553-43141A2B639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13972" y="4454162"/>
            <a:ext cx="6706181" cy="7163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תמונה 10">
            <a:extLst>
              <a:ext uri="{FF2B5EF4-FFF2-40B4-BE49-F238E27FC236}">
                <a16:creationId xmlns:a16="http://schemas.microsoft.com/office/drawing/2014/main" id="{8867ED40-471D-15E4-E665-4C752821566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42038" y="5288144"/>
            <a:ext cx="7422523" cy="1569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2067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>
            <a:extLst>
              <a:ext uri="{FF2B5EF4-FFF2-40B4-BE49-F238E27FC236}">
                <a16:creationId xmlns:a16="http://schemas.microsoft.com/office/drawing/2014/main" id="{76624AB5-B678-4750-8F85-607263766EF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657" b="10298"/>
          <a:stretch/>
        </p:blipFill>
        <p:spPr>
          <a:xfrm rot="16200000">
            <a:off x="-2419002" y="2419002"/>
            <a:ext cx="6840977" cy="2002970"/>
          </a:xfrm>
          <a:prstGeom prst="rect">
            <a:avLst/>
          </a:prstGeom>
        </p:spPr>
      </p:pic>
      <p:pic>
        <p:nvPicPr>
          <p:cNvPr id="18" name="תמונה 17" descr="תמונה שמכילה טקסט, גופן, גרפיקה, לבן&#10;&#10;התיאור נוצר באופן אוטומטי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pic>
        <p:nvPicPr>
          <p:cNvPr id="5" name="תמונה 4">
            <a:extLst>
              <a:ext uri="{FF2B5EF4-FFF2-40B4-BE49-F238E27FC236}">
                <a16:creationId xmlns:a16="http://schemas.microsoft.com/office/drawing/2014/main" id="{72BDC590-C274-3443-6ED4-4EE48579755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60077"/>
          <a:stretch/>
        </p:blipFill>
        <p:spPr>
          <a:xfrm>
            <a:off x="0" y="6494929"/>
            <a:ext cx="1864655" cy="233082"/>
          </a:xfrm>
          <a:prstGeom prst="rect">
            <a:avLst/>
          </a:prstGeom>
        </p:spPr>
      </p:pic>
      <p:pic>
        <p:nvPicPr>
          <p:cNvPr id="3" name="תמונה 2">
            <a:extLst>
              <a:ext uri="{FF2B5EF4-FFF2-40B4-BE49-F238E27FC236}">
                <a16:creationId xmlns:a16="http://schemas.microsoft.com/office/drawing/2014/main" id="{FE09C166-7135-DC1A-5F5D-C12BA2C3DEC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21200" y="209222"/>
            <a:ext cx="7498953" cy="41443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תמונה 8">
            <a:extLst>
              <a:ext uri="{FF2B5EF4-FFF2-40B4-BE49-F238E27FC236}">
                <a16:creationId xmlns:a16="http://schemas.microsoft.com/office/drawing/2014/main" id="{9799B844-41EE-A897-A747-232FCF5095C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21200" y="4803125"/>
            <a:ext cx="7437765" cy="3505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תמונה 10">
            <a:extLst>
              <a:ext uri="{FF2B5EF4-FFF2-40B4-BE49-F238E27FC236}">
                <a16:creationId xmlns:a16="http://schemas.microsoft.com/office/drawing/2014/main" id="{EFD1927B-108C-2E22-23A2-CF14CBE16F4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53521" y="5480018"/>
            <a:ext cx="7361558" cy="723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8672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תמונה 21">
            <a:extLst>
              <a:ext uri="{FF2B5EF4-FFF2-40B4-BE49-F238E27FC236}">
                <a16:creationId xmlns:a16="http://schemas.microsoft.com/office/drawing/2014/main" id="{6152B443-17AD-38BC-72B3-A78171998E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4881" y="182077"/>
            <a:ext cx="4006575" cy="1148653"/>
          </a:xfrm>
          <a:prstGeom prst="rect">
            <a:avLst/>
          </a:prstGeom>
        </p:spPr>
      </p:pic>
      <p:pic>
        <p:nvPicPr>
          <p:cNvPr id="5" name="תמונה 4">
            <a:extLst>
              <a:ext uri="{FF2B5EF4-FFF2-40B4-BE49-F238E27FC236}">
                <a16:creationId xmlns:a16="http://schemas.microsoft.com/office/drawing/2014/main" id="{E928EC64-710B-B947-6EC0-4F118A43602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0657" b="10298"/>
          <a:stretch/>
        </p:blipFill>
        <p:spPr>
          <a:xfrm>
            <a:off x="0" y="4298729"/>
            <a:ext cx="12192000" cy="2559272"/>
          </a:xfrm>
          <a:prstGeom prst="rect">
            <a:avLst/>
          </a:prstGeom>
        </p:spPr>
      </p:pic>
      <p:pic>
        <p:nvPicPr>
          <p:cNvPr id="4" name="תמונה 3">
            <a:extLst>
              <a:ext uri="{FF2B5EF4-FFF2-40B4-BE49-F238E27FC236}">
                <a16:creationId xmlns:a16="http://schemas.microsoft.com/office/drawing/2014/main" id="{534E573C-204A-9138-A10C-F136E053A31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60077"/>
          <a:stretch/>
        </p:blipFill>
        <p:spPr>
          <a:xfrm>
            <a:off x="0" y="6494929"/>
            <a:ext cx="1864655" cy="233082"/>
          </a:xfrm>
          <a:prstGeom prst="rect">
            <a:avLst/>
          </a:prstGeom>
        </p:spPr>
      </p:pic>
      <p:pic>
        <p:nvPicPr>
          <p:cNvPr id="7" name="תמונה 6">
            <a:extLst>
              <a:ext uri="{FF2B5EF4-FFF2-40B4-BE49-F238E27FC236}">
                <a16:creationId xmlns:a16="http://schemas.microsoft.com/office/drawing/2014/main" id="{26A1FC4B-C00C-91C3-0D3B-C3BA8FDF65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58159" y="1277222"/>
            <a:ext cx="4876791" cy="1526956"/>
          </a:xfrm>
          <a:prstGeom prst="rect">
            <a:avLst/>
          </a:prstGeom>
        </p:spPr>
      </p:pic>
      <p:pic>
        <p:nvPicPr>
          <p:cNvPr id="9" name="תמונה 8">
            <a:extLst>
              <a:ext uri="{FF2B5EF4-FFF2-40B4-BE49-F238E27FC236}">
                <a16:creationId xmlns:a16="http://schemas.microsoft.com/office/drawing/2014/main" id="{BC5FD69E-A29D-2D2F-E5EE-F0CC91C0550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73920" y="2851663"/>
            <a:ext cx="6361030" cy="636103"/>
          </a:xfrm>
          <a:prstGeom prst="rect">
            <a:avLst/>
          </a:prstGeom>
        </p:spPr>
      </p:pic>
      <p:pic>
        <p:nvPicPr>
          <p:cNvPr id="6" name="תמונה 5">
            <a:extLst>
              <a:ext uri="{FF2B5EF4-FFF2-40B4-BE49-F238E27FC236}">
                <a16:creationId xmlns:a16="http://schemas.microsoft.com/office/drawing/2014/main" id="{8C67D0ED-A43F-FED9-3D28-EDF41A2296A2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551423" y="3535251"/>
            <a:ext cx="3479635" cy="664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275330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משנה 2">
            <a:extLst>
              <a:ext uri="{FF2B5EF4-FFF2-40B4-BE49-F238E27FC236}">
                <a16:creationId xmlns:a16="http://schemas.microsoft.com/office/drawing/2014/main" id="{A915D72C-8E67-FE9E-929D-D19EA78FBC0B}"/>
              </a:ext>
            </a:extLst>
          </p:cNvPr>
          <p:cNvSpPr txBox="1">
            <a:spLocks/>
          </p:cNvSpPr>
          <p:nvPr/>
        </p:nvSpPr>
        <p:spPr>
          <a:xfrm>
            <a:off x="2336799" y="2405881"/>
            <a:ext cx="7788539" cy="843079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0" indent="0" algn="ct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ar-AE" sz="6000" b="1" dirty="0">
                <a:solidFill>
                  <a:srgbClr val="D52E7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مثال محلول</a:t>
            </a:r>
            <a:endParaRPr lang="he-IL" sz="6000" b="1" dirty="0">
              <a:solidFill>
                <a:srgbClr val="D52E7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2" name="תמונה 21">
            <a:extLst>
              <a:ext uri="{FF2B5EF4-FFF2-40B4-BE49-F238E27FC236}">
                <a16:creationId xmlns:a16="http://schemas.microsoft.com/office/drawing/2014/main" id="{6152B443-17AD-38BC-72B3-A78171998E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2711" y="185098"/>
            <a:ext cx="4006575" cy="1148653"/>
          </a:xfrm>
          <a:prstGeom prst="rect">
            <a:avLst/>
          </a:prstGeom>
        </p:spPr>
      </p:pic>
      <p:sp>
        <p:nvSpPr>
          <p:cNvPr id="3" name="כותרת משנה 2">
            <a:extLst>
              <a:ext uri="{FF2B5EF4-FFF2-40B4-BE49-F238E27FC236}">
                <a16:creationId xmlns:a16="http://schemas.microsoft.com/office/drawing/2014/main" id="{FE23E111-8885-EB58-671C-9C90179BE5DC}"/>
              </a:ext>
            </a:extLst>
          </p:cNvPr>
          <p:cNvSpPr txBox="1">
            <a:spLocks/>
          </p:cNvSpPr>
          <p:nvPr/>
        </p:nvSpPr>
        <p:spPr>
          <a:xfrm>
            <a:off x="3513951" y="3619807"/>
            <a:ext cx="5619031" cy="843079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0" indent="0" algn="ct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ar-AE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ص</a:t>
            </a:r>
            <a:r>
              <a:rPr lang="he-IL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12-13</a:t>
            </a:r>
          </a:p>
        </p:txBody>
      </p:sp>
      <p:pic>
        <p:nvPicPr>
          <p:cNvPr id="5" name="תמונה 4">
            <a:extLst>
              <a:ext uri="{FF2B5EF4-FFF2-40B4-BE49-F238E27FC236}">
                <a16:creationId xmlns:a16="http://schemas.microsoft.com/office/drawing/2014/main" id="{958342CE-289B-C537-F8CC-A9BACCCC38C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0657" b="10298"/>
          <a:stretch/>
        </p:blipFill>
        <p:spPr>
          <a:xfrm>
            <a:off x="0" y="4298729"/>
            <a:ext cx="12192000" cy="2559272"/>
          </a:xfrm>
          <a:prstGeom prst="rect">
            <a:avLst/>
          </a:prstGeom>
        </p:spPr>
      </p:pic>
      <p:pic>
        <p:nvPicPr>
          <p:cNvPr id="4" name="תמונה 3">
            <a:extLst>
              <a:ext uri="{FF2B5EF4-FFF2-40B4-BE49-F238E27FC236}">
                <a16:creationId xmlns:a16="http://schemas.microsoft.com/office/drawing/2014/main" id="{22F6158F-8129-6D04-A72A-207EF0785D7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60077"/>
          <a:stretch/>
        </p:blipFill>
        <p:spPr>
          <a:xfrm>
            <a:off x="0" y="6494929"/>
            <a:ext cx="1864655" cy="233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64489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תמונה 21">
            <a:extLst>
              <a:ext uri="{FF2B5EF4-FFF2-40B4-BE49-F238E27FC236}">
                <a16:creationId xmlns:a16="http://schemas.microsoft.com/office/drawing/2014/main" id="{6152B443-17AD-38BC-72B3-A78171998E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2711" y="185098"/>
            <a:ext cx="4006575" cy="1148653"/>
          </a:xfrm>
          <a:prstGeom prst="rect">
            <a:avLst/>
          </a:prstGeom>
        </p:spPr>
      </p:pic>
      <p:pic>
        <p:nvPicPr>
          <p:cNvPr id="3" name="תמונה 2">
            <a:extLst>
              <a:ext uri="{FF2B5EF4-FFF2-40B4-BE49-F238E27FC236}">
                <a16:creationId xmlns:a16="http://schemas.microsoft.com/office/drawing/2014/main" id="{A6FF7964-F521-CFED-C07C-7B406DB261D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0657" b="10298"/>
          <a:stretch/>
        </p:blipFill>
        <p:spPr>
          <a:xfrm>
            <a:off x="0" y="4298729"/>
            <a:ext cx="12192000" cy="2559272"/>
          </a:xfrm>
          <a:prstGeom prst="rect">
            <a:avLst/>
          </a:prstGeom>
        </p:spPr>
      </p:pic>
      <p:sp>
        <p:nvSpPr>
          <p:cNvPr id="4" name="כותרת משנה 2">
            <a:extLst>
              <a:ext uri="{FF2B5EF4-FFF2-40B4-BE49-F238E27FC236}">
                <a16:creationId xmlns:a16="http://schemas.microsoft.com/office/drawing/2014/main" id="{115F8677-8A34-948B-738B-81E160242263}"/>
              </a:ext>
            </a:extLst>
          </p:cNvPr>
          <p:cNvSpPr txBox="1">
            <a:spLocks/>
          </p:cNvSpPr>
          <p:nvPr/>
        </p:nvSpPr>
        <p:spPr>
          <a:xfrm>
            <a:off x="2397123" y="2553885"/>
            <a:ext cx="7788539" cy="843079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0" indent="0" algn="ct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ar-AE" sz="4800" b="1" dirty="0">
                <a:solidFill>
                  <a:srgbClr val="D52E7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مهمة افتتاحية </a:t>
            </a:r>
            <a:endParaRPr lang="he-IL" sz="6000" b="1" dirty="0">
              <a:solidFill>
                <a:srgbClr val="D52E7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ar-AE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ص</a:t>
            </a:r>
            <a:r>
              <a:rPr lang="he-IL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</a:t>
            </a:r>
            <a:endParaRPr lang="he-IL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תמונה 4">
            <a:extLst>
              <a:ext uri="{FF2B5EF4-FFF2-40B4-BE49-F238E27FC236}">
                <a16:creationId xmlns:a16="http://schemas.microsoft.com/office/drawing/2014/main" id="{46BD218E-8286-9EC1-D2E1-8662DCC3BB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4983" y="1607287"/>
            <a:ext cx="1409894" cy="1597187"/>
          </a:xfrm>
          <a:prstGeom prst="rect">
            <a:avLst/>
          </a:prstGeom>
        </p:spPr>
      </p:pic>
      <p:pic>
        <p:nvPicPr>
          <p:cNvPr id="9" name="תמונה 8">
            <a:extLst>
              <a:ext uri="{FF2B5EF4-FFF2-40B4-BE49-F238E27FC236}">
                <a16:creationId xmlns:a16="http://schemas.microsoft.com/office/drawing/2014/main" id="{DA9880A2-3386-0863-64C7-446AA3208EF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60077"/>
          <a:stretch/>
        </p:blipFill>
        <p:spPr>
          <a:xfrm>
            <a:off x="0" y="6494929"/>
            <a:ext cx="1864655" cy="233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258376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>
            <a:extLst>
              <a:ext uri="{FF2B5EF4-FFF2-40B4-BE49-F238E27FC236}">
                <a16:creationId xmlns:a16="http://schemas.microsoft.com/office/drawing/2014/main" id="{A3A11D6F-F720-D73F-DB26-87A4F25F9BA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657" b="10298"/>
          <a:stretch/>
        </p:blipFill>
        <p:spPr>
          <a:xfrm rot="16200000">
            <a:off x="-2419002" y="2419002"/>
            <a:ext cx="6840977" cy="2002970"/>
          </a:xfrm>
          <a:prstGeom prst="rect">
            <a:avLst/>
          </a:prstGeom>
        </p:spPr>
      </p:pic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pic>
        <p:nvPicPr>
          <p:cNvPr id="4" name="תמונה 3">
            <a:extLst>
              <a:ext uri="{FF2B5EF4-FFF2-40B4-BE49-F238E27FC236}">
                <a16:creationId xmlns:a16="http://schemas.microsoft.com/office/drawing/2014/main" id="{A3D614A0-982E-4588-D2AA-F1CDB9070B3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60077"/>
          <a:stretch/>
        </p:blipFill>
        <p:spPr>
          <a:xfrm>
            <a:off x="0" y="6494929"/>
            <a:ext cx="1864655" cy="233082"/>
          </a:xfrm>
          <a:prstGeom prst="rect">
            <a:avLst/>
          </a:prstGeom>
        </p:spPr>
      </p:pic>
      <p:pic>
        <p:nvPicPr>
          <p:cNvPr id="6" name="תמונה 5">
            <a:extLst>
              <a:ext uri="{FF2B5EF4-FFF2-40B4-BE49-F238E27FC236}">
                <a16:creationId xmlns:a16="http://schemas.microsoft.com/office/drawing/2014/main" id="{5D3CC537-8B0D-2AF1-76C5-D0A77C9D2EE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58349" y="166159"/>
            <a:ext cx="9050764" cy="53583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תמונה 10">
            <a:extLst>
              <a:ext uri="{FF2B5EF4-FFF2-40B4-BE49-F238E27FC236}">
                <a16:creationId xmlns:a16="http://schemas.microsoft.com/office/drawing/2014/main" id="{D9A7E8E0-B7C9-580C-3D98-E2DEDC458562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36178" y="4737031"/>
            <a:ext cx="8093141" cy="800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5468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>
            <a:extLst>
              <a:ext uri="{FF2B5EF4-FFF2-40B4-BE49-F238E27FC236}">
                <a16:creationId xmlns:a16="http://schemas.microsoft.com/office/drawing/2014/main" id="{DE740891-D915-78D5-92F5-FA88492A8E7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657" b="10298"/>
          <a:stretch/>
        </p:blipFill>
        <p:spPr>
          <a:xfrm rot="16200000">
            <a:off x="-2419002" y="2419002"/>
            <a:ext cx="6840977" cy="2002970"/>
          </a:xfrm>
          <a:prstGeom prst="rect">
            <a:avLst/>
          </a:prstGeom>
        </p:spPr>
      </p:pic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pic>
        <p:nvPicPr>
          <p:cNvPr id="4" name="תמונה 3">
            <a:extLst>
              <a:ext uri="{FF2B5EF4-FFF2-40B4-BE49-F238E27FC236}">
                <a16:creationId xmlns:a16="http://schemas.microsoft.com/office/drawing/2014/main" id="{C49FEC8C-4873-AFAC-6B50-4E3C2475594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60077"/>
          <a:stretch/>
        </p:blipFill>
        <p:spPr>
          <a:xfrm>
            <a:off x="0" y="6494929"/>
            <a:ext cx="1864655" cy="233082"/>
          </a:xfrm>
          <a:prstGeom prst="rect">
            <a:avLst/>
          </a:prstGeom>
        </p:spPr>
      </p:pic>
      <p:pic>
        <p:nvPicPr>
          <p:cNvPr id="3" name="תמונה 2">
            <a:extLst>
              <a:ext uri="{FF2B5EF4-FFF2-40B4-BE49-F238E27FC236}">
                <a16:creationId xmlns:a16="http://schemas.microsoft.com/office/drawing/2014/main" id="{BC595522-00EC-162F-AD15-59D5C825F02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b="20001"/>
          <a:stretch/>
        </p:blipFill>
        <p:spPr>
          <a:xfrm>
            <a:off x="3058349" y="171101"/>
            <a:ext cx="9050764" cy="4286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תמונה 5">
            <a:extLst>
              <a:ext uri="{FF2B5EF4-FFF2-40B4-BE49-F238E27FC236}">
                <a16:creationId xmlns:a16="http://schemas.microsoft.com/office/drawing/2014/main" id="{22C3F137-6604-F6D2-9852-E98FDFBA33C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54072" y="4533901"/>
            <a:ext cx="8093141" cy="8001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תמונה 9">
            <a:extLst>
              <a:ext uri="{FF2B5EF4-FFF2-40B4-BE49-F238E27FC236}">
                <a16:creationId xmlns:a16="http://schemas.microsoft.com/office/drawing/2014/main" id="{AE0F9A77-6C96-3B50-D560-3BE831A222B5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13033" t="-1" b="36519"/>
          <a:stretch/>
        </p:blipFill>
        <p:spPr>
          <a:xfrm>
            <a:off x="7264400" y="5562671"/>
            <a:ext cx="4844713" cy="7111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תמונה 16">
            <a:extLst>
              <a:ext uri="{FF2B5EF4-FFF2-40B4-BE49-F238E27FC236}">
                <a16:creationId xmlns:a16="http://schemas.microsoft.com/office/drawing/2014/main" id="{32B2040C-67DF-C596-E584-E932C6AE18A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3588" y="5698549"/>
            <a:ext cx="6500423" cy="723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3790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>
            <a:extLst>
              <a:ext uri="{FF2B5EF4-FFF2-40B4-BE49-F238E27FC236}">
                <a16:creationId xmlns:a16="http://schemas.microsoft.com/office/drawing/2014/main" id="{DE740891-D915-78D5-92F5-FA88492A8E7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657" b="10298"/>
          <a:stretch/>
        </p:blipFill>
        <p:spPr>
          <a:xfrm rot="16200000">
            <a:off x="-2419002" y="2419002"/>
            <a:ext cx="6840977" cy="2002970"/>
          </a:xfrm>
          <a:prstGeom prst="rect">
            <a:avLst/>
          </a:prstGeom>
        </p:spPr>
      </p:pic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pic>
        <p:nvPicPr>
          <p:cNvPr id="4" name="תמונה 3">
            <a:extLst>
              <a:ext uri="{FF2B5EF4-FFF2-40B4-BE49-F238E27FC236}">
                <a16:creationId xmlns:a16="http://schemas.microsoft.com/office/drawing/2014/main" id="{C49FEC8C-4873-AFAC-6B50-4E3C2475594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60077"/>
          <a:stretch/>
        </p:blipFill>
        <p:spPr>
          <a:xfrm>
            <a:off x="0" y="6494929"/>
            <a:ext cx="1864655" cy="233082"/>
          </a:xfrm>
          <a:prstGeom prst="rect">
            <a:avLst/>
          </a:prstGeom>
        </p:spPr>
      </p:pic>
      <p:pic>
        <p:nvPicPr>
          <p:cNvPr id="3" name="תמונה 2">
            <a:extLst>
              <a:ext uri="{FF2B5EF4-FFF2-40B4-BE49-F238E27FC236}">
                <a16:creationId xmlns:a16="http://schemas.microsoft.com/office/drawing/2014/main" id="{BC595522-00EC-162F-AD15-59D5C825F02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b="20001"/>
          <a:stretch/>
        </p:blipFill>
        <p:spPr>
          <a:xfrm>
            <a:off x="3058349" y="171101"/>
            <a:ext cx="9050764" cy="4286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תמונה 5">
            <a:extLst>
              <a:ext uri="{FF2B5EF4-FFF2-40B4-BE49-F238E27FC236}">
                <a16:creationId xmlns:a16="http://schemas.microsoft.com/office/drawing/2014/main" id="{22C3F137-6604-F6D2-9852-E98FDFBA33C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54072" y="4533901"/>
            <a:ext cx="8093141" cy="8001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תמונה 11">
            <a:extLst>
              <a:ext uri="{FF2B5EF4-FFF2-40B4-BE49-F238E27FC236}">
                <a16:creationId xmlns:a16="http://schemas.microsoft.com/office/drawing/2014/main" id="{7F690E2E-BB4A-5048-DECA-B1D6C215C7D0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t="63480" r="8651" b="3176"/>
          <a:stretch/>
        </p:blipFill>
        <p:spPr>
          <a:xfrm>
            <a:off x="6984011" y="5511785"/>
            <a:ext cx="5088810" cy="3735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תמונה 6">
            <a:extLst>
              <a:ext uri="{FF2B5EF4-FFF2-40B4-BE49-F238E27FC236}">
                <a16:creationId xmlns:a16="http://schemas.microsoft.com/office/drawing/2014/main" id="{4CEA6665-AF3E-62C8-709B-3A0B0AA1DD8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61602" y="6174861"/>
            <a:ext cx="6637595" cy="320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191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>
            <a:extLst>
              <a:ext uri="{FF2B5EF4-FFF2-40B4-BE49-F238E27FC236}">
                <a16:creationId xmlns:a16="http://schemas.microsoft.com/office/drawing/2014/main" id="{DE740891-D915-78D5-92F5-FA88492A8E7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657" b="10298"/>
          <a:stretch/>
        </p:blipFill>
        <p:spPr>
          <a:xfrm rot="16200000">
            <a:off x="-2419002" y="2419002"/>
            <a:ext cx="6840977" cy="2002970"/>
          </a:xfrm>
          <a:prstGeom prst="rect">
            <a:avLst/>
          </a:prstGeom>
        </p:spPr>
      </p:pic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pic>
        <p:nvPicPr>
          <p:cNvPr id="4" name="תמונה 3">
            <a:extLst>
              <a:ext uri="{FF2B5EF4-FFF2-40B4-BE49-F238E27FC236}">
                <a16:creationId xmlns:a16="http://schemas.microsoft.com/office/drawing/2014/main" id="{C49FEC8C-4873-AFAC-6B50-4E3C2475594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60077"/>
          <a:stretch/>
        </p:blipFill>
        <p:spPr>
          <a:xfrm>
            <a:off x="0" y="6494929"/>
            <a:ext cx="1864655" cy="233082"/>
          </a:xfrm>
          <a:prstGeom prst="rect">
            <a:avLst/>
          </a:prstGeom>
        </p:spPr>
      </p:pic>
      <p:pic>
        <p:nvPicPr>
          <p:cNvPr id="3" name="תמונה 2">
            <a:extLst>
              <a:ext uri="{FF2B5EF4-FFF2-40B4-BE49-F238E27FC236}">
                <a16:creationId xmlns:a16="http://schemas.microsoft.com/office/drawing/2014/main" id="{BC595522-00EC-162F-AD15-59D5C825F02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b="20001"/>
          <a:stretch/>
        </p:blipFill>
        <p:spPr>
          <a:xfrm>
            <a:off x="3058349" y="171101"/>
            <a:ext cx="9050764" cy="4286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תמונה 5">
            <a:extLst>
              <a:ext uri="{FF2B5EF4-FFF2-40B4-BE49-F238E27FC236}">
                <a16:creationId xmlns:a16="http://schemas.microsoft.com/office/drawing/2014/main" id="{22C3F137-6604-F6D2-9852-E98FDFBA33C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54072" y="4533901"/>
            <a:ext cx="8093141" cy="8001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תמונה 7">
            <a:extLst>
              <a:ext uri="{FF2B5EF4-FFF2-40B4-BE49-F238E27FC236}">
                <a16:creationId xmlns:a16="http://schemas.microsoft.com/office/drawing/2014/main" id="{D1052FE1-7D70-0D97-CD09-402D656E387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35108" y="5612118"/>
            <a:ext cx="7674005" cy="2819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תמונה 9">
            <a:extLst>
              <a:ext uri="{FF2B5EF4-FFF2-40B4-BE49-F238E27FC236}">
                <a16:creationId xmlns:a16="http://schemas.microsoft.com/office/drawing/2014/main" id="{C6F5FC27-C8F3-8FE1-E41B-4349612C008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50100" y="6038263"/>
            <a:ext cx="9000000" cy="716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6498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>
            <a:extLst>
              <a:ext uri="{FF2B5EF4-FFF2-40B4-BE49-F238E27FC236}">
                <a16:creationId xmlns:a16="http://schemas.microsoft.com/office/drawing/2014/main" id="{9BBC0353-D811-4FAD-DAAF-0B292DABC04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657" b="10298"/>
          <a:stretch/>
        </p:blipFill>
        <p:spPr>
          <a:xfrm rot="16200000">
            <a:off x="-2419002" y="2419002"/>
            <a:ext cx="6840977" cy="2002970"/>
          </a:xfrm>
          <a:prstGeom prst="rect">
            <a:avLst/>
          </a:prstGeom>
        </p:spPr>
      </p:pic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pic>
        <p:nvPicPr>
          <p:cNvPr id="5" name="תמונה 4">
            <a:extLst>
              <a:ext uri="{FF2B5EF4-FFF2-40B4-BE49-F238E27FC236}">
                <a16:creationId xmlns:a16="http://schemas.microsoft.com/office/drawing/2014/main" id="{578ED233-224F-8BB9-2DF3-2888F117550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60077"/>
          <a:stretch/>
        </p:blipFill>
        <p:spPr>
          <a:xfrm>
            <a:off x="0" y="6494929"/>
            <a:ext cx="1864655" cy="233082"/>
          </a:xfrm>
          <a:prstGeom prst="rect">
            <a:avLst/>
          </a:prstGeom>
        </p:spPr>
      </p:pic>
      <p:pic>
        <p:nvPicPr>
          <p:cNvPr id="6" name="תמונה 5">
            <a:extLst>
              <a:ext uri="{FF2B5EF4-FFF2-40B4-BE49-F238E27FC236}">
                <a16:creationId xmlns:a16="http://schemas.microsoft.com/office/drawing/2014/main" id="{08CBDB51-2222-8D76-B131-2A6EA1BE7A8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b="19433"/>
          <a:stretch/>
        </p:blipFill>
        <p:spPr>
          <a:xfrm>
            <a:off x="2417243" y="892450"/>
            <a:ext cx="9434378" cy="15840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תמונה 12">
            <a:extLst>
              <a:ext uri="{FF2B5EF4-FFF2-40B4-BE49-F238E27FC236}">
                <a16:creationId xmlns:a16="http://schemas.microsoft.com/office/drawing/2014/main" id="{E393C250-FEC6-CFA3-73AE-9C1EA528761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50774" y="2853640"/>
            <a:ext cx="7567316" cy="1150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5861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>
            <a:extLst>
              <a:ext uri="{FF2B5EF4-FFF2-40B4-BE49-F238E27FC236}">
                <a16:creationId xmlns:a16="http://schemas.microsoft.com/office/drawing/2014/main" id="{9BBC0353-D811-4FAD-DAAF-0B292DABC04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657" b="10298"/>
          <a:stretch/>
        </p:blipFill>
        <p:spPr>
          <a:xfrm rot="16200000">
            <a:off x="-2419002" y="2419002"/>
            <a:ext cx="6840977" cy="2002970"/>
          </a:xfrm>
          <a:prstGeom prst="rect">
            <a:avLst/>
          </a:prstGeom>
        </p:spPr>
      </p:pic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pic>
        <p:nvPicPr>
          <p:cNvPr id="5" name="תמונה 4">
            <a:extLst>
              <a:ext uri="{FF2B5EF4-FFF2-40B4-BE49-F238E27FC236}">
                <a16:creationId xmlns:a16="http://schemas.microsoft.com/office/drawing/2014/main" id="{578ED233-224F-8BB9-2DF3-2888F117550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60077"/>
          <a:stretch/>
        </p:blipFill>
        <p:spPr>
          <a:xfrm>
            <a:off x="0" y="6494929"/>
            <a:ext cx="1864655" cy="233082"/>
          </a:xfrm>
          <a:prstGeom prst="rect">
            <a:avLst/>
          </a:prstGeom>
        </p:spPr>
      </p:pic>
      <p:pic>
        <p:nvPicPr>
          <p:cNvPr id="7" name="תמונה 6">
            <a:extLst>
              <a:ext uri="{FF2B5EF4-FFF2-40B4-BE49-F238E27FC236}">
                <a16:creationId xmlns:a16="http://schemas.microsoft.com/office/drawing/2014/main" id="{8D85A63F-21D6-0E6F-3ADB-ABF948247E0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34820" t="85711"/>
          <a:stretch/>
        </p:blipFill>
        <p:spPr>
          <a:xfrm>
            <a:off x="5575300" y="1184372"/>
            <a:ext cx="6149321" cy="2809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תמונה 16">
            <a:extLst>
              <a:ext uri="{FF2B5EF4-FFF2-40B4-BE49-F238E27FC236}">
                <a16:creationId xmlns:a16="http://schemas.microsoft.com/office/drawing/2014/main" id="{B35DC4C6-547E-0D0F-5A39-ABA921BDB8A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b="46297"/>
          <a:stretch/>
        </p:blipFill>
        <p:spPr>
          <a:xfrm>
            <a:off x="2499002" y="1895113"/>
            <a:ext cx="8260796" cy="1927588"/>
          </a:xfrm>
          <a:prstGeom prst="rect">
            <a:avLst/>
          </a:prstGeom>
        </p:spPr>
      </p:pic>
      <p:pic>
        <p:nvPicPr>
          <p:cNvPr id="3" name="תמונה 2">
            <a:extLst>
              <a:ext uri="{FF2B5EF4-FFF2-40B4-BE49-F238E27FC236}">
                <a16:creationId xmlns:a16="http://schemas.microsoft.com/office/drawing/2014/main" id="{9575AABF-7A4A-8E24-FA9E-9EFF4697A93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t="53703"/>
          <a:stretch/>
        </p:blipFill>
        <p:spPr>
          <a:xfrm>
            <a:off x="2499002" y="3822701"/>
            <a:ext cx="8260796" cy="1661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8461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תמונה 21">
            <a:extLst>
              <a:ext uri="{FF2B5EF4-FFF2-40B4-BE49-F238E27FC236}">
                <a16:creationId xmlns:a16="http://schemas.microsoft.com/office/drawing/2014/main" id="{6152B443-17AD-38BC-72B3-A78171998E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4881" y="182077"/>
            <a:ext cx="4006575" cy="1148653"/>
          </a:xfrm>
          <a:prstGeom prst="rect">
            <a:avLst/>
          </a:prstGeom>
        </p:spPr>
      </p:pic>
      <p:pic>
        <p:nvPicPr>
          <p:cNvPr id="5" name="תמונה 4">
            <a:extLst>
              <a:ext uri="{FF2B5EF4-FFF2-40B4-BE49-F238E27FC236}">
                <a16:creationId xmlns:a16="http://schemas.microsoft.com/office/drawing/2014/main" id="{E928EC64-710B-B947-6EC0-4F118A43602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0657" b="10298"/>
          <a:stretch/>
        </p:blipFill>
        <p:spPr>
          <a:xfrm>
            <a:off x="0" y="4298729"/>
            <a:ext cx="12192000" cy="2559272"/>
          </a:xfrm>
          <a:prstGeom prst="rect">
            <a:avLst/>
          </a:prstGeom>
        </p:spPr>
      </p:pic>
      <p:pic>
        <p:nvPicPr>
          <p:cNvPr id="4" name="תמונה 3">
            <a:extLst>
              <a:ext uri="{FF2B5EF4-FFF2-40B4-BE49-F238E27FC236}">
                <a16:creationId xmlns:a16="http://schemas.microsoft.com/office/drawing/2014/main" id="{534E573C-204A-9138-A10C-F136E053A31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60077"/>
          <a:stretch/>
        </p:blipFill>
        <p:spPr>
          <a:xfrm>
            <a:off x="0" y="6494929"/>
            <a:ext cx="1864655" cy="233082"/>
          </a:xfrm>
          <a:prstGeom prst="rect">
            <a:avLst/>
          </a:prstGeom>
        </p:spPr>
      </p:pic>
      <p:pic>
        <p:nvPicPr>
          <p:cNvPr id="7" name="תמונה 6">
            <a:extLst>
              <a:ext uri="{FF2B5EF4-FFF2-40B4-BE49-F238E27FC236}">
                <a16:creationId xmlns:a16="http://schemas.microsoft.com/office/drawing/2014/main" id="{26A1FC4B-C00C-91C3-0D3B-C3BA8FDF65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58159" y="1277222"/>
            <a:ext cx="4876791" cy="1526956"/>
          </a:xfrm>
          <a:prstGeom prst="rect">
            <a:avLst/>
          </a:prstGeom>
        </p:spPr>
      </p:pic>
      <p:pic>
        <p:nvPicPr>
          <p:cNvPr id="9" name="תמונה 8">
            <a:extLst>
              <a:ext uri="{FF2B5EF4-FFF2-40B4-BE49-F238E27FC236}">
                <a16:creationId xmlns:a16="http://schemas.microsoft.com/office/drawing/2014/main" id="{BC5FD69E-A29D-2D2F-E5EE-F0CC91C0550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73920" y="2851663"/>
            <a:ext cx="6361030" cy="636103"/>
          </a:xfrm>
          <a:prstGeom prst="rect">
            <a:avLst/>
          </a:prstGeom>
        </p:spPr>
      </p:pic>
      <p:pic>
        <p:nvPicPr>
          <p:cNvPr id="10" name="תמונה 9">
            <a:extLst>
              <a:ext uri="{FF2B5EF4-FFF2-40B4-BE49-F238E27FC236}">
                <a16:creationId xmlns:a16="http://schemas.microsoft.com/office/drawing/2014/main" id="{726A9EFB-9C7E-0CE7-B482-DD9567C61DF3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878168" y="3581272"/>
            <a:ext cx="2960324" cy="636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086641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משנה 2">
            <a:extLst>
              <a:ext uri="{FF2B5EF4-FFF2-40B4-BE49-F238E27FC236}">
                <a16:creationId xmlns:a16="http://schemas.microsoft.com/office/drawing/2014/main" id="{A915D72C-8E67-FE9E-929D-D19EA78FBC0B}"/>
              </a:ext>
            </a:extLst>
          </p:cNvPr>
          <p:cNvSpPr txBox="1">
            <a:spLocks/>
          </p:cNvSpPr>
          <p:nvPr/>
        </p:nvSpPr>
        <p:spPr>
          <a:xfrm>
            <a:off x="2336799" y="2405881"/>
            <a:ext cx="7788539" cy="843079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0" indent="0" algn="ct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ar-AE" sz="6000" b="1" dirty="0">
                <a:solidFill>
                  <a:srgbClr val="D52E7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مثال محلول</a:t>
            </a:r>
            <a:endParaRPr lang="he-IL" sz="6000" b="1" dirty="0">
              <a:solidFill>
                <a:srgbClr val="D52E7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2" name="תמונה 21">
            <a:extLst>
              <a:ext uri="{FF2B5EF4-FFF2-40B4-BE49-F238E27FC236}">
                <a16:creationId xmlns:a16="http://schemas.microsoft.com/office/drawing/2014/main" id="{6152B443-17AD-38BC-72B3-A78171998E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2711" y="185098"/>
            <a:ext cx="4006575" cy="1148653"/>
          </a:xfrm>
          <a:prstGeom prst="rect">
            <a:avLst/>
          </a:prstGeom>
        </p:spPr>
      </p:pic>
      <p:sp>
        <p:nvSpPr>
          <p:cNvPr id="3" name="כותרת משנה 2">
            <a:extLst>
              <a:ext uri="{FF2B5EF4-FFF2-40B4-BE49-F238E27FC236}">
                <a16:creationId xmlns:a16="http://schemas.microsoft.com/office/drawing/2014/main" id="{FE23E111-8885-EB58-671C-9C90179BE5DC}"/>
              </a:ext>
            </a:extLst>
          </p:cNvPr>
          <p:cNvSpPr txBox="1">
            <a:spLocks/>
          </p:cNvSpPr>
          <p:nvPr/>
        </p:nvSpPr>
        <p:spPr>
          <a:xfrm>
            <a:off x="3513951" y="3619807"/>
            <a:ext cx="5619031" cy="843079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0" indent="0" algn="ct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ar-AE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ص</a:t>
            </a:r>
            <a:r>
              <a:rPr lang="he-IL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15-16</a:t>
            </a:r>
          </a:p>
        </p:txBody>
      </p:sp>
      <p:pic>
        <p:nvPicPr>
          <p:cNvPr id="5" name="תמונה 4">
            <a:extLst>
              <a:ext uri="{FF2B5EF4-FFF2-40B4-BE49-F238E27FC236}">
                <a16:creationId xmlns:a16="http://schemas.microsoft.com/office/drawing/2014/main" id="{6A7DA16E-CB01-48EE-B07C-F2201A9F6B5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0657" b="10298"/>
          <a:stretch/>
        </p:blipFill>
        <p:spPr>
          <a:xfrm>
            <a:off x="0" y="4298729"/>
            <a:ext cx="12192000" cy="2559272"/>
          </a:xfrm>
          <a:prstGeom prst="rect">
            <a:avLst/>
          </a:prstGeom>
        </p:spPr>
      </p:pic>
      <p:pic>
        <p:nvPicPr>
          <p:cNvPr id="4" name="תמונה 3">
            <a:extLst>
              <a:ext uri="{FF2B5EF4-FFF2-40B4-BE49-F238E27FC236}">
                <a16:creationId xmlns:a16="http://schemas.microsoft.com/office/drawing/2014/main" id="{132F1187-0CF7-8B6E-478A-F6CA17C6AEE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60077"/>
          <a:stretch/>
        </p:blipFill>
        <p:spPr>
          <a:xfrm>
            <a:off x="0" y="6494929"/>
            <a:ext cx="1864655" cy="233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644118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>
            <a:extLst>
              <a:ext uri="{FF2B5EF4-FFF2-40B4-BE49-F238E27FC236}">
                <a16:creationId xmlns:a16="http://schemas.microsoft.com/office/drawing/2014/main" id="{0F06CAA6-0A33-2712-A0FE-96DEEE11383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657" b="10298"/>
          <a:stretch/>
        </p:blipFill>
        <p:spPr>
          <a:xfrm rot="16200000">
            <a:off x="-2419002" y="2419002"/>
            <a:ext cx="6840977" cy="2002970"/>
          </a:xfrm>
          <a:prstGeom prst="rect">
            <a:avLst/>
          </a:prstGeom>
        </p:spPr>
      </p:pic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pic>
        <p:nvPicPr>
          <p:cNvPr id="5" name="תמונה 4">
            <a:extLst>
              <a:ext uri="{FF2B5EF4-FFF2-40B4-BE49-F238E27FC236}">
                <a16:creationId xmlns:a16="http://schemas.microsoft.com/office/drawing/2014/main" id="{A0E446DD-6AED-9652-C111-70F86C28BAF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60077"/>
          <a:stretch/>
        </p:blipFill>
        <p:spPr>
          <a:xfrm>
            <a:off x="0" y="6494929"/>
            <a:ext cx="1864655" cy="233082"/>
          </a:xfrm>
          <a:prstGeom prst="rect">
            <a:avLst/>
          </a:prstGeom>
        </p:spPr>
      </p:pic>
      <p:pic>
        <p:nvPicPr>
          <p:cNvPr id="7" name="תמונה 6">
            <a:extLst>
              <a:ext uri="{FF2B5EF4-FFF2-40B4-BE49-F238E27FC236}">
                <a16:creationId xmlns:a16="http://schemas.microsoft.com/office/drawing/2014/main" id="{B0B146E0-EE19-7E1C-C0B4-BFF8DAF2207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46200" b="45600"/>
          <a:stretch/>
        </p:blipFill>
        <p:spPr>
          <a:xfrm>
            <a:off x="6845300" y="220613"/>
            <a:ext cx="5178188" cy="18240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תמונה 7">
            <a:extLst>
              <a:ext uri="{FF2B5EF4-FFF2-40B4-BE49-F238E27FC236}">
                <a16:creationId xmlns:a16="http://schemas.microsoft.com/office/drawing/2014/main" id="{5FD28701-3B4B-5E20-D122-63247E622FE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r="63168" b="36889"/>
          <a:stretch/>
        </p:blipFill>
        <p:spPr>
          <a:xfrm>
            <a:off x="3058349" y="220613"/>
            <a:ext cx="3545006" cy="21161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תמונה 9">
            <a:extLst>
              <a:ext uri="{FF2B5EF4-FFF2-40B4-BE49-F238E27FC236}">
                <a16:creationId xmlns:a16="http://schemas.microsoft.com/office/drawing/2014/main" id="{F109B1C9-FB2F-E19B-6D47-BA6C449263E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63168" t="54400" b="33859"/>
          <a:stretch/>
        </p:blipFill>
        <p:spPr>
          <a:xfrm>
            <a:off x="8478482" y="3493070"/>
            <a:ext cx="3545006" cy="3936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תמונה 10">
            <a:extLst>
              <a:ext uri="{FF2B5EF4-FFF2-40B4-BE49-F238E27FC236}">
                <a16:creationId xmlns:a16="http://schemas.microsoft.com/office/drawing/2014/main" id="{0F442760-2BBA-B92E-B612-AEDA291D01C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74833" t="66899" b="21360"/>
          <a:stretch/>
        </p:blipFill>
        <p:spPr>
          <a:xfrm>
            <a:off x="9601200" y="5041897"/>
            <a:ext cx="2422288" cy="3937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תמונה 13">
            <a:extLst>
              <a:ext uri="{FF2B5EF4-FFF2-40B4-BE49-F238E27FC236}">
                <a16:creationId xmlns:a16="http://schemas.microsoft.com/office/drawing/2014/main" id="{4942EE25-A9EB-EEBD-1C01-DEB5BA88754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b="83162"/>
          <a:stretch/>
        </p:blipFill>
        <p:spPr>
          <a:xfrm>
            <a:off x="6845299" y="4182295"/>
            <a:ext cx="4206605" cy="760926"/>
          </a:xfrm>
          <a:prstGeom prst="rect">
            <a:avLst/>
          </a:prstGeom>
        </p:spPr>
      </p:pic>
      <p:pic>
        <p:nvPicPr>
          <p:cNvPr id="16" name="תמונה 15">
            <a:extLst>
              <a:ext uri="{FF2B5EF4-FFF2-40B4-BE49-F238E27FC236}">
                <a16:creationId xmlns:a16="http://schemas.microsoft.com/office/drawing/2014/main" id="{0869FA0C-2EB4-D39C-17AF-CA3DEBC9E9E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t="83162"/>
          <a:stretch/>
        </p:blipFill>
        <p:spPr>
          <a:xfrm>
            <a:off x="6845299" y="5717886"/>
            <a:ext cx="4206605" cy="760926"/>
          </a:xfrm>
          <a:prstGeom prst="rect">
            <a:avLst/>
          </a:prstGeom>
        </p:spPr>
      </p:pic>
      <p:pic>
        <p:nvPicPr>
          <p:cNvPr id="20" name="תמונה 19">
            <a:extLst>
              <a:ext uri="{FF2B5EF4-FFF2-40B4-BE49-F238E27FC236}">
                <a16:creationId xmlns:a16="http://schemas.microsoft.com/office/drawing/2014/main" id="{D883C4C2-1A83-2B76-A41D-39ADDD428CB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33258" y="2444118"/>
            <a:ext cx="9030483" cy="723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768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>
            <a:extLst>
              <a:ext uri="{FF2B5EF4-FFF2-40B4-BE49-F238E27FC236}">
                <a16:creationId xmlns:a16="http://schemas.microsoft.com/office/drawing/2014/main" id="{197F86D6-5335-EFBA-7284-783E288BBC1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657" b="10298"/>
          <a:stretch/>
        </p:blipFill>
        <p:spPr>
          <a:xfrm rot="16200000">
            <a:off x="-2419002" y="2419002"/>
            <a:ext cx="6840977" cy="2002970"/>
          </a:xfrm>
          <a:prstGeom prst="rect">
            <a:avLst/>
          </a:prstGeom>
        </p:spPr>
      </p:pic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pic>
        <p:nvPicPr>
          <p:cNvPr id="5" name="תמונה 4">
            <a:extLst>
              <a:ext uri="{FF2B5EF4-FFF2-40B4-BE49-F238E27FC236}">
                <a16:creationId xmlns:a16="http://schemas.microsoft.com/office/drawing/2014/main" id="{0FC30478-E1F9-1A58-E0CC-395F8C3F8E1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60077"/>
          <a:stretch/>
        </p:blipFill>
        <p:spPr>
          <a:xfrm>
            <a:off x="0" y="6494929"/>
            <a:ext cx="1864655" cy="233082"/>
          </a:xfrm>
          <a:prstGeom prst="rect">
            <a:avLst/>
          </a:prstGeom>
        </p:spPr>
      </p:pic>
      <p:pic>
        <p:nvPicPr>
          <p:cNvPr id="4" name="תמונה 3">
            <a:extLst>
              <a:ext uri="{FF2B5EF4-FFF2-40B4-BE49-F238E27FC236}">
                <a16:creationId xmlns:a16="http://schemas.microsoft.com/office/drawing/2014/main" id="{3DA21313-B426-9ED2-B568-F44DE0AB068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48890" t="77699" b="10867"/>
          <a:stretch/>
        </p:blipFill>
        <p:spPr>
          <a:xfrm>
            <a:off x="6921500" y="831620"/>
            <a:ext cx="4919240" cy="3833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תמונה 5">
            <a:extLst>
              <a:ext uri="{FF2B5EF4-FFF2-40B4-BE49-F238E27FC236}">
                <a16:creationId xmlns:a16="http://schemas.microsoft.com/office/drawing/2014/main" id="{78AED87C-7AE8-A9C9-C058-250467005E3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r="63168" b="36889"/>
          <a:stretch/>
        </p:blipFill>
        <p:spPr>
          <a:xfrm>
            <a:off x="1191449" y="780820"/>
            <a:ext cx="3545006" cy="21161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תמונה 6">
            <a:extLst>
              <a:ext uri="{FF2B5EF4-FFF2-40B4-BE49-F238E27FC236}">
                <a16:creationId xmlns:a16="http://schemas.microsoft.com/office/drawing/2014/main" id="{71EC5472-8BBF-0BB8-69A1-897A6FD8C0F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38070" t="88051" r="177" b="515"/>
          <a:stretch/>
        </p:blipFill>
        <p:spPr>
          <a:xfrm>
            <a:off x="5897140" y="3883831"/>
            <a:ext cx="5943600" cy="3833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תמונה 8">
            <a:extLst>
              <a:ext uri="{FF2B5EF4-FFF2-40B4-BE49-F238E27FC236}">
                <a16:creationId xmlns:a16="http://schemas.microsoft.com/office/drawing/2014/main" id="{9D42432C-5AB9-E74E-BABB-56FDB9B40CD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24292" b="55814"/>
          <a:stretch/>
        </p:blipFill>
        <p:spPr>
          <a:xfrm>
            <a:off x="5410200" y="1678518"/>
            <a:ext cx="5348276" cy="1272836"/>
          </a:xfrm>
          <a:prstGeom prst="rect">
            <a:avLst/>
          </a:prstGeom>
        </p:spPr>
      </p:pic>
      <p:pic>
        <p:nvPicPr>
          <p:cNvPr id="10" name="תמונה 9">
            <a:extLst>
              <a:ext uri="{FF2B5EF4-FFF2-40B4-BE49-F238E27FC236}">
                <a16:creationId xmlns:a16="http://schemas.microsoft.com/office/drawing/2014/main" id="{6E8B1B40-65BD-4155-0E8E-DCAAD5B0A56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t="44186"/>
          <a:stretch/>
        </p:blipFill>
        <p:spPr>
          <a:xfrm>
            <a:off x="3833824" y="4761963"/>
            <a:ext cx="7064352" cy="1607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2032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>
            <a:extLst>
              <a:ext uri="{FF2B5EF4-FFF2-40B4-BE49-F238E27FC236}">
                <a16:creationId xmlns:a16="http://schemas.microsoft.com/office/drawing/2014/main" id="{ADA43E0C-655B-3EC5-90AC-C36B9C59306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657" b="10298"/>
          <a:stretch/>
        </p:blipFill>
        <p:spPr>
          <a:xfrm rot="16200000">
            <a:off x="-2419002" y="2419002"/>
            <a:ext cx="6840977" cy="2002970"/>
          </a:xfrm>
          <a:prstGeom prst="rect">
            <a:avLst/>
          </a:prstGeom>
        </p:spPr>
      </p:pic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pic>
        <p:nvPicPr>
          <p:cNvPr id="9" name="תמונה 8">
            <a:extLst>
              <a:ext uri="{FF2B5EF4-FFF2-40B4-BE49-F238E27FC236}">
                <a16:creationId xmlns:a16="http://schemas.microsoft.com/office/drawing/2014/main" id="{A73D4C62-9179-2313-8327-6DE92FA7E6D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2578" y="3434540"/>
            <a:ext cx="5023038" cy="25852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תמונה 3">
            <a:extLst>
              <a:ext uri="{FF2B5EF4-FFF2-40B4-BE49-F238E27FC236}">
                <a16:creationId xmlns:a16="http://schemas.microsoft.com/office/drawing/2014/main" id="{2B447242-9B07-DE9B-F2EA-F229BB66D9F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87404" y="192338"/>
            <a:ext cx="8452018" cy="46147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תמונה 12">
            <a:extLst>
              <a:ext uri="{FF2B5EF4-FFF2-40B4-BE49-F238E27FC236}">
                <a16:creationId xmlns:a16="http://schemas.microsoft.com/office/drawing/2014/main" id="{77006A76-6E98-C058-DC9E-7F8765EE60B8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60077"/>
          <a:stretch/>
        </p:blipFill>
        <p:spPr>
          <a:xfrm>
            <a:off x="0" y="6494929"/>
            <a:ext cx="1864655" cy="233082"/>
          </a:xfrm>
          <a:prstGeom prst="rect">
            <a:avLst/>
          </a:prstGeom>
        </p:spPr>
      </p:pic>
      <p:pic>
        <p:nvPicPr>
          <p:cNvPr id="20" name="תמונה 19">
            <a:extLst>
              <a:ext uri="{FF2B5EF4-FFF2-40B4-BE49-F238E27FC236}">
                <a16:creationId xmlns:a16="http://schemas.microsoft.com/office/drawing/2014/main" id="{49CDA5B5-2748-D5AD-A307-308B374F080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28193" y="5282189"/>
            <a:ext cx="6556264" cy="34275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2" name="תמונה 21">
            <a:extLst>
              <a:ext uri="{FF2B5EF4-FFF2-40B4-BE49-F238E27FC236}">
                <a16:creationId xmlns:a16="http://schemas.microsoft.com/office/drawing/2014/main" id="{C726F51F-6E0B-3587-9755-8F34BF1CAD6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589605" y="5945405"/>
            <a:ext cx="6285973" cy="689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728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תמונה 21">
            <a:extLst>
              <a:ext uri="{FF2B5EF4-FFF2-40B4-BE49-F238E27FC236}">
                <a16:creationId xmlns:a16="http://schemas.microsoft.com/office/drawing/2014/main" id="{6152B443-17AD-38BC-72B3-A78171998E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4881" y="182077"/>
            <a:ext cx="4006575" cy="1148653"/>
          </a:xfrm>
          <a:prstGeom prst="rect">
            <a:avLst/>
          </a:prstGeom>
        </p:spPr>
      </p:pic>
      <p:pic>
        <p:nvPicPr>
          <p:cNvPr id="5" name="תמונה 4">
            <a:extLst>
              <a:ext uri="{FF2B5EF4-FFF2-40B4-BE49-F238E27FC236}">
                <a16:creationId xmlns:a16="http://schemas.microsoft.com/office/drawing/2014/main" id="{E928EC64-710B-B947-6EC0-4F118A43602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0657" b="10298"/>
          <a:stretch/>
        </p:blipFill>
        <p:spPr>
          <a:xfrm>
            <a:off x="0" y="4298729"/>
            <a:ext cx="12192000" cy="2559272"/>
          </a:xfrm>
          <a:prstGeom prst="rect">
            <a:avLst/>
          </a:prstGeom>
        </p:spPr>
      </p:pic>
      <p:pic>
        <p:nvPicPr>
          <p:cNvPr id="4" name="תמונה 3">
            <a:extLst>
              <a:ext uri="{FF2B5EF4-FFF2-40B4-BE49-F238E27FC236}">
                <a16:creationId xmlns:a16="http://schemas.microsoft.com/office/drawing/2014/main" id="{534E573C-204A-9138-A10C-F136E053A31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60077"/>
          <a:stretch/>
        </p:blipFill>
        <p:spPr>
          <a:xfrm>
            <a:off x="0" y="6494929"/>
            <a:ext cx="1864655" cy="233082"/>
          </a:xfrm>
          <a:prstGeom prst="rect">
            <a:avLst/>
          </a:prstGeom>
        </p:spPr>
      </p:pic>
      <p:pic>
        <p:nvPicPr>
          <p:cNvPr id="7" name="תמונה 6">
            <a:extLst>
              <a:ext uri="{FF2B5EF4-FFF2-40B4-BE49-F238E27FC236}">
                <a16:creationId xmlns:a16="http://schemas.microsoft.com/office/drawing/2014/main" id="{26A1FC4B-C00C-91C3-0D3B-C3BA8FDF65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58159" y="1277222"/>
            <a:ext cx="4876791" cy="1526956"/>
          </a:xfrm>
          <a:prstGeom prst="rect">
            <a:avLst/>
          </a:prstGeom>
        </p:spPr>
      </p:pic>
      <p:pic>
        <p:nvPicPr>
          <p:cNvPr id="9" name="תמונה 8">
            <a:extLst>
              <a:ext uri="{FF2B5EF4-FFF2-40B4-BE49-F238E27FC236}">
                <a16:creationId xmlns:a16="http://schemas.microsoft.com/office/drawing/2014/main" id="{BC5FD69E-A29D-2D2F-E5EE-F0CC91C0550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73920" y="2851663"/>
            <a:ext cx="6361030" cy="636103"/>
          </a:xfrm>
          <a:prstGeom prst="rect">
            <a:avLst/>
          </a:prstGeom>
        </p:spPr>
      </p:pic>
      <p:pic>
        <p:nvPicPr>
          <p:cNvPr id="3" name="תמונה 2">
            <a:extLst>
              <a:ext uri="{FF2B5EF4-FFF2-40B4-BE49-F238E27FC236}">
                <a16:creationId xmlns:a16="http://schemas.microsoft.com/office/drawing/2014/main" id="{DA010B83-0AA0-3675-E1F4-51BA01161A4D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096000" y="3535251"/>
            <a:ext cx="2832459" cy="636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20178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>
            <a:extLst>
              <a:ext uri="{FF2B5EF4-FFF2-40B4-BE49-F238E27FC236}">
                <a16:creationId xmlns:a16="http://schemas.microsoft.com/office/drawing/2014/main" id="{3FECF45F-70D7-04E6-3148-47E1B58CCAF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657" b="10298"/>
          <a:stretch/>
        </p:blipFill>
        <p:spPr>
          <a:xfrm rot="16200000">
            <a:off x="-2419002" y="2419002"/>
            <a:ext cx="6840977" cy="2002970"/>
          </a:xfrm>
          <a:prstGeom prst="rect">
            <a:avLst/>
          </a:prstGeom>
        </p:spPr>
      </p:pic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pic>
        <p:nvPicPr>
          <p:cNvPr id="6" name="תמונה 5">
            <a:extLst>
              <a:ext uri="{FF2B5EF4-FFF2-40B4-BE49-F238E27FC236}">
                <a16:creationId xmlns:a16="http://schemas.microsoft.com/office/drawing/2014/main" id="{2CD1E9A7-CBC3-B27C-37C3-BDC5DCB6B1F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60077"/>
          <a:stretch/>
        </p:blipFill>
        <p:spPr>
          <a:xfrm>
            <a:off x="0" y="6494929"/>
            <a:ext cx="1864655" cy="233082"/>
          </a:xfrm>
          <a:prstGeom prst="rect">
            <a:avLst/>
          </a:prstGeom>
        </p:spPr>
      </p:pic>
      <p:pic>
        <p:nvPicPr>
          <p:cNvPr id="7" name="תמונה 6">
            <a:extLst>
              <a:ext uri="{FF2B5EF4-FFF2-40B4-BE49-F238E27FC236}">
                <a16:creationId xmlns:a16="http://schemas.microsoft.com/office/drawing/2014/main" id="{0531A73B-B525-1554-F4DB-B2CE4568047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b="44097"/>
          <a:stretch/>
        </p:blipFill>
        <p:spPr>
          <a:xfrm>
            <a:off x="2002972" y="2030609"/>
            <a:ext cx="9617273" cy="15634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תמונה 7">
            <a:extLst>
              <a:ext uri="{FF2B5EF4-FFF2-40B4-BE49-F238E27FC236}">
                <a16:creationId xmlns:a16="http://schemas.microsoft.com/office/drawing/2014/main" id="{CEECEA89-F025-88BB-18F6-9D92FC6F835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t="55903"/>
          <a:stretch/>
        </p:blipFill>
        <p:spPr>
          <a:xfrm>
            <a:off x="2002971" y="3984246"/>
            <a:ext cx="9617273" cy="12332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16145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משנה 2">
            <a:extLst>
              <a:ext uri="{FF2B5EF4-FFF2-40B4-BE49-F238E27FC236}">
                <a16:creationId xmlns:a16="http://schemas.microsoft.com/office/drawing/2014/main" id="{A915D72C-8E67-FE9E-929D-D19EA78FBC0B}"/>
              </a:ext>
            </a:extLst>
          </p:cNvPr>
          <p:cNvSpPr txBox="1">
            <a:spLocks/>
          </p:cNvSpPr>
          <p:nvPr/>
        </p:nvSpPr>
        <p:spPr>
          <a:xfrm>
            <a:off x="2336799" y="2405881"/>
            <a:ext cx="7788539" cy="843079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0" indent="0" algn="ct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ar-AE" sz="6000" b="1" dirty="0">
                <a:solidFill>
                  <a:srgbClr val="D52E7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مثال محلول</a:t>
            </a:r>
            <a:endParaRPr lang="he-IL" sz="6000" b="1" dirty="0">
              <a:solidFill>
                <a:srgbClr val="D52E7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2" name="תמונה 21">
            <a:extLst>
              <a:ext uri="{FF2B5EF4-FFF2-40B4-BE49-F238E27FC236}">
                <a16:creationId xmlns:a16="http://schemas.microsoft.com/office/drawing/2014/main" id="{6152B443-17AD-38BC-72B3-A78171998E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2711" y="185098"/>
            <a:ext cx="4006575" cy="1148653"/>
          </a:xfrm>
          <a:prstGeom prst="rect">
            <a:avLst/>
          </a:prstGeom>
        </p:spPr>
      </p:pic>
      <p:sp>
        <p:nvSpPr>
          <p:cNvPr id="3" name="כותרת משנה 2">
            <a:extLst>
              <a:ext uri="{FF2B5EF4-FFF2-40B4-BE49-F238E27FC236}">
                <a16:creationId xmlns:a16="http://schemas.microsoft.com/office/drawing/2014/main" id="{FE23E111-8885-EB58-671C-9C90179BE5DC}"/>
              </a:ext>
            </a:extLst>
          </p:cNvPr>
          <p:cNvSpPr txBox="1">
            <a:spLocks/>
          </p:cNvSpPr>
          <p:nvPr/>
        </p:nvSpPr>
        <p:spPr>
          <a:xfrm>
            <a:off x="3513951" y="3619807"/>
            <a:ext cx="5619031" cy="843079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0" indent="0" algn="ct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ar-AE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ص</a:t>
            </a:r>
            <a:r>
              <a:rPr lang="he-IL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18-19</a:t>
            </a:r>
          </a:p>
        </p:txBody>
      </p:sp>
      <p:pic>
        <p:nvPicPr>
          <p:cNvPr id="5" name="תמונה 4">
            <a:extLst>
              <a:ext uri="{FF2B5EF4-FFF2-40B4-BE49-F238E27FC236}">
                <a16:creationId xmlns:a16="http://schemas.microsoft.com/office/drawing/2014/main" id="{6A7DA16E-CB01-48EE-B07C-F2201A9F6B5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0657" b="10298"/>
          <a:stretch/>
        </p:blipFill>
        <p:spPr>
          <a:xfrm>
            <a:off x="0" y="4298729"/>
            <a:ext cx="12192000" cy="2559272"/>
          </a:xfrm>
          <a:prstGeom prst="rect">
            <a:avLst/>
          </a:prstGeom>
        </p:spPr>
      </p:pic>
      <p:pic>
        <p:nvPicPr>
          <p:cNvPr id="4" name="תמונה 3">
            <a:extLst>
              <a:ext uri="{FF2B5EF4-FFF2-40B4-BE49-F238E27FC236}">
                <a16:creationId xmlns:a16="http://schemas.microsoft.com/office/drawing/2014/main" id="{132F1187-0CF7-8B6E-478A-F6CA17C6AEE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60077"/>
          <a:stretch/>
        </p:blipFill>
        <p:spPr>
          <a:xfrm>
            <a:off x="0" y="6494929"/>
            <a:ext cx="1864655" cy="233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147432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>
            <a:extLst>
              <a:ext uri="{FF2B5EF4-FFF2-40B4-BE49-F238E27FC236}">
                <a16:creationId xmlns:a16="http://schemas.microsoft.com/office/drawing/2014/main" id="{80DD4FAF-A08D-9450-E86A-FA4153DDF1B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657" b="10298"/>
          <a:stretch/>
        </p:blipFill>
        <p:spPr>
          <a:xfrm rot="16200000">
            <a:off x="-2419002" y="2419002"/>
            <a:ext cx="6840977" cy="2002970"/>
          </a:xfrm>
          <a:prstGeom prst="rect">
            <a:avLst/>
          </a:prstGeom>
        </p:spPr>
      </p:pic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pic>
        <p:nvPicPr>
          <p:cNvPr id="5" name="תמונה 4">
            <a:extLst>
              <a:ext uri="{FF2B5EF4-FFF2-40B4-BE49-F238E27FC236}">
                <a16:creationId xmlns:a16="http://schemas.microsoft.com/office/drawing/2014/main" id="{EC8ED5EC-B0C5-D604-5510-DAF1273A006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60077"/>
          <a:stretch/>
        </p:blipFill>
        <p:spPr>
          <a:xfrm>
            <a:off x="0" y="6494929"/>
            <a:ext cx="1864655" cy="233082"/>
          </a:xfrm>
          <a:prstGeom prst="rect">
            <a:avLst/>
          </a:prstGeom>
        </p:spPr>
      </p:pic>
      <p:pic>
        <p:nvPicPr>
          <p:cNvPr id="6" name="תמונה 5">
            <a:extLst>
              <a:ext uri="{FF2B5EF4-FFF2-40B4-BE49-F238E27FC236}">
                <a16:creationId xmlns:a16="http://schemas.microsoft.com/office/drawing/2014/main" id="{7E9925CD-4CAC-B4C2-6701-4C8627519C1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34295" y="133593"/>
            <a:ext cx="8519898" cy="43285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תמונה 7">
            <a:extLst>
              <a:ext uri="{FF2B5EF4-FFF2-40B4-BE49-F238E27FC236}">
                <a16:creationId xmlns:a16="http://schemas.microsoft.com/office/drawing/2014/main" id="{B5B71611-068E-C2A8-DCBA-B9C692D9872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73900" y="4538328"/>
            <a:ext cx="9000000" cy="693480"/>
          </a:xfrm>
          <a:prstGeom prst="rect">
            <a:avLst/>
          </a:prstGeom>
        </p:spPr>
      </p:pic>
      <p:pic>
        <p:nvPicPr>
          <p:cNvPr id="12" name="תמונה 11">
            <a:extLst>
              <a:ext uri="{FF2B5EF4-FFF2-40B4-BE49-F238E27FC236}">
                <a16:creationId xmlns:a16="http://schemas.microsoft.com/office/drawing/2014/main" id="{99FFE4B6-4BD6-593A-CB71-F88FD791560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175277" y="5308008"/>
            <a:ext cx="3878916" cy="3276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תמונה 14">
            <a:extLst>
              <a:ext uri="{FF2B5EF4-FFF2-40B4-BE49-F238E27FC236}">
                <a16:creationId xmlns:a16="http://schemas.microsoft.com/office/drawing/2014/main" id="{B76C45B0-A5F4-F30D-4996-22C767E84AF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73900" y="5710064"/>
            <a:ext cx="8992379" cy="1112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8375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תמונה 4">
            <a:extLst>
              <a:ext uri="{FF2B5EF4-FFF2-40B4-BE49-F238E27FC236}">
                <a16:creationId xmlns:a16="http://schemas.microsoft.com/office/drawing/2014/main" id="{B3A51A7C-B5BE-D3FD-DD28-5F07FD25983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657" b="10298"/>
          <a:stretch/>
        </p:blipFill>
        <p:spPr>
          <a:xfrm rot="16200000">
            <a:off x="-2419002" y="2419002"/>
            <a:ext cx="6840977" cy="2002970"/>
          </a:xfrm>
          <a:prstGeom prst="rect">
            <a:avLst/>
          </a:prstGeom>
        </p:spPr>
      </p:pic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pic>
        <p:nvPicPr>
          <p:cNvPr id="9" name="תמונה 8">
            <a:extLst>
              <a:ext uri="{FF2B5EF4-FFF2-40B4-BE49-F238E27FC236}">
                <a16:creationId xmlns:a16="http://schemas.microsoft.com/office/drawing/2014/main" id="{3EFBF933-3F36-035F-FD21-2554C188BFF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60077"/>
          <a:stretch/>
        </p:blipFill>
        <p:spPr>
          <a:xfrm>
            <a:off x="0" y="6494929"/>
            <a:ext cx="1864655" cy="233082"/>
          </a:xfrm>
          <a:prstGeom prst="rect">
            <a:avLst/>
          </a:prstGeom>
        </p:spPr>
      </p:pic>
      <p:pic>
        <p:nvPicPr>
          <p:cNvPr id="7" name="תמונה 6">
            <a:extLst>
              <a:ext uri="{FF2B5EF4-FFF2-40B4-BE49-F238E27FC236}">
                <a16:creationId xmlns:a16="http://schemas.microsoft.com/office/drawing/2014/main" id="{5106698E-E9A1-11B0-73F7-5DF028B9420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17248" t="10997" b="10958"/>
          <a:stretch/>
        </p:blipFill>
        <p:spPr>
          <a:xfrm>
            <a:off x="4962063" y="155910"/>
            <a:ext cx="7050393" cy="3378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תמונה 10">
            <a:extLst>
              <a:ext uri="{FF2B5EF4-FFF2-40B4-BE49-F238E27FC236}">
                <a16:creationId xmlns:a16="http://schemas.microsoft.com/office/drawing/2014/main" id="{2FDC9C92-1F5B-A975-CE8D-B80EF4CB350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b="51792"/>
          <a:stretch/>
        </p:blipFill>
        <p:spPr>
          <a:xfrm>
            <a:off x="6517960" y="3760439"/>
            <a:ext cx="5494496" cy="3416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תמונה 11">
            <a:extLst>
              <a:ext uri="{FF2B5EF4-FFF2-40B4-BE49-F238E27FC236}">
                <a16:creationId xmlns:a16="http://schemas.microsoft.com/office/drawing/2014/main" id="{643E4BF8-A2C1-38F7-E0FA-89637BBEF90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52879" t="56529" b="-1"/>
          <a:stretch/>
        </p:blipFill>
        <p:spPr>
          <a:xfrm>
            <a:off x="9423400" y="5633022"/>
            <a:ext cx="2589056" cy="3080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תמונה 13">
            <a:extLst>
              <a:ext uri="{FF2B5EF4-FFF2-40B4-BE49-F238E27FC236}">
                <a16:creationId xmlns:a16="http://schemas.microsoft.com/office/drawing/2014/main" id="{7C5830F4-A5F0-4651-1C55-06DA2AF3C2D0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b="27810"/>
          <a:stretch/>
        </p:blipFill>
        <p:spPr>
          <a:xfrm>
            <a:off x="2570089" y="4328429"/>
            <a:ext cx="9007621" cy="1078264"/>
          </a:xfrm>
          <a:prstGeom prst="rect">
            <a:avLst/>
          </a:prstGeom>
        </p:spPr>
      </p:pic>
      <p:pic>
        <p:nvPicPr>
          <p:cNvPr id="15" name="תמונה 14">
            <a:extLst>
              <a:ext uri="{FF2B5EF4-FFF2-40B4-BE49-F238E27FC236}">
                <a16:creationId xmlns:a16="http://schemas.microsoft.com/office/drawing/2014/main" id="{289B2725-613C-5637-4862-DFEEE5BE3C7A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10856" t="77126"/>
          <a:stretch/>
        </p:blipFill>
        <p:spPr>
          <a:xfrm>
            <a:off x="3547989" y="6226242"/>
            <a:ext cx="8029721" cy="341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745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תמונה 4">
            <a:extLst>
              <a:ext uri="{FF2B5EF4-FFF2-40B4-BE49-F238E27FC236}">
                <a16:creationId xmlns:a16="http://schemas.microsoft.com/office/drawing/2014/main" id="{B3A51A7C-B5BE-D3FD-DD28-5F07FD25983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657" b="10298"/>
          <a:stretch/>
        </p:blipFill>
        <p:spPr>
          <a:xfrm rot="16200000">
            <a:off x="-2419002" y="2419002"/>
            <a:ext cx="6840977" cy="2002970"/>
          </a:xfrm>
          <a:prstGeom prst="rect">
            <a:avLst/>
          </a:prstGeom>
        </p:spPr>
      </p:pic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pic>
        <p:nvPicPr>
          <p:cNvPr id="9" name="תמונה 8">
            <a:extLst>
              <a:ext uri="{FF2B5EF4-FFF2-40B4-BE49-F238E27FC236}">
                <a16:creationId xmlns:a16="http://schemas.microsoft.com/office/drawing/2014/main" id="{3EFBF933-3F36-035F-FD21-2554C188BFF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60077"/>
          <a:stretch/>
        </p:blipFill>
        <p:spPr>
          <a:xfrm>
            <a:off x="0" y="6494929"/>
            <a:ext cx="1864655" cy="233082"/>
          </a:xfrm>
          <a:prstGeom prst="rect">
            <a:avLst/>
          </a:prstGeom>
        </p:spPr>
      </p:pic>
      <p:pic>
        <p:nvPicPr>
          <p:cNvPr id="7" name="תמונה 6">
            <a:extLst>
              <a:ext uri="{FF2B5EF4-FFF2-40B4-BE49-F238E27FC236}">
                <a16:creationId xmlns:a16="http://schemas.microsoft.com/office/drawing/2014/main" id="{5106698E-E9A1-11B0-73F7-5DF028B9420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17248" t="10997" b="10958"/>
          <a:stretch/>
        </p:blipFill>
        <p:spPr>
          <a:xfrm>
            <a:off x="4962063" y="155910"/>
            <a:ext cx="7050393" cy="3378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תמונה 2">
            <a:extLst>
              <a:ext uri="{FF2B5EF4-FFF2-40B4-BE49-F238E27FC236}">
                <a16:creationId xmlns:a16="http://schemas.microsoft.com/office/drawing/2014/main" id="{5B5C1C45-6515-5A82-99CE-7DDEB5E7FA3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56410" b="78050"/>
          <a:stretch/>
        </p:blipFill>
        <p:spPr>
          <a:xfrm>
            <a:off x="7886700" y="3764213"/>
            <a:ext cx="4125756" cy="3378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תמונה 7">
            <a:extLst>
              <a:ext uri="{FF2B5EF4-FFF2-40B4-BE49-F238E27FC236}">
                <a16:creationId xmlns:a16="http://schemas.microsoft.com/office/drawing/2014/main" id="{382F11F7-1ACB-3199-3141-C5ABFFEA5BA6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34888" b="61287"/>
          <a:stretch/>
        </p:blipFill>
        <p:spPr>
          <a:xfrm>
            <a:off x="5765800" y="4532630"/>
            <a:ext cx="5855089" cy="740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7380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תמונה 4">
            <a:extLst>
              <a:ext uri="{FF2B5EF4-FFF2-40B4-BE49-F238E27FC236}">
                <a16:creationId xmlns:a16="http://schemas.microsoft.com/office/drawing/2014/main" id="{B3A51A7C-B5BE-D3FD-DD28-5F07FD25983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657" b="10298"/>
          <a:stretch/>
        </p:blipFill>
        <p:spPr>
          <a:xfrm rot="16200000">
            <a:off x="-2419002" y="2419002"/>
            <a:ext cx="6840977" cy="2002970"/>
          </a:xfrm>
          <a:prstGeom prst="rect">
            <a:avLst/>
          </a:prstGeom>
        </p:spPr>
      </p:pic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pic>
        <p:nvPicPr>
          <p:cNvPr id="9" name="תמונה 8">
            <a:extLst>
              <a:ext uri="{FF2B5EF4-FFF2-40B4-BE49-F238E27FC236}">
                <a16:creationId xmlns:a16="http://schemas.microsoft.com/office/drawing/2014/main" id="{3EFBF933-3F36-035F-FD21-2554C188BFF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60077"/>
          <a:stretch/>
        </p:blipFill>
        <p:spPr>
          <a:xfrm>
            <a:off x="0" y="6494929"/>
            <a:ext cx="1864655" cy="233082"/>
          </a:xfrm>
          <a:prstGeom prst="rect">
            <a:avLst/>
          </a:prstGeom>
        </p:spPr>
      </p:pic>
      <p:pic>
        <p:nvPicPr>
          <p:cNvPr id="7" name="תמונה 6">
            <a:extLst>
              <a:ext uri="{FF2B5EF4-FFF2-40B4-BE49-F238E27FC236}">
                <a16:creationId xmlns:a16="http://schemas.microsoft.com/office/drawing/2014/main" id="{5106698E-E9A1-11B0-73F7-5DF028B9420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17248" t="10997" b="10958"/>
          <a:stretch/>
        </p:blipFill>
        <p:spPr>
          <a:xfrm>
            <a:off x="4962063" y="155910"/>
            <a:ext cx="7050393" cy="3378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תמונה 3">
            <a:extLst>
              <a:ext uri="{FF2B5EF4-FFF2-40B4-BE49-F238E27FC236}">
                <a16:creationId xmlns:a16="http://schemas.microsoft.com/office/drawing/2014/main" id="{A94990DC-2A32-49A1-7C8E-D1E93D9D3F4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t="26075"/>
          <a:stretch/>
        </p:blipFill>
        <p:spPr>
          <a:xfrm>
            <a:off x="2547596" y="3887286"/>
            <a:ext cx="9464860" cy="11379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תמונה 7">
            <a:extLst>
              <a:ext uri="{FF2B5EF4-FFF2-40B4-BE49-F238E27FC236}">
                <a16:creationId xmlns:a16="http://schemas.microsoft.com/office/drawing/2014/main" id="{382F11F7-1ACB-3199-3141-C5ABFFEA5BA6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-335" t="38575" b="-3038"/>
          <a:stretch/>
        </p:blipFill>
        <p:spPr>
          <a:xfrm>
            <a:off x="2547596" y="5378449"/>
            <a:ext cx="9022493" cy="1233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5012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תמונה 21">
            <a:extLst>
              <a:ext uri="{FF2B5EF4-FFF2-40B4-BE49-F238E27FC236}">
                <a16:creationId xmlns:a16="http://schemas.microsoft.com/office/drawing/2014/main" id="{6152B443-17AD-38BC-72B3-A78171998E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4881" y="182077"/>
            <a:ext cx="4006575" cy="1148653"/>
          </a:xfrm>
          <a:prstGeom prst="rect">
            <a:avLst/>
          </a:prstGeom>
        </p:spPr>
      </p:pic>
      <p:pic>
        <p:nvPicPr>
          <p:cNvPr id="5" name="תמונה 4">
            <a:extLst>
              <a:ext uri="{FF2B5EF4-FFF2-40B4-BE49-F238E27FC236}">
                <a16:creationId xmlns:a16="http://schemas.microsoft.com/office/drawing/2014/main" id="{E928EC64-710B-B947-6EC0-4F118A43602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0657" b="10298"/>
          <a:stretch/>
        </p:blipFill>
        <p:spPr>
          <a:xfrm>
            <a:off x="0" y="4298729"/>
            <a:ext cx="12192000" cy="2559272"/>
          </a:xfrm>
          <a:prstGeom prst="rect">
            <a:avLst/>
          </a:prstGeom>
        </p:spPr>
      </p:pic>
      <p:pic>
        <p:nvPicPr>
          <p:cNvPr id="4" name="תמונה 3">
            <a:extLst>
              <a:ext uri="{FF2B5EF4-FFF2-40B4-BE49-F238E27FC236}">
                <a16:creationId xmlns:a16="http://schemas.microsoft.com/office/drawing/2014/main" id="{534E573C-204A-9138-A10C-F136E053A31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60077"/>
          <a:stretch/>
        </p:blipFill>
        <p:spPr>
          <a:xfrm>
            <a:off x="0" y="6494929"/>
            <a:ext cx="1864655" cy="233082"/>
          </a:xfrm>
          <a:prstGeom prst="rect">
            <a:avLst/>
          </a:prstGeom>
        </p:spPr>
      </p:pic>
      <p:pic>
        <p:nvPicPr>
          <p:cNvPr id="7" name="תמונה 6">
            <a:extLst>
              <a:ext uri="{FF2B5EF4-FFF2-40B4-BE49-F238E27FC236}">
                <a16:creationId xmlns:a16="http://schemas.microsoft.com/office/drawing/2014/main" id="{26A1FC4B-C00C-91C3-0D3B-C3BA8FDF65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58159" y="1277222"/>
            <a:ext cx="4876791" cy="1526956"/>
          </a:xfrm>
          <a:prstGeom prst="rect">
            <a:avLst/>
          </a:prstGeom>
        </p:spPr>
      </p:pic>
      <p:pic>
        <p:nvPicPr>
          <p:cNvPr id="9" name="תמונה 8">
            <a:extLst>
              <a:ext uri="{FF2B5EF4-FFF2-40B4-BE49-F238E27FC236}">
                <a16:creationId xmlns:a16="http://schemas.microsoft.com/office/drawing/2014/main" id="{BC5FD69E-A29D-2D2F-E5EE-F0CC91C0550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73920" y="2851663"/>
            <a:ext cx="6361030" cy="636103"/>
          </a:xfrm>
          <a:prstGeom prst="rect">
            <a:avLst/>
          </a:prstGeom>
        </p:spPr>
      </p:pic>
      <p:pic>
        <p:nvPicPr>
          <p:cNvPr id="6" name="תמונה 5">
            <a:extLst>
              <a:ext uri="{FF2B5EF4-FFF2-40B4-BE49-F238E27FC236}">
                <a16:creationId xmlns:a16="http://schemas.microsoft.com/office/drawing/2014/main" id="{F1C91E5D-B8F4-A908-7020-754A3ACD695F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224193" y="3535251"/>
            <a:ext cx="2744660" cy="636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295934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משנה 2">
            <a:extLst>
              <a:ext uri="{FF2B5EF4-FFF2-40B4-BE49-F238E27FC236}">
                <a16:creationId xmlns:a16="http://schemas.microsoft.com/office/drawing/2014/main" id="{A915D72C-8E67-FE9E-929D-D19EA78FBC0B}"/>
              </a:ext>
            </a:extLst>
          </p:cNvPr>
          <p:cNvSpPr txBox="1">
            <a:spLocks/>
          </p:cNvSpPr>
          <p:nvPr/>
        </p:nvSpPr>
        <p:spPr>
          <a:xfrm>
            <a:off x="2336799" y="2405881"/>
            <a:ext cx="7788539" cy="843079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0" indent="0" algn="ct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ar-AE" sz="6000" b="1" dirty="0">
                <a:solidFill>
                  <a:srgbClr val="D52E7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مثال محلول</a:t>
            </a:r>
            <a:endParaRPr lang="he-IL" sz="6000" b="1" dirty="0">
              <a:solidFill>
                <a:srgbClr val="D52E7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2" name="תמונה 21">
            <a:extLst>
              <a:ext uri="{FF2B5EF4-FFF2-40B4-BE49-F238E27FC236}">
                <a16:creationId xmlns:a16="http://schemas.microsoft.com/office/drawing/2014/main" id="{6152B443-17AD-38BC-72B3-A78171998E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2711" y="185098"/>
            <a:ext cx="4006575" cy="1148653"/>
          </a:xfrm>
          <a:prstGeom prst="rect">
            <a:avLst/>
          </a:prstGeom>
        </p:spPr>
      </p:pic>
      <p:sp>
        <p:nvSpPr>
          <p:cNvPr id="3" name="כותרת משנה 2">
            <a:extLst>
              <a:ext uri="{FF2B5EF4-FFF2-40B4-BE49-F238E27FC236}">
                <a16:creationId xmlns:a16="http://schemas.microsoft.com/office/drawing/2014/main" id="{FE23E111-8885-EB58-671C-9C90179BE5DC}"/>
              </a:ext>
            </a:extLst>
          </p:cNvPr>
          <p:cNvSpPr txBox="1">
            <a:spLocks/>
          </p:cNvSpPr>
          <p:nvPr/>
        </p:nvSpPr>
        <p:spPr>
          <a:xfrm>
            <a:off x="3513951" y="3619807"/>
            <a:ext cx="5619031" cy="843079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0" indent="0" algn="ct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ar-AE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ص</a:t>
            </a:r>
            <a:r>
              <a:rPr lang="he-IL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22-23</a:t>
            </a:r>
          </a:p>
        </p:txBody>
      </p:sp>
      <p:pic>
        <p:nvPicPr>
          <p:cNvPr id="5" name="תמונה 4">
            <a:extLst>
              <a:ext uri="{FF2B5EF4-FFF2-40B4-BE49-F238E27FC236}">
                <a16:creationId xmlns:a16="http://schemas.microsoft.com/office/drawing/2014/main" id="{6A7DA16E-CB01-48EE-B07C-F2201A9F6B5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0657" b="10298"/>
          <a:stretch/>
        </p:blipFill>
        <p:spPr>
          <a:xfrm>
            <a:off x="0" y="4298729"/>
            <a:ext cx="12192000" cy="2559272"/>
          </a:xfrm>
          <a:prstGeom prst="rect">
            <a:avLst/>
          </a:prstGeom>
        </p:spPr>
      </p:pic>
      <p:pic>
        <p:nvPicPr>
          <p:cNvPr id="4" name="תמונה 3">
            <a:extLst>
              <a:ext uri="{FF2B5EF4-FFF2-40B4-BE49-F238E27FC236}">
                <a16:creationId xmlns:a16="http://schemas.microsoft.com/office/drawing/2014/main" id="{132F1187-0CF7-8B6E-478A-F6CA17C6AEE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60077"/>
          <a:stretch/>
        </p:blipFill>
        <p:spPr>
          <a:xfrm>
            <a:off x="0" y="6494929"/>
            <a:ext cx="1864655" cy="233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925187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>
            <a:extLst>
              <a:ext uri="{FF2B5EF4-FFF2-40B4-BE49-F238E27FC236}">
                <a16:creationId xmlns:a16="http://schemas.microsoft.com/office/drawing/2014/main" id="{93A0FAA2-D15E-93F4-E9C0-2791CC10F4C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657" b="10298"/>
          <a:stretch/>
        </p:blipFill>
        <p:spPr>
          <a:xfrm rot="16200000">
            <a:off x="-2419002" y="2419002"/>
            <a:ext cx="6840977" cy="2002970"/>
          </a:xfrm>
          <a:prstGeom prst="rect">
            <a:avLst/>
          </a:prstGeom>
        </p:spPr>
      </p:pic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pic>
        <p:nvPicPr>
          <p:cNvPr id="4" name="תמונה 3">
            <a:extLst>
              <a:ext uri="{FF2B5EF4-FFF2-40B4-BE49-F238E27FC236}">
                <a16:creationId xmlns:a16="http://schemas.microsoft.com/office/drawing/2014/main" id="{D89E665C-9104-6A61-6324-2D4A24E5AC5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60077"/>
          <a:stretch/>
        </p:blipFill>
        <p:spPr>
          <a:xfrm>
            <a:off x="0" y="6494929"/>
            <a:ext cx="1864655" cy="233082"/>
          </a:xfrm>
          <a:prstGeom prst="rect">
            <a:avLst/>
          </a:prstGeom>
        </p:spPr>
      </p:pic>
      <p:pic>
        <p:nvPicPr>
          <p:cNvPr id="6" name="תמונה 5">
            <a:extLst>
              <a:ext uri="{FF2B5EF4-FFF2-40B4-BE49-F238E27FC236}">
                <a16:creationId xmlns:a16="http://schemas.microsoft.com/office/drawing/2014/main" id="{1D41452A-3211-6EF5-8A72-6C64144ECCA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86000" y="816788"/>
            <a:ext cx="9647756" cy="28729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תמונה 7">
            <a:extLst>
              <a:ext uri="{FF2B5EF4-FFF2-40B4-BE49-F238E27FC236}">
                <a16:creationId xmlns:a16="http://schemas.microsoft.com/office/drawing/2014/main" id="{2D47ABBB-BB6D-A3D9-7843-63B9E19306B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64283" y="4226509"/>
            <a:ext cx="5692633" cy="1173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643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>
            <a:extLst>
              <a:ext uri="{FF2B5EF4-FFF2-40B4-BE49-F238E27FC236}">
                <a16:creationId xmlns:a16="http://schemas.microsoft.com/office/drawing/2014/main" id="{449D8ECF-DB80-97B7-E908-2AE823EFC22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657" b="10298"/>
          <a:stretch/>
        </p:blipFill>
        <p:spPr>
          <a:xfrm rot="16200000">
            <a:off x="-2419002" y="2419002"/>
            <a:ext cx="6840977" cy="2002970"/>
          </a:xfrm>
          <a:prstGeom prst="rect">
            <a:avLst/>
          </a:prstGeom>
        </p:spPr>
      </p:pic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pic>
        <p:nvPicPr>
          <p:cNvPr id="4" name="תמונה 3">
            <a:extLst>
              <a:ext uri="{FF2B5EF4-FFF2-40B4-BE49-F238E27FC236}">
                <a16:creationId xmlns:a16="http://schemas.microsoft.com/office/drawing/2014/main" id="{65AC4259-3BE0-2803-780F-D54F21473BC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60077"/>
          <a:stretch/>
        </p:blipFill>
        <p:spPr>
          <a:xfrm>
            <a:off x="0" y="6494929"/>
            <a:ext cx="1864655" cy="233082"/>
          </a:xfrm>
          <a:prstGeom prst="rect">
            <a:avLst/>
          </a:prstGeom>
        </p:spPr>
      </p:pic>
      <p:pic>
        <p:nvPicPr>
          <p:cNvPr id="13" name="תמונה 12">
            <a:extLst>
              <a:ext uri="{FF2B5EF4-FFF2-40B4-BE49-F238E27FC236}">
                <a16:creationId xmlns:a16="http://schemas.microsoft.com/office/drawing/2014/main" id="{6194DFDB-7492-211D-E7ED-0843400256D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29095" y="6268010"/>
            <a:ext cx="8032280" cy="324756"/>
          </a:xfrm>
          <a:prstGeom prst="rect">
            <a:avLst/>
          </a:prstGeom>
        </p:spPr>
      </p:pic>
      <p:pic>
        <p:nvPicPr>
          <p:cNvPr id="11" name="תמונה 10">
            <a:extLst>
              <a:ext uri="{FF2B5EF4-FFF2-40B4-BE49-F238E27FC236}">
                <a16:creationId xmlns:a16="http://schemas.microsoft.com/office/drawing/2014/main" id="{311C81B8-3E8B-5D26-2699-FDF98E258EF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30259" y="5291107"/>
            <a:ext cx="4245319" cy="3993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תמונה 15">
            <a:extLst>
              <a:ext uri="{FF2B5EF4-FFF2-40B4-BE49-F238E27FC236}">
                <a16:creationId xmlns:a16="http://schemas.microsoft.com/office/drawing/2014/main" id="{889B04DA-5DB7-962C-CEB2-336957C30ED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2578" y="3434540"/>
            <a:ext cx="5023038" cy="25852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תמונה 16">
            <a:extLst>
              <a:ext uri="{FF2B5EF4-FFF2-40B4-BE49-F238E27FC236}">
                <a16:creationId xmlns:a16="http://schemas.microsoft.com/office/drawing/2014/main" id="{201888BB-97B9-9F08-3557-879489E33F2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87404" y="112448"/>
            <a:ext cx="8452018" cy="46147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72926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תמונה 15">
            <a:extLst>
              <a:ext uri="{FF2B5EF4-FFF2-40B4-BE49-F238E27FC236}">
                <a16:creationId xmlns:a16="http://schemas.microsoft.com/office/drawing/2014/main" id="{4DE1A8E0-7F18-5EA8-3B21-9B6BBA62505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b="56406"/>
          <a:stretch/>
        </p:blipFill>
        <p:spPr>
          <a:xfrm>
            <a:off x="2360225" y="935550"/>
            <a:ext cx="9541067" cy="3222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תמונה 2">
            <a:extLst>
              <a:ext uri="{FF2B5EF4-FFF2-40B4-BE49-F238E27FC236}">
                <a16:creationId xmlns:a16="http://schemas.microsoft.com/office/drawing/2014/main" id="{D3A584B6-159C-F037-1F2F-60D028F7068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0657" b="10298"/>
          <a:stretch/>
        </p:blipFill>
        <p:spPr>
          <a:xfrm rot="16200000">
            <a:off x="-2419002" y="2419002"/>
            <a:ext cx="6840977" cy="2002970"/>
          </a:xfrm>
          <a:prstGeom prst="rect">
            <a:avLst/>
          </a:prstGeom>
        </p:spPr>
      </p:pic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pic>
        <p:nvPicPr>
          <p:cNvPr id="8" name="תמונה 7">
            <a:extLst>
              <a:ext uri="{FF2B5EF4-FFF2-40B4-BE49-F238E27FC236}">
                <a16:creationId xmlns:a16="http://schemas.microsoft.com/office/drawing/2014/main" id="{56B8A51A-B1AE-B02B-EC49-65BB5AAD3B4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60077"/>
          <a:stretch/>
        </p:blipFill>
        <p:spPr>
          <a:xfrm>
            <a:off x="0" y="6494929"/>
            <a:ext cx="1864655" cy="233082"/>
          </a:xfrm>
          <a:prstGeom prst="rect">
            <a:avLst/>
          </a:prstGeom>
        </p:spPr>
      </p:pic>
      <p:pic>
        <p:nvPicPr>
          <p:cNvPr id="17" name="תמונה 16">
            <a:extLst>
              <a:ext uri="{FF2B5EF4-FFF2-40B4-BE49-F238E27FC236}">
                <a16:creationId xmlns:a16="http://schemas.microsoft.com/office/drawing/2014/main" id="{86C65935-038D-A9E7-5C55-4D059301511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t="49255"/>
          <a:stretch/>
        </p:blipFill>
        <p:spPr>
          <a:xfrm>
            <a:off x="2360226" y="3953165"/>
            <a:ext cx="9541067" cy="3751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" name="תמונה 21">
            <a:extLst>
              <a:ext uri="{FF2B5EF4-FFF2-40B4-BE49-F238E27FC236}">
                <a16:creationId xmlns:a16="http://schemas.microsoft.com/office/drawing/2014/main" id="{BF65BCF2-D28C-B97D-F669-089DC2B30AA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76837" y="1552200"/>
            <a:ext cx="9038103" cy="2049958"/>
          </a:xfrm>
          <a:prstGeom prst="rect">
            <a:avLst/>
          </a:prstGeom>
        </p:spPr>
      </p:pic>
      <p:pic>
        <p:nvPicPr>
          <p:cNvPr id="7" name="תמונה 6">
            <a:extLst>
              <a:ext uri="{FF2B5EF4-FFF2-40B4-BE49-F238E27FC236}">
                <a16:creationId xmlns:a16="http://schemas.microsoft.com/office/drawing/2014/main" id="{FD3ED245-1B87-E3F6-599C-9922C67CE5B3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540" t="2361" r="77259" b="24230"/>
          <a:stretch/>
        </p:blipFill>
        <p:spPr>
          <a:xfrm>
            <a:off x="334868" y="1501493"/>
            <a:ext cx="2141969" cy="2109044"/>
          </a:xfrm>
          <a:prstGeom prst="ellipse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4" name="תמונה 23">
            <a:extLst>
              <a:ext uri="{FF2B5EF4-FFF2-40B4-BE49-F238E27FC236}">
                <a16:creationId xmlns:a16="http://schemas.microsoft.com/office/drawing/2014/main" id="{C479E6BA-038A-9C41-933E-752D92511CF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83766" y="4660581"/>
            <a:ext cx="5814564" cy="1950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5379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>
            <a:extLst>
              <a:ext uri="{FF2B5EF4-FFF2-40B4-BE49-F238E27FC236}">
                <a16:creationId xmlns:a16="http://schemas.microsoft.com/office/drawing/2014/main" id="{D3A584B6-159C-F037-1F2F-60D028F7068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657" b="10298"/>
          <a:stretch/>
        </p:blipFill>
        <p:spPr>
          <a:xfrm rot="16200000">
            <a:off x="-2419002" y="2419002"/>
            <a:ext cx="6840977" cy="2002970"/>
          </a:xfrm>
          <a:prstGeom prst="rect">
            <a:avLst/>
          </a:prstGeom>
        </p:spPr>
      </p:pic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pic>
        <p:nvPicPr>
          <p:cNvPr id="8" name="תמונה 7">
            <a:extLst>
              <a:ext uri="{FF2B5EF4-FFF2-40B4-BE49-F238E27FC236}">
                <a16:creationId xmlns:a16="http://schemas.microsoft.com/office/drawing/2014/main" id="{56B8A51A-B1AE-B02B-EC49-65BB5AAD3B4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60077"/>
          <a:stretch/>
        </p:blipFill>
        <p:spPr>
          <a:xfrm>
            <a:off x="0" y="6494929"/>
            <a:ext cx="1864655" cy="233082"/>
          </a:xfrm>
          <a:prstGeom prst="rect">
            <a:avLst/>
          </a:prstGeom>
        </p:spPr>
      </p:pic>
      <p:pic>
        <p:nvPicPr>
          <p:cNvPr id="7" name="תמונה 6">
            <a:extLst>
              <a:ext uri="{FF2B5EF4-FFF2-40B4-BE49-F238E27FC236}">
                <a16:creationId xmlns:a16="http://schemas.microsoft.com/office/drawing/2014/main" id="{FD3ED245-1B87-E3F6-599C-9922C67CE5B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540" t="2361" r="77259" b="24230"/>
          <a:stretch/>
        </p:blipFill>
        <p:spPr>
          <a:xfrm>
            <a:off x="97935" y="892450"/>
            <a:ext cx="2141969" cy="2109044"/>
          </a:xfrm>
          <a:prstGeom prst="ellipse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תמונה 8">
            <a:extLst>
              <a:ext uri="{FF2B5EF4-FFF2-40B4-BE49-F238E27FC236}">
                <a16:creationId xmlns:a16="http://schemas.microsoft.com/office/drawing/2014/main" id="{77756243-86E2-E7F8-C658-32D09855B2D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20107" b="81289"/>
          <a:stretch/>
        </p:blipFill>
        <p:spPr>
          <a:xfrm>
            <a:off x="4381500" y="543284"/>
            <a:ext cx="7567818" cy="3792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תמונה 9">
            <a:extLst>
              <a:ext uri="{FF2B5EF4-FFF2-40B4-BE49-F238E27FC236}">
                <a16:creationId xmlns:a16="http://schemas.microsoft.com/office/drawing/2014/main" id="{E392F231-382E-195F-9460-9A92B3EBBD8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t="18711"/>
          <a:stretch/>
        </p:blipFill>
        <p:spPr>
          <a:xfrm>
            <a:off x="2476837" y="2260600"/>
            <a:ext cx="9472481" cy="16478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תמונה 11">
            <a:extLst>
              <a:ext uri="{FF2B5EF4-FFF2-40B4-BE49-F238E27FC236}">
                <a16:creationId xmlns:a16="http://schemas.microsoft.com/office/drawing/2014/main" id="{E3F4A11A-B236-483F-7413-0E42A4E275CA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b="79768"/>
          <a:stretch/>
        </p:blipFill>
        <p:spPr>
          <a:xfrm>
            <a:off x="2476837" y="1285580"/>
            <a:ext cx="9053345" cy="379288"/>
          </a:xfrm>
          <a:prstGeom prst="rect">
            <a:avLst/>
          </a:prstGeom>
        </p:spPr>
      </p:pic>
      <p:pic>
        <p:nvPicPr>
          <p:cNvPr id="13" name="תמונה 12">
            <a:extLst>
              <a:ext uri="{FF2B5EF4-FFF2-40B4-BE49-F238E27FC236}">
                <a16:creationId xmlns:a16="http://schemas.microsoft.com/office/drawing/2014/main" id="{5CF97B3D-498D-1B9F-F979-892A4231A1A7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t="18510"/>
          <a:stretch/>
        </p:blipFill>
        <p:spPr>
          <a:xfrm>
            <a:off x="2476836" y="4292600"/>
            <a:ext cx="9053345" cy="1527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9404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תמונה 21">
            <a:extLst>
              <a:ext uri="{FF2B5EF4-FFF2-40B4-BE49-F238E27FC236}">
                <a16:creationId xmlns:a16="http://schemas.microsoft.com/office/drawing/2014/main" id="{6152B443-17AD-38BC-72B3-A78171998E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4881" y="182077"/>
            <a:ext cx="4006575" cy="1148653"/>
          </a:xfrm>
          <a:prstGeom prst="rect">
            <a:avLst/>
          </a:prstGeom>
        </p:spPr>
      </p:pic>
      <p:pic>
        <p:nvPicPr>
          <p:cNvPr id="5" name="תמונה 4">
            <a:extLst>
              <a:ext uri="{FF2B5EF4-FFF2-40B4-BE49-F238E27FC236}">
                <a16:creationId xmlns:a16="http://schemas.microsoft.com/office/drawing/2014/main" id="{E928EC64-710B-B947-6EC0-4F118A43602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0657" b="10298"/>
          <a:stretch/>
        </p:blipFill>
        <p:spPr>
          <a:xfrm>
            <a:off x="0" y="4298729"/>
            <a:ext cx="12192000" cy="2559272"/>
          </a:xfrm>
          <a:prstGeom prst="rect">
            <a:avLst/>
          </a:prstGeom>
        </p:spPr>
      </p:pic>
      <p:pic>
        <p:nvPicPr>
          <p:cNvPr id="4" name="תמונה 3">
            <a:extLst>
              <a:ext uri="{FF2B5EF4-FFF2-40B4-BE49-F238E27FC236}">
                <a16:creationId xmlns:a16="http://schemas.microsoft.com/office/drawing/2014/main" id="{534E573C-204A-9138-A10C-F136E053A31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60077"/>
          <a:stretch/>
        </p:blipFill>
        <p:spPr>
          <a:xfrm>
            <a:off x="0" y="6494929"/>
            <a:ext cx="1864655" cy="233082"/>
          </a:xfrm>
          <a:prstGeom prst="rect">
            <a:avLst/>
          </a:prstGeom>
        </p:spPr>
      </p:pic>
      <p:pic>
        <p:nvPicPr>
          <p:cNvPr id="7" name="תמונה 6">
            <a:extLst>
              <a:ext uri="{FF2B5EF4-FFF2-40B4-BE49-F238E27FC236}">
                <a16:creationId xmlns:a16="http://schemas.microsoft.com/office/drawing/2014/main" id="{26A1FC4B-C00C-91C3-0D3B-C3BA8FDF65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58159" y="1277222"/>
            <a:ext cx="4876791" cy="1526956"/>
          </a:xfrm>
          <a:prstGeom prst="rect">
            <a:avLst/>
          </a:prstGeom>
        </p:spPr>
      </p:pic>
      <p:pic>
        <p:nvPicPr>
          <p:cNvPr id="3" name="תמונה 2">
            <a:extLst>
              <a:ext uri="{FF2B5EF4-FFF2-40B4-BE49-F238E27FC236}">
                <a16:creationId xmlns:a16="http://schemas.microsoft.com/office/drawing/2014/main" id="{50D23569-DEDC-E012-93B3-EBC828AC6DE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44830" y="2810146"/>
            <a:ext cx="3903447" cy="741307"/>
          </a:xfrm>
          <a:prstGeom prst="rect">
            <a:avLst/>
          </a:prstGeom>
        </p:spPr>
      </p:pic>
      <p:pic>
        <p:nvPicPr>
          <p:cNvPr id="10" name="תמונה 9">
            <a:extLst>
              <a:ext uri="{FF2B5EF4-FFF2-40B4-BE49-F238E27FC236}">
                <a16:creationId xmlns:a16="http://schemas.microsoft.com/office/drawing/2014/main" id="{2FA5ED8A-7D01-24C6-161E-D77BF7C0ADD4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894569" y="3475253"/>
            <a:ext cx="6057500" cy="698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125856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משנה 2">
            <a:extLst>
              <a:ext uri="{FF2B5EF4-FFF2-40B4-BE49-F238E27FC236}">
                <a16:creationId xmlns:a16="http://schemas.microsoft.com/office/drawing/2014/main" id="{A915D72C-8E67-FE9E-929D-D19EA78FBC0B}"/>
              </a:ext>
            </a:extLst>
          </p:cNvPr>
          <p:cNvSpPr txBox="1">
            <a:spLocks/>
          </p:cNvSpPr>
          <p:nvPr/>
        </p:nvSpPr>
        <p:spPr>
          <a:xfrm>
            <a:off x="2336799" y="2405881"/>
            <a:ext cx="7788539" cy="843079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0" indent="0" algn="ct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ar-AE" sz="6000" b="1" dirty="0">
                <a:solidFill>
                  <a:srgbClr val="D52E7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مثال محلول</a:t>
            </a:r>
            <a:endParaRPr lang="he-IL" sz="6000" b="1" dirty="0">
              <a:solidFill>
                <a:srgbClr val="D52E7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2" name="תמונה 21">
            <a:extLst>
              <a:ext uri="{FF2B5EF4-FFF2-40B4-BE49-F238E27FC236}">
                <a16:creationId xmlns:a16="http://schemas.microsoft.com/office/drawing/2014/main" id="{6152B443-17AD-38BC-72B3-A78171998E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2711" y="185098"/>
            <a:ext cx="4006575" cy="1148653"/>
          </a:xfrm>
          <a:prstGeom prst="rect">
            <a:avLst/>
          </a:prstGeom>
        </p:spPr>
      </p:pic>
      <p:sp>
        <p:nvSpPr>
          <p:cNvPr id="3" name="כותרת משנה 2">
            <a:extLst>
              <a:ext uri="{FF2B5EF4-FFF2-40B4-BE49-F238E27FC236}">
                <a16:creationId xmlns:a16="http://schemas.microsoft.com/office/drawing/2014/main" id="{FE23E111-8885-EB58-671C-9C90179BE5DC}"/>
              </a:ext>
            </a:extLst>
          </p:cNvPr>
          <p:cNvSpPr txBox="1">
            <a:spLocks/>
          </p:cNvSpPr>
          <p:nvPr/>
        </p:nvSpPr>
        <p:spPr>
          <a:xfrm>
            <a:off x="3513951" y="3619807"/>
            <a:ext cx="5619031" cy="843079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0" indent="0" algn="ct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ar-AE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ص</a:t>
            </a:r>
            <a:r>
              <a:rPr lang="he-IL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25-27</a:t>
            </a:r>
          </a:p>
        </p:txBody>
      </p:sp>
      <p:pic>
        <p:nvPicPr>
          <p:cNvPr id="5" name="תמונה 4">
            <a:extLst>
              <a:ext uri="{FF2B5EF4-FFF2-40B4-BE49-F238E27FC236}">
                <a16:creationId xmlns:a16="http://schemas.microsoft.com/office/drawing/2014/main" id="{6A7DA16E-CB01-48EE-B07C-F2201A9F6B5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0657" b="10298"/>
          <a:stretch/>
        </p:blipFill>
        <p:spPr>
          <a:xfrm>
            <a:off x="0" y="4298729"/>
            <a:ext cx="12192000" cy="2559272"/>
          </a:xfrm>
          <a:prstGeom prst="rect">
            <a:avLst/>
          </a:prstGeom>
        </p:spPr>
      </p:pic>
      <p:pic>
        <p:nvPicPr>
          <p:cNvPr id="4" name="תמונה 3">
            <a:extLst>
              <a:ext uri="{FF2B5EF4-FFF2-40B4-BE49-F238E27FC236}">
                <a16:creationId xmlns:a16="http://schemas.microsoft.com/office/drawing/2014/main" id="{132F1187-0CF7-8B6E-478A-F6CA17C6AEE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60077"/>
          <a:stretch/>
        </p:blipFill>
        <p:spPr>
          <a:xfrm>
            <a:off x="0" y="6494929"/>
            <a:ext cx="1864655" cy="233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840919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>
            <a:extLst>
              <a:ext uri="{FF2B5EF4-FFF2-40B4-BE49-F238E27FC236}">
                <a16:creationId xmlns:a16="http://schemas.microsoft.com/office/drawing/2014/main" id="{A2E45F07-221D-23E8-11AC-764D3A1C994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657" b="10298"/>
          <a:stretch/>
        </p:blipFill>
        <p:spPr>
          <a:xfrm rot="16200000">
            <a:off x="-2419002" y="2419002"/>
            <a:ext cx="6840977" cy="2002970"/>
          </a:xfrm>
          <a:prstGeom prst="rect">
            <a:avLst/>
          </a:prstGeom>
        </p:spPr>
      </p:pic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pic>
        <p:nvPicPr>
          <p:cNvPr id="5" name="תמונה 4">
            <a:extLst>
              <a:ext uri="{FF2B5EF4-FFF2-40B4-BE49-F238E27FC236}">
                <a16:creationId xmlns:a16="http://schemas.microsoft.com/office/drawing/2014/main" id="{2D0CF57C-F0B7-6824-E6CB-15736485F20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60077"/>
          <a:stretch/>
        </p:blipFill>
        <p:spPr>
          <a:xfrm>
            <a:off x="0" y="6494929"/>
            <a:ext cx="1864655" cy="233082"/>
          </a:xfrm>
          <a:prstGeom prst="rect">
            <a:avLst/>
          </a:prstGeom>
        </p:spPr>
      </p:pic>
      <p:pic>
        <p:nvPicPr>
          <p:cNvPr id="9" name="תמונה 8">
            <a:extLst>
              <a:ext uri="{FF2B5EF4-FFF2-40B4-BE49-F238E27FC236}">
                <a16:creationId xmlns:a16="http://schemas.microsoft.com/office/drawing/2014/main" id="{FA6016DE-9E61-49CD-2CE1-092C4E122ED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76756" y="250613"/>
            <a:ext cx="9327688" cy="25529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תמונה 11">
            <a:extLst>
              <a:ext uri="{FF2B5EF4-FFF2-40B4-BE49-F238E27FC236}">
                <a16:creationId xmlns:a16="http://schemas.microsoft.com/office/drawing/2014/main" id="{E052B9EC-574B-20C8-240F-EAEF908827D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b="69079"/>
          <a:stretch/>
        </p:blipFill>
        <p:spPr>
          <a:xfrm>
            <a:off x="2534527" y="3046325"/>
            <a:ext cx="9053345" cy="1119275"/>
          </a:xfrm>
          <a:prstGeom prst="rect">
            <a:avLst/>
          </a:prstGeom>
        </p:spPr>
      </p:pic>
      <p:pic>
        <p:nvPicPr>
          <p:cNvPr id="13" name="תמונה 12">
            <a:extLst>
              <a:ext uri="{FF2B5EF4-FFF2-40B4-BE49-F238E27FC236}">
                <a16:creationId xmlns:a16="http://schemas.microsoft.com/office/drawing/2014/main" id="{8050883C-0F56-3788-4DEB-82C4F67BBB9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t="30921" b="50133"/>
          <a:stretch/>
        </p:blipFill>
        <p:spPr>
          <a:xfrm>
            <a:off x="2534527" y="4165599"/>
            <a:ext cx="9053345" cy="685801"/>
          </a:xfrm>
          <a:prstGeom prst="rect">
            <a:avLst/>
          </a:prstGeom>
        </p:spPr>
      </p:pic>
      <p:pic>
        <p:nvPicPr>
          <p:cNvPr id="14" name="תמונה 13">
            <a:extLst>
              <a:ext uri="{FF2B5EF4-FFF2-40B4-BE49-F238E27FC236}">
                <a16:creationId xmlns:a16="http://schemas.microsoft.com/office/drawing/2014/main" id="{275454CE-61B0-B9C7-6B8C-190F39EE59C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t="49867" b="31187"/>
          <a:stretch/>
        </p:blipFill>
        <p:spPr>
          <a:xfrm>
            <a:off x="2534527" y="4851399"/>
            <a:ext cx="9053345" cy="685801"/>
          </a:xfrm>
          <a:prstGeom prst="rect">
            <a:avLst/>
          </a:prstGeom>
        </p:spPr>
      </p:pic>
      <p:pic>
        <p:nvPicPr>
          <p:cNvPr id="15" name="תמונה 14">
            <a:extLst>
              <a:ext uri="{FF2B5EF4-FFF2-40B4-BE49-F238E27FC236}">
                <a16:creationId xmlns:a16="http://schemas.microsoft.com/office/drawing/2014/main" id="{C667A5A1-8E20-4EF9-6D03-4E0624188E1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t="68812"/>
          <a:stretch/>
        </p:blipFill>
        <p:spPr>
          <a:xfrm>
            <a:off x="2534527" y="5599072"/>
            <a:ext cx="9053345" cy="1128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2341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>
            <a:extLst>
              <a:ext uri="{FF2B5EF4-FFF2-40B4-BE49-F238E27FC236}">
                <a16:creationId xmlns:a16="http://schemas.microsoft.com/office/drawing/2014/main" id="{A2E45F07-221D-23E8-11AC-764D3A1C994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657" b="10298"/>
          <a:stretch/>
        </p:blipFill>
        <p:spPr>
          <a:xfrm rot="16200000">
            <a:off x="-2419002" y="2419002"/>
            <a:ext cx="6840977" cy="2002970"/>
          </a:xfrm>
          <a:prstGeom prst="rect">
            <a:avLst/>
          </a:prstGeom>
        </p:spPr>
      </p:pic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pic>
        <p:nvPicPr>
          <p:cNvPr id="5" name="תמונה 4">
            <a:extLst>
              <a:ext uri="{FF2B5EF4-FFF2-40B4-BE49-F238E27FC236}">
                <a16:creationId xmlns:a16="http://schemas.microsoft.com/office/drawing/2014/main" id="{2D0CF57C-F0B7-6824-E6CB-15736485F20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60077"/>
          <a:stretch/>
        </p:blipFill>
        <p:spPr>
          <a:xfrm>
            <a:off x="0" y="6494929"/>
            <a:ext cx="1864655" cy="233082"/>
          </a:xfrm>
          <a:prstGeom prst="rect">
            <a:avLst/>
          </a:prstGeom>
        </p:spPr>
      </p:pic>
      <p:pic>
        <p:nvPicPr>
          <p:cNvPr id="9" name="תמונה 8">
            <a:extLst>
              <a:ext uri="{FF2B5EF4-FFF2-40B4-BE49-F238E27FC236}">
                <a16:creationId xmlns:a16="http://schemas.microsoft.com/office/drawing/2014/main" id="{FA6016DE-9E61-49CD-2CE1-092C4E122ED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r="69062" b="4353"/>
          <a:stretch/>
        </p:blipFill>
        <p:spPr>
          <a:xfrm>
            <a:off x="1087739" y="884626"/>
            <a:ext cx="2885844" cy="24417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תמונה 3">
            <a:extLst>
              <a:ext uri="{FF2B5EF4-FFF2-40B4-BE49-F238E27FC236}">
                <a16:creationId xmlns:a16="http://schemas.microsoft.com/office/drawing/2014/main" id="{FB6A2965-1FD1-3E2D-3856-7D289AEA634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20994" b="81451"/>
          <a:stretch/>
        </p:blipFill>
        <p:spPr>
          <a:xfrm>
            <a:off x="4572000" y="268941"/>
            <a:ext cx="7471820" cy="3406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תמונה 7">
            <a:extLst>
              <a:ext uri="{FF2B5EF4-FFF2-40B4-BE49-F238E27FC236}">
                <a16:creationId xmlns:a16="http://schemas.microsoft.com/office/drawing/2014/main" id="{410870F7-1900-320B-A240-A57F9A16D701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20980" b="81313"/>
          <a:stretch/>
        </p:blipFill>
        <p:spPr>
          <a:xfrm>
            <a:off x="4445000" y="884626"/>
            <a:ext cx="7123820" cy="682148"/>
          </a:xfrm>
          <a:prstGeom prst="rect">
            <a:avLst/>
          </a:prstGeom>
        </p:spPr>
      </p:pic>
      <p:pic>
        <p:nvPicPr>
          <p:cNvPr id="10" name="תמונה 9">
            <a:extLst>
              <a:ext uri="{FF2B5EF4-FFF2-40B4-BE49-F238E27FC236}">
                <a16:creationId xmlns:a16="http://schemas.microsoft.com/office/drawing/2014/main" id="{624283E8-7220-FC91-0D52-41D95EA2A32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t="21277" b="60035"/>
          <a:stretch/>
        </p:blipFill>
        <p:spPr>
          <a:xfrm>
            <a:off x="2734759" y="3854407"/>
            <a:ext cx="9015241" cy="682148"/>
          </a:xfrm>
          <a:prstGeom prst="rect">
            <a:avLst/>
          </a:prstGeom>
        </p:spPr>
      </p:pic>
      <p:pic>
        <p:nvPicPr>
          <p:cNvPr id="23" name="תמונה 22">
            <a:extLst>
              <a:ext uri="{FF2B5EF4-FFF2-40B4-BE49-F238E27FC236}">
                <a16:creationId xmlns:a16="http://schemas.microsoft.com/office/drawing/2014/main" id="{1947E1C0-A1D8-D447-0F94-D99B93FA6C9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143500" y="1783128"/>
            <a:ext cx="6900320" cy="18549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4" name="תמונה 23">
            <a:extLst>
              <a:ext uri="{FF2B5EF4-FFF2-40B4-BE49-F238E27FC236}">
                <a16:creationId xmlns:a16="http://schemas.microsoft.com/office/drawing/2014/main" id="{00028E2D-361D-80B5-03D1-E161917425AE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t="38962" b="39581"/>
          <a:stretch/>
        </p:blipFill>
        <p:spPr>
          <a:xfrm>
            <a:off x="2734759" y="4499939"/>
            <a:ext cx="9015241" cy="783261"/>
          </a:xfrm>
          <a:prstGeom prst="rect">
            <a:avLst/>
          </a:prstGeom>
        </p:spPr>
      </p:pic>
      <p:pic>
        <p:nvPicPr>
          <p:cNvPr id="25" name="תמונה 24">
            <a:extLst>
              <a:ext uri="{FF2B5EF4-FFF2-40B4-BE49-F238E27FC236}">
                <a16:creationId xmlns:a16="http://schemas.microsoft.com/office/drawing/2014/main" id="{B1E543B8-EA84-C4CA-8F0C-3C8D774563E7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t="60419" b="18123"/>
          <a:stretch/>
        </p:blipFill>
        <p:spPr>
          <a:xfrm>
            <a:off x="2734759" y="5283199"/>
            <a:ext cx="9015241" cy="783261"/>
          </a:xfrm>
          <a:prstGeom prst="rect">
            <a:avLst/>
          </a:prstGeom>
        </p:spPr>
      </p:pic>
      <p:pic>
        <p:nvPicPr>
          <p:cNvPr id="26" name="תמונה 25">
            <a:extLst>
              <a:ext uri="{FF2B5EF4-FFF2-40B4-BE49-F238E27FC236}">
                <a16:creationId xmlns:a16="http://schemas.microsoft.com/office/drawing/2014/main" id="{9E4146AB-6628-AC83-9B89-D5BD15838B42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t="81877"/>
          <a:stretch/>
        </p:blipFill>
        <p:spPr>
          <a:xfrm>
            <a:off x="2734759" y="6066459"/>
            <a:ext cx="9015241" cy="661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7098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>
            <a:extLst>
              <a:ext uri="{FF2B5EF4-FFF2-40B4-BE49-F238E27FC236}">
                <a16:creationId xmlns:a16="http://schemas.microsoft.com/office/drawing/2014/main" id="{B8290147-4D9F-CD85-CD55-0CCD50ADAFB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657" b="10298"/>
          <a:stretch/>
        </p:blipFill>
        <p:spPr>
          <a:xfrm rot="16200000">
            <a:off x="-2419002" y="2419002"/>
            <a:ext cx="6840977" cy="2002970"/>
          </a:xfrm>
          <a:prstGeom prst="rect">
            <a:avLst/>
          </a:prstGeom>
        </p:spPr>
      </p:pic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pic>
        <p:nvPicPr>
          <p:cNvPr id="5" name="תמונה 4">
            <a:extLst>
              <a:ext uri="{FF2B5EF4-FFF2-40B4-BE49-F238E27FC236}">
                <a16:creationId xmlns:a16="http://schemas.microsoft.com/office/drawing/2014/main" id="{94344B17-2769-140F-1EB9-C108C7B9271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60077"/>
          <a:stretch/>
        </p:blipFill>
        <p:spPr>
          <a:xfrm>
            <a:off x="0" y="6494929"/>
            <a:ext cx="1864655" cy="233082"/>
          </a:xfrm>
          <a:prstGeom prst="rect">
            <a:avLst/>
          </a:prstGeom>
        </p:spPr>
      </p:pic>
      <p:pic>
        <p:nvPicPr>
          <p:cNvPr id="4" name="תמונה 3">
            <a:extLst>
              <a:ext uri="{FF2B5EF4-FFF2-40B4-BE49-F238E27FC236}">
                <a16:creationId xmlns:a16="http://schemas.microsoft.com/office/drawing/2014/main" id="{964973B5-DF85-DA8E-4DD6-B80AD93C006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r="69062" b="4353"/>
          <a:stretch/>
        </p:blipFill>
        <p:spPr>
          <a:xfrm>
            <a:off x="1087739" y="884626"/>
            <a:ext cx="2885844" cy="24417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תמונה 7">
            <a:extLst>
              <a:ext uri="{FF2B5EF4-FFF2-40B4-BE49-F238E27FC236}">
                <a16:creationId xmlns:a16="http://schemas.microsoft.com/office/drawing/2014/main" id="{2B3A69DE-8DA9-D0AC-8398-F4DB7AA3505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b="68954"/>
          <a:stretch/>
        </p:blipFill>
        <p:spPr>
          <a:xfrm>
            <a:off x="5994400" y="2105519"/>
            <a:ext cx="5822185" cy="3170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תמונה 10">
            <a:extLst>
              <a:ext uri="{FF2B5EF4-FFF2-40B4-BE49-F238E27FC236}">
                <a16:creationId xmlns:a16="http://schemas.microsoft.com/office/drawing/2014/main" id="{2AA6BFCD-D798-4128-D8EE-2C40E83B766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72461" y="3696443"/>
            <a:ext cx="9045724" cy="1013548"/>
          </a:xfrm>
          <a:prstGeom prst="rect">
            <a:avLst/>
          </a:prstGeom>
        </p:spPr>
      </p:pic>
      <p:pic>
        <p:nvPicPr>
          <p:cNvPr id="13" name="תמונה 12">
            <a:extLst>
              <a:ext uri="{FF2B5EF4-FFF2-40B4-BE49-F238E27FC236}">
                <a16:creationId xmlns:a16="http://schemas.microsoft.com/office/drawing/2014/main" id="{3E933D13-4855-61D9-C641-B1C9F4EE7A7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80928" y="4729471"/>
            <a:ext cx="5037257" cy="350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534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>
            <a:extLst>
              <a:ext uri="{FF2B5EF4-FFF2-40B4-BE49-F238E27FC236}">
                <a16:creationId xmlns:a16="http://schemas.microsoft.com/office/drawing/2014/main" id="{F8F1E374-EF50-163D-0B87-2220B502366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657" b="10298"/>
          <a:stretch/>
        </p:blipFill>
        <p:spPr>
          <a:xfrm rot="16200000">
            <a:off x="-2419002" y="2419002"/>
            <a:ext cx="6840977" cy="2002970"/>
          </a:xfrm>
          <a:prstGeom prst="rect">
            <a:avLst/>
          </a:prstGeom>
        </p:spPr>
      </p:pic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pic>
        <p:nvPicPr>
          <p:cNvPr id="6" name="תמונה 5">
            <a:extLst>
              <a:ext uri="{FF2B5EF4-FFF2-40B4-BE49-F238E27FC236}">
                <a16:creationId xmlns:a16="http://schemas.microsoft.com/office/drawing/2014/main" id="{2E5C66D8-010F-7C5D-5D9F-3F9AD1C864D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60077"/>
          <a:stretch/>
        </p:blipFill>
        <p:spPr>
          <a:xfrm>
            <a:off x="0" y="6494929"/>
            <a:ext cx="1864655" cy="233082"/>
          </a:xfrm>
          <a:prstGeom prst="rect">
            <a:avLst/>
          </a:prstGeom>
        </p:spPr>
      </p:pic>
      <p:pic>
        <p:nvPicPr>
          <p:cNvPr id="5" name="תמונה 4">
            <a:extLst>
              <a:ext uri="{FF2B5EF4-FFF2-40B4-BE49-F238E27FC236}">
                <a16:creationId xmlns:a16="http://schemas.microsoft.com/office/drawing/2014/main" id="{9C9A3DEC-6D77-5B83-6612-8F6774DC488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t="28921"/>
          <a:stretch/>
        </p:blipFill>
        <p:spPr>
          <a:xfrm>
            <a:off x="6221243" y="129021"/>
            <a:ext cx="5822185" cy="7258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תמונה 7">
            <a:extLst>
              <a:ext uri="{FF2B5EF4-FFF2-40B4-BE49-F238E27FC236}">
                <a16:creationId xmlns:a16="http://schemas.microsoft.com/office/drawing/2014/main" id="{BA3F83D7-BD6C-61F4-314F-742CD3B3021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r="69062" b="4353"/>
          <a:stretch/>
        </p:blipFill>
        <p:spPr>
          <a:xfrm>
            <a:off x="3084914" y="152492"/>
            <a:ext cx="2885844" cy="24417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תמונה 10">
            <a:extLst>
              <a:ext uri="{FF2B5EF4-FFF2-40B4-BE49-F238E27FC236}">
                <a16:creationId xmlns:a16="http://schemas.microsoft.com/office/drawing/2014/main" id="{D1CF6599-D0B2-621E-2B78-00DF1D925C6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6224" y="2740237"/>
            <a:ext cx="2865368" cy="24233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תמונה 16">
            <a:extLst>
              <a:ext uri="{FF2B5EF4-FFF2-40B4-BE49-F238E27FC236}">
                <a16:creationId xmlns:a16="http://schemas.microsoft.com/office/drawing/2014/main" id="{A8EE2158-7224-1BAA-02F5-05F99BC30CE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969908" y="1079411"/>
            <a:ext cx="4625741" cy="1432684"/>
          </a:xfrm>
          <a:prstGeom prst="rect">
            <a:avLst/>
          </a:prstGeom>
        </p:spPr>
      </p:pic>
      <p:pic>
        <p:nvPicPr>
          <p:cNvPr id="20" name="תמונה 19">
            <a:extLst>
              <a:ext uri="{FF2B5EF4-FFF2-40B4-BE49-F238E27FC236}">
                <a16:creationId xmlns:a16="http://schemas.microsoft.com/office/drawing/2014/main" id="{BCA769A8-7B90-BE71-99F9-3F342F0CD744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b="74446"/>
          <a:stretch/>
        </p:blipFill>
        <p:spPr>
          <a:xfrm>
            <a:off x="3058349" y="2740237"/>
            <a:ext cx="8954276" cy="1172352"/>
          </a:xfrm>
          <a:prstGeom prst="rect">
            <a:avLst/>
          </a:prstGeom>
        </p:spPr>
      </p:pic>
      <p:pic>
        <p:nvPicPr>
          <p:cNvPr id="21" name="תמונה 20">
            <a:extLst>
              <a:ext uri="{FF2B5EF4-FFF2-40B4-BE49-F238E27FC236}">
                <a16:creationId xmlns:a16="http://schemas.microsoft.com/office/drawing/2014/main" id="{175AEE4C-BA03-F1F9-1D99-772CD07DA9BC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39362" t="33604" b="17168"/>
          <a:stretch/>
        </p:blipFill>
        <p:spPr>
          <a:xfrm>
            <a:off x="6567943" y="3951923"/>
            <a:ext cx="5429669" cy="2258378"/>
          </a:xfrm>
          <a:prstGeom prst="rect">
            <a:avLst/>
          </a:prstGeom>
        </p:spPr>
      </p:pic>
      <p:pic>
        <p:nvPicPr>
          <p:cNvPr id="22" name="תמונה 21">
            <a:extLst>
              <a:ext uri="{FF2B5EF4-FFF2-40B4-BE49-F238E27FC236}">
                <a16:creationId xmlns:a16="http://schemas.microsoft.com/office/drawing/2014/main" id="{C95FF8A6-947F-C778-E20F-2E70DB270494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39362" t="92016"/>
          <a:stretch/>
        </p:blipFill>
        <p:spPr>
          <a:xfrm>
            <a:off x="6613758" y="6361712"/>
            <a:ext cx="5429670" cy="366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640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תמונה 21">
            <a:extLst>
              <a:ext uri="{FF2B5EF4-FFF2-40B4-BE49-F238E27FC236}">
                <a16:creationId xmlns:a16="http://schemas.microsoft.com/office/drawing/2014/main" id="{6152B443-17AD-38BC-72B3-A78171998E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4881" y="182077"/>
            <a:ext cx="4006575" cy="1148653"/>
          </a:xfrm>
          <a:prstGeom prst="rect">
            <a:avLst/>
          </a:prstGeom>
        </p:spPr>
      </p:pic>
      <p:pic>
        <p:nvPicPr>
          <p:cNvPr id="5" name="תמונה 4">
            <a:extLst>
              <a:ext uri="{FF2B5EF4-FFF2-40B4-BE49-F238E27FC236}">
                <a16:creationId xmlns:a16="http://schemas.microsoft.com/office/drawing/2014/main" id="{E928EC64-710B-B947-6EC0-4F118A43602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0657" b="10298"/>
          <a:stretch/>
        </p:blipFill>
        <p:spPr>
          <a:xfrm>
            <a:off x="0" y="4298729"/>
            <a:ext cx="12192000" cy="2559272"/>
          </a:xfrm>
          <a:prstGeom prst="rect">
            <a:avLst/>
          </a:prstGeom>
        </p:spPr>
      </p:pic>
      <p:pic>
        <p:nvPicPr>
          <p:cNvPr id="4" name="תמונה 3">
            <a:extLst>
              <a:ext uri="{FF2B5EF4-FFF2-40B4-BE49-F238E27FC236}">
                <a16:creationId xmlns:a16="http://schemas.microsoft.com/office/drawing/2014/main" id="{534E573C-204A-9138-A10C-F136E053A31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60077"/>
          <a:stretch/>
        </p:blipFill>
        <p:spPr>
          <a:xfrm>
            <a:off x="0" y="6494929"/>
            <a:ext cx="1864655" cy="233082"/>
          </a:xfrm>
          <a:prstGeom prst="rect">
            <a:avLst/>
          </a:prstGeom>
        </p:spPr>
      </p:pic>
      <p:pic>
        <p:nvPicPr>
          <p:cNvPr id="7" name="תמונה 6">
            <a:extLst>
              <a:ext uri="{FF2B5EF4-FFF2-40B4-BE49-F238E27FC236}">
                <a16:creationId xmlns:a16="http://schemas.microsoft.com/office/drawing/2014/main" id="{26A1FC4B-C00C-91C3-0D3B-C3BA8FDF65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58159" y="1277222"/>
            <a:ext cx="4876791" cy="1526956"/>
          </a:xfrm>
          <a:prstGeom prst="rect">
            <a:avLst/>
          </a:prstGeom>
        </p:spPr>
      </p:pic>
      <p:pic>
        <p:nvPicPr>
          <p:cNvPr id="3" name="תמונה 2">
            <a:extLst>
              <a:ext uri="{FF2B5EF4-FFF2-40B4-BE49-F238E27FC236}">
                <a16:creationId xmlns:a16="http://schemas.microsoft.com/office/drawing/2014/main" id="{50D23569-DEDC-E012-93B3-EBC828AC6DE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44830" y="2810146"/>
            <a:ext cx="3903447" cy="741307"/>
          </a:xfrm>
          <a:prstGeom prst="rect">
            <a:avLst/>
          </a:prstGeom>
        </p:spPr>
      </p:pic>
      <p:pic>
        <p:nvPicPr>
          <p:cNvPr id="6" name="תמונה 5">
            <a:extLst>
              <a:ext uri="{FF2B5EF4-FFF2-40B4-BE49-F238E27FC236}">
                <a16:creationId xmlns:a16="http://schemas.microsoft.com/office/drawing/2014/main" id="{DB9ED65B-5C34-B8A0-8B1A-32F9FEAAF396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081204" y="3589552"/>
            <a:ext cx="6883912" cy="709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618211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משנה 2">
            <a:extLst>
              <a:ext uri="{FF2B5EF4-FFF2-40B4-BE49-F238E27FC236}">
                <a16:creationId xmlns:a16="http://schemas.microsoft.com/office/drawing/2014/main" id="{A915D72C-8E67-FE9E-929D-D19EA78FBC0B}"/>
              </a:ext>
            </a:extLst>
          </p:cNvPr>
          <p:cNvSpPr txBox="1">
            <a:spLocks/>
          </p:cNvSpPr>
          <p:nvPr/>
        </p:nvSpPr>
        <p:spPr>
          <a:xfrm>
            <a:off x="2336799" y="2405881"/>
            <a:ext cx="7788539" cy="843079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0" indent="0" algn="ct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ar-AE" sz="6000" b="1" dirty="0">
                <a:solidFill>
                  <a:srgbClr val="D52E7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مثال محلول</a:t>
            </a:r>
            <a:endParaRPr lang="he-IL" sz="6000" b="1" dirty="0">
              <a:solidFill>
                <a:srgbClr val="D52E7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2" name="תמונה 21">
            <a:extLst>
              <a:ext uri="{FF2B5EF4-FFF2-40B4-BE49-F238E27FC236}">
                <a16:creationId xmlns:a16="http://schemas.microsoft.com/office/drawing/2014/main" id="{6152B443-17AD-38BC-72B3-A78171998E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2711" y="185098"/>
            <a:ext cx="4006575" cy="1148653"/>
          </a:xfrm>
          <a:prstGeom prst="rect">
            <a:avLst/>
          </a:prstGeom>
        </p:spPr>
      </p:pic>
      <p:sp>
        <p:nvSpPr>
          <p:cNvPr id="3" name="כותרת משנה 2">
            <a:extLst>
              <a:ext uri="{FF2B5EF4-FFF2-40B4-BE49-F238E27FC236}">
                <a16:creationId xmlns:a16="http://schemas.microsoft.com/office/drawing/2014/main" id="{FE23E111-8885-EB58-671C-9C90179BE5DC}"/>
              </a:ext>
            </a:extLst>
          </p:cNvPr>
          <p:cNvSpPr txBox="1">
            <a:spLocks/>
          </p:cNvSpPr>
          <p:nvPr/>
        </p:nvSpPr>
        <p:spPr>
          <a:xfrm>
            <a:off x="3513951" y="3619807"/>
            <a:ext cx="5619031" cy="843079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0" indent="0" algn="ct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ar-AE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ص</a:t>
            </a:r>
            <a:r>
              <a:rPr lang="he-IL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30-31</a:t>
            </a:r>
          </a:p>
        </p:txBody>
      </p:sp>
      <p:pic>
        <p:nvPicPr>
          <p:cNvPr id="5" name="תמונה 4">
            <a:extLst>
              <a:ext uri="{FF2B5EF4-FFF2-40B4-BE49-F238E27FC236}">
                <a16:creationId xmlns:a16="http://schemas.microsoft.com/office/drawing/2014/main" id="{6A7DA16E-CB01-48EE-B07C-F2201A9F6B5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0657" b="10298"/>
          <a:stretch/>
        </p:blipFill>
        <p:spPr>
          <a:xfrm>
            <a:off x="0" y="4298729"/>
            <a:ext cx="12192000" cy="2559272"/>
          </a:xfrm>
          <a:prstGeom prst="rect">
            <a:avLst/>
          </a:prstGeom>
        </p:spPr>
      </p:pic>
      <p:pic>
        <p:nvPicPr>
          <p:cNvPr id="4" name="תמונה 3">
            <a:extLst>
              <a:ext uri="{FF2B5EF4-FFF2-40B4-BE49-F238E27FC236}">
                <a16:creationId xmlns:a16="http://schemas.microsoft.com/office/drawing/2014/main" id="{132F1187-0CF7-8B6E-478A-F6CA17C6AEE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60077"/>
          <a:stretch/>
        </p:blipFill>
        <p:spPr>
          <a:xfrm>
            <a:off x="0" y="6494929"/>
            <a:ext cx="1864655" cy="233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47747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>
            <a:extLst>
              <a:ext uri="{FF2B5EF4-FFF2-40B4-BE49-F238E27FC236}">
                <a16:creationId xmlns:a16="http://schemas.microsoft.com/office/drawing/2014/main" id="{3F6D8021-AF70-6BC0-73CF-2007BE27DB9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657" b="10298"/>
          <a:stretch/>
        </p:blipFill>
        <p:spPr>
          <a:xfrm rot="16200000">
            <a:off x="-2419002" y="2419002"/>
            <a:ext cx="6840977" cy="2002970"/>
          </a:xfrm>
          <a:prstGeom prst="rect">
            <a:avLst/>
          </a:prstGeom>
        </p:spPr>
      </p:pic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pic>
        <p:nvPicPr>
          <p:cNvPr id="3" name="תמונה 2">
            <a:extLst>
              <a:ext uri="{FF2B5EF4-FFF2-40B4-BE49-F238E27FC236}">
                <a16:creationId xmlns:a16="http://schemas.microsoft.com/office/drawing/2014/main" id="{5AACB786-7A82-1542-9F53-EFB5398630E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60077"/>
          <a:stretch/>
        </p:blipFill>
        <p:spPr>
          <a:xfrm>
            <a:off x="0" y="6494929"/>
            <a:ext cx="1864655" cy="233082"/>
          </a:xfrm>
          <a:prstGeom prst="rect">
            <a:avLst/>
          </a:prstGeom>
        </p:spPr>
      </p:pic>
      <p:pic>
        <p:nvPicPr>
          <p:cNvPr id="8" name="תמונה 7">
            <a:extLst>
              <a:ext uri="{FF2B5EF4-FFF2-40B4-BE49-F238E27FC236}">
                <a16:creationId xmlns:a16="http://schemas.microsoft.com/office/drawing/2014/main" id="{F5D73AA2-3F6A-CD38-2B4C-04AC91396A9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38864" y="5290437"/>
            <a:ext cx="6319288" cy="2721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תמונה 12">
            <a:extLst>
              <a:ext uri="{FF2B5EF4-FFF2-40B4-BE49-F238E27FC236}">
                <a16:creationId xmlns:a16="http://schemas.microsoft.com/office/drawing/2014/main" id="{9BD578C7-A980-7D70-47AE-8CE822F717D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49495" y="5853210"/>
            <a:ext cx="6308658" cy="874801"/>
          </a:xfrm>
          <a:prstGeom prst="rect">
            <a:avLst/>
          </a:prstGeom>
        </p:spPr>
      </p:pic>
      <p:pic>
        <p:nvPicPr>
          <p:cNvPr id="16" name="תמונה 15">
            <a:extLst>
              <a:ext uri="{FF2B5EF4-FFF2-40B4-BE49-F238E27FC236}">
                <a16:creationId xmlns:a16="http://schemas.microsoft.com/office/drawing/2014/main" id="{1922655D-0C91-20B4-2ED3-38A72D1DDB8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2578" y="3434540"/>
            <a:ext cx="5023038" cy="25852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תמונה 16">
            <a:extLst>
              <a:ext uri="{FF2B5EF4-FFF2-40B4-BE49-F238E27FC236}">
                <a16:creationId xmlns:a16="http://schemas.microsoft.com/office/drawing/2014/main" id="{C9E226BF-3C37-C71A-EEEB-C4B38A70123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87404" y="129989"/>
            <a:ext cx="8452018" cy="46147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69024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>
            <a:extLst>
              <a:ext uri="{FF2B5EF4-FFF2-40B4-BE49-F238E27FC236}">
                <a16:creationId xmlns:a16="http://schemas.microsoft.com/office/drawing/2014/main" id="{DB0DEB2C-BA55-0C0E-1E44-7A19B3FBD2C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657" b="10298"/>
          <a:stretch/>
        </p:blipFill>
        <p:spPr>
          <a:xfrm rot="16200000">
            <a:off x="-2419002" y="2419002"/>
            <a:ext cx="6840977" cy="2002970"/>
          </a:xfrm>
          <a:prstGeom prst="rect">
            <a:avLst/>
          </a:prstGeom>
        </p:spPr>
      </p:pic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pic>
        <p:nvPicPr>
          <p:cNvPr id="4" name="תמונה 3">
            <a:extLst>
              <a:ext uri="{FF2B5EF4-FFF2-40B4-BE49-F238E27FC236}">
                <a16:creationId xmlns:a16="http://schemas.microsoft.com/office/drawing/2014/main" id="{3B28CE58-9E2E-96D1-0E43-60CA266F01E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60077"/>
          <a:stretch/>
        </p:blipFill>
        <p:spPr>
          <a:xfrm>
            <a:off x="0" y="6494929"/>
            <a:ext cx="1864655" cy="233082"/>
          </a:xfrm>
          <a:prstGeom prst="rect">
            <a:avLst/>
          </a:prstGeom>
        </p:spPr>
      </p:pic>
      <p:pic>
        <p:nvPicPr>
          <p:cNvPr id="6" name="תמונה 5">
            <a:extLst>
              <a:ext uri="{FF2B5EF4-FFF2-40B4-BE49-F238E27FC236}">
                <a16:creationId xmlns:a16="http://schemas.microsoft.com/office/drawing/2014/main" id="{0C9705E4-5D18-E9D2-A821-BF1F4DEED87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02094" y="884626"/>
            <a:ext cx="9594411" cy="332260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תמונה 8">
            <a:extLst>
              <a:ext uri="{FF2B5EF4-FFF2-40B4-BE49-F238E27FC236}">
                <a16:creationId xmlns:a16="http://schemas.microsoft.com/office/drawing/2014/main" id="{09A4FC01-724E-9316-8E80-56D822B20A8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04210" y="4643109"/>
            <a:ext cx="7590178" cy="1851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7408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>
            <a:extLst>
              <a:ext uri="{FF2B5EF4-FFF2-40B4-BE49-F238E27FC236}">
                <a16:creationId xmlns:a16="http://schemas.microsoft.com/office/drawing/2014/main" id="{8BFEFFA2-16D2-2771-A569-342811BFB0C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657" b="10298"/>
          <a:stretch/>
        </p:blipFill>
        <p:spPr>
          <a:xfrm rot="16200000">
            <a:off x="-2419002" y="2419002"/>
            <a:ext cx="6840977" cy="2002970"/>
          </a:xfrm>
          <a:prstGeom prst="rect">
            <a:avLst/>
          </a:prstGeom>
        </p:spPr>
      </p:pic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pic>
        <p:nvPicPr>
          <p:cNvPr id="7" name="תמונה 6">
            <a:extLst>
              <a:ext uri="{FF2B5EF4-FFF2-40B4-BE49-F238E27FC236}">
                <a16:creationId xmlns:a16="http://schemas.microsoft.com/office/drawing/2014/main" id="{B1A0F156-1CE2-D98F-FA2F-660563E878C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60077"/>
          <a:stretch/>
        </p:blipFill>
        <p:spPr>
          <a:xfrm>
            <a:off x="0" y="6494929"/>
            <a:ext cx="1864655" cy="233082"/>
          </a:xfrm>
          <a:prstGeom prst="rect">
            <a:avLst/>
          </a:prstGeom>
        </p:spPr>
      </p:pic>
      <p:pic>
        <p:nvPicPr>
          <p:cNvPr id="4" name="תמונה 3">
            <a:extLst>
              <a:ext uri="{FF2B5EF4-FFF2-40B4-BE49-F238E27FC236}">
                <a16:creationId xmlns:a16="http://schemas.microsoft.com/office/drawing/2014/main" id="{92DF2E16-D418-8E31-1BC0-E2DA3CD2758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b="10809"/>
          <a:stretch/>
        </p:blipFill>
        <p:spPr>
          <a:xfrm>
            <a:off x="2302094" y="884626"/>
            <a:ext cx="9594411" cy="296347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תמונה 8">
            <a:extLst>
              <a:ext uri="{FF2B5EF4-FFF2-40B4-BE49-F238E27FC236}">
                <a16:creationId xmlns:a16="http://schemas.microsoft.com/office/drawing/2014/main" id="{BF27B720-0709-7E96-0521-C392595763F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49311" y="4057635"/>
            <a:ext cx="4122777" cy="3429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תמונה 12">
            <a:extLst>
              <a:ext uri="{FF2B5EF4-FFF2-40B4-BE49-F238E27FC236}">
                <a16:creationId xmlns:a16="http://schemas.microsoft.com/office/drawing/2014/main" id="{BA3730B1-C1D7-F173-173A-0808DED1034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07885" y="4665971"/>
            <a:ext cx="8420830" cy="1828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7160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>
            <a:extLst>
              <a:ext uri="{FF2B5EF4-FFF2-40B4-BE49-F238E27FC236}">
                <a16:creationId xmlns:a16="http://schemas.microsoft.com/office/drawing/2014/main" id="{87CE8EBC-F6E9-D9F0-14BF-A1E19BE724F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657" b="10298"/>
          <a:stretch/>
        </p:blipFill>
        <p:spPr>
          <a:xfrm rot="16200000">
            <a:off x="-2419002" y="2419002"/>
            <a:ext cx="6840977" cy="2002970"/>
          </a:xfrm>
          <a:prstGeom prst="rect">
            <a:avLst/>
          </a:prstGeom>
        </p:spPr>
      </p:pic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sp>
        <p:nvSpPr>
          <p:cNvPr id="2" name="מלבן 1">
            <a:extLst>
              <a:ext uri="{FF2B5EF4-FFF2-40B4-BE49-F238E27FC236}">
                <a16:creationId xmlns:a16="http://schemas.microsoft.com/office/drawing/2014/main" id="{20DE6F09-CAA0-86EF-C08F-A49AF01D770B}"/>
              </a:ext>
            </a:extLst>
          </p:cNvPr>
          <p:cNvSpPr/>
          <p:nvPr/>
        </p:nvSpPr>
        <p:spPr>
          <a:xfrm>
            <a:off x="10521696" y="2548128"/>
            <a:ext cx="1403189" cy="2438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6" name="תמונה 5">
            <a:extLst>
              <a:ext uri="{FF2B5EF4-FFF2-40B4-BE49-F238E27FC236}">
                <a16:creationId xmlns:a16="http://schemas.microsoft.com/office/drawing/2014/main" id="{1B149326-FC66-E9E0-F682-BF1449D65BD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60077"/>
          <a:stretch/>
        </p:blipFill>
        <p:spPr>
          <a:xfrm>
            <a:off x="0" y="6494929"/>
            <a:ext cx="1864655" cy="233082"/>
          </a:xfrm>
          <a:prstGeom prst="rect">
            <a:avLst/>
          </a:prstGeom>
        </p:spPr>
      </p:pic>
      <p:pic>
        <p:nvPicPr>
          <p:cNvPr id="4" name="תמונה 3">
            <a:extLst>
              <a:ext uri="{FF2B5EF4-FFF2-40B4-BE49-F238E27FC236}">
                <a16:creationId xmlns:a16="http://schemas.microsoft.com/office/drawing/2014/main" id="{068C9E21-C9AE-B882-1BCC-011573A03C7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b="10809"/>
          <a:stretch/>
        </p:blipFill>
        <p:spPr>
          <a:xfrm>
            <a:off x="2330474" y="652902"/>
            <a:ext cx="9594411" cy="296347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3" name="תמונה 12">
            <a:extLst>
              <a:ext uri="{FF2B5EF4-FFF2-40B4-BE49-F238E27FC236}">
                <a16:creationId xmlns:a16="http://schemas.microsoft.com/office/drawing/2014/main" id="{B95CD0CB-FDAE-2695-77AC-4EEE53EA104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23499" b="78557"/>
          <a:stretch/>
        </p:blipFill>
        <p:spPr>
          <a:xfrm>
            <a:off x="5481821" y="3696493"/>
            <a:ext cx="6430363" cy="3970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מלבן 13">
            <a:extLst>
              <a:ext uri="{FF2B5EF4-FFF2-40B4-BE49-F238E27FC236}">
                <a16:creationId xmlns:a16="http://schemas.microsoft.com/office/drawing/2014/main" id="{90D215F8-8BA5-61FA-4CB1-AA2CB16B3BB7}"/>
              </a:ext>
            </a:extLst>
          </p:cNvPr>
          <p:cNvSpPr/>
          <p:nvPr/>
        </p:nvSpPr>
        <p:spPr>
          <a:xfrm>
            <a:off x="9817099" y="3187781"/>
            <a:ext cx="2095085" cy="3970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16" name="תמונה 15">
            <a:extLst>
              <a:ext uri="{FF2B5EF4-FFF2-40B4-BE49-F238E27FC236}">
                <a16:creationId xmlns:a16="http://schemas.microsoft.com/office/drawing/2014/main" id="{15CBAF16-FD57-E4A5-FFCE-962F54EFF66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80560" y="4259497"/>
            <a:ext cx="5784081" cy="670618"/>
          </a:xfrm>
          <a:prstGeom prst="rect">
            <a:avLst/>
          </a:prstGeom>
        </p:spPr>
      </p:pic>
      <p:pic>
        <p:nvPicPr>
          <p:cNvPr id="17" name="תמונה 16">
            <a:extLst>
              <a:ext uri="{FF2B5EF4-FFF2-40B4-BE49-F238E27FC236}">
                <a16:creationId xmlns:a16="http://schemas.microsoft.com/office/drawing/2014/main" id="{5B29F34E-F686-247D-E716-47F1745C677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14186" t="21498" r="5132" b="57059"/>
          <a:stretch/>
        </p:blipFill>
        <p:spPr>
          <a:xfrm>
            <a:off x="4581700" y="5058288"/>
            <a:ext cx="6781800" cy="3970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" name="תמונה 19">
            <a:extLst>
              <a:ext uri="{FF2B5EF4-FFF2-40B4-BE49-F238E27FC236}">
                <a16:creationId xmlns:a16="http://schemas.microsoft.com/office/drawing/2014/main" id="{E64B2818-E9C6-7EEA-E200-E1E42B924B9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50710" y="5629738"/>
            <a:ext cx="7353937" cy="1150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06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>
            <a:extLst>
              <a:ext uri="{FF2B5EF4-FFF2-40B4-BE49-F238E27FC236}">
                <a16:creationId xmlns:a16="http://schemas.microsoft.com/office/drawing/2014/main" id="{B8E898DE-CF03-12F5-AF67-4E8548C9175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657" b="10298"/>
          <a:stretch/>
        </p:blipFill>
        <p:spPr>
          <a:xfrm rot="16200000">
            <a:off x="-2419002" y="2419002"/>
            <a:ext cx="6840977" cy="2002970"/>
          </a:xfrm>
          <a:prstGeom prst="rect">
            <a:avLst/>
          </a:prstGeom>
        </p:spPr>
      </p:pic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sp>
        <p:nvSpPr>
          <p:cNvPr id="2" name="מלבן 1">
            <a:extLst>
              <a:ext uri="{FF2B5EF4-FFF2-40B4-BE49-F238E27FC236}">
                <a16:creationId xmlns:a16="http://schemas.microsoft.com/office/drawing/2014/main" id="{20DE6F09-CAA0-86EF-C08F-A49AF01D770B}"/>
              </a:ext>
            </a:extLst>
          </p:cNvPr>
          <p:cNvSpPr/>
          <p:nvPr/>
        </p:nvSpPr>
        <p:spPr>
          <a:xfrm>
            <a:off x="10521696" y="2548128"/>
            <a:ext cx="1403189" cy="2438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7" name="תמונה 6">
            <a:extLst>
              <a:ext uri="{FF2B5EF4-FFF2-40B4-BE49-F238E27FC236}">
                <a16:creationId xmlns:a16="http://schemas.microsoft.com/office/drawing/2014/main" id="{3DA1A828-F70E-4B77-3B9E-BC361D25808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60077"/>
          <a:stretch/>
        </p:blipFill>
        <p:spPr>
          <a:xfrm>
            <a:off x="0" y="6494929"/>
            <a:ext cx="1864655" cy="233082"/>
          </a:xfrm>
          <a:prstGeom prst="rect">
            <a:avLst/>
          </a:prstGeom>
        </p:spPr>
      </p:pic>
      <p:pic>
        <p:nvPicPr>
          <p:cNvPr id="8" name="תמונה 7">
            <a:extLst>
              <a:ext uri="{FF2B5EF4-FFF2-40B4-BE49-F238E27FC236}">
                <a16:creationId xmlns:a16="http://schemas.microsoft.com/office/drawing/2014/main" id="{50773CFB-B56E-F3BD-14D8-5420E0FC0EB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29199" y="3800942"/>
            <a:ext cx="7963590" cy="7315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תמונה 9">
            <a:extLst>
              <a:ext uri="{FF2B5EF4-FFF2-40B4-BE49-F238E27FC236}">
                <a16:creationId xmlns:a16="http://schemas.microsoft.com/office/drawing/2014/main" id="{D63A4324-FF40-6954-8707-6877370E1DD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b="10809"/>
          <a:stretch/>
        </p:blipFill>
        <p:spPr>
          <a:xfrm>
            <a:off x="2330474" y="652902"/>
            <a:ext cx="9594411" cy="296347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1" name="מלבן 10">
            <a:extLst>
              <a:ext uri="{FF2B5EF4-FFF2-40B4-BE49-F238E27FC236}">
                <a16:creationId xmlns:a16="http://schemas.microsoft.com/office/drawing/2014/main" id="{528FE60B-CFA7-1A80-C09C-202C3250C387}"/>
              </a:ext>
            </a:extLst>
          </p:cNvPr>
          <p:cNvSpPr/>
          <p:nvPr/>
        </p:nvSpPr>
        <p:spPr>
          <a:xfrm>
            <a:off x="9817099" y="3187781"/>
            <a:ext cx="2095085" cy="3970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13" name="תמונה 12">
            <a:extLst>
              <a:ext uri="{FF2B5EF4-FFF2-40B4-BE49-F238E27FC236}">
                <a16:creationId xmlns:a16="http://schemas.microsoft.com/office/drawing/2014/main" id="{5ABDD43A-BA3E-8457-CB48-DBBDD13A1B8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15077" y="4686996"/>
            <a:ext cx="7308213" cy="2027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6453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>
            <a:extLst>
              <a:ext uri="{FF2B5EF4-FFF2-40B4-BE49-F238E27FC236}">
                <a16:creationId xmlns:a16="http://schemas.microsoft.com/office/drawing/2014/main" id="{363B13AD-A906-E21E-5FBB-FD3988C06D4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657" b="10298"/>
          <a:stretch/>
        </p:blipFill>
        <p:spPr>
          <a:xfrm rot="16200000">
            <a:off x="-2419002" y="2419002"/>
            <a:ext cx="6840977" cy="2002970"/>
          </a:xfrm>
          <a:prstGeom prst="rect">
            <a:avLst/>
          </a:prstGeom>
        </p:spPr>
      </p:pic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sp>
        <p:nvSpPr>
          <p:cNvPr id="2" name="מלבן 1">
            <a:extLst>
              <a:ext uri="{FF2B5EF4-FFF2-40B4-BE49-F238E27FC236}">
                <a16:creationId xmlns:a16="http://schemas.microsoft.com/office/drawing/2014/main" id="{20DE6F09-CAA0-86EF-C08F-A49AF01D770B}"/>
              </a:ext>
            </a:extLst>
          </p:cNvPr>
          <p:cNvSpPr/>
          <p:nvPr/>
        </p:nvSpPr>
        <p:spPr>
          <a:xfrm>
            <a:off x="10521696" y="2548128"/>
            <a:ext cx="1403189" cy="2438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7" name="תמונה 6">
            <a:extLst>
              <a:ext uri="{FF2B5EF4-FFF2-40B4-BE49-F238E27FC236}">
                <a16:creationId xmlns:a16="http://schemas.microsoft.com/office/drawing/2014/main" id="{C34FE979-8E9A-66F7-5EAE-1D92A03A425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60077"/>
          <a:stretch/>
        </p:blipFill>
        <p:spPr>
          <a:xfrm>
            <a:off x="0" y="6494929"/>
            <a:ext cx="1864655" cy="233082"/>
          </a:xfrm>
          <a:prstGeom prst="rect">
            <a:avLst/>
          </a:prstGeom>
        </p:spPr>
      </p:pic>
      <p:pic>
        <p:nvPicPr>
          <p:cNvPr id="4" name="תמונה 3">
            <a:extLst>
              <a:ext uri="{FF2B5EF4-FFF2-40B4-BE49-F238E27FC236}">
                <a16:creationId xmlns:a16="http://schemas.microsoft.com/office/drawing/2014/main" id="{5C82631F-5E13-B60C-2AF7-B94A90DE5AA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b="10809"/>
          <a:stretch/>
        </p:blipFill>
        <p:spPr>
          <a:xfrm>
            <a:off x="2330474" y="652902"/>
            <a:ext cx="9594411" cy="296347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9" name="מלבן 8">
            <a:extLst>
              <a:ext uri="{FF2B5EF4-FFF2-40B4-BE49-F238E27FC236}">
                <a16:creationId xmlns:a16="http://schemas.microsoft.com/office/drawing/2014/main" id="{7B4B06E8-1DE1-A0CC-1A4C-9CA29C894359}"/>
              </a:ext>
            </a:extLst>
          </p:cNvPr>
          <p:cNvSpPr/>
          <p:nvPr/>
        </p:nvSpPr>
        <p:spPr>
          <a:xfrm>
            <a:off x="9817099" y="3187781"/>
            <a:ext cx="2095085" cy="3970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13" name="תמונה 12">
            <a:extLst>
              <a:ext uri="{FF2B5EF4-FFF2-40B4-BE49-F238E27FC236}">
                <a16:creationId xmlns:a16="http://schemas.microsoft.com/office/drawing/2014/main" id="{83AF869D-7558-1560-959D-A9AE9FAA79B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284750" y="3820656"/>
            <a:ext cx="3627434" cy="3200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תמונה 14">
            <a:extLst>
              <a:ext uri="{FF2B5EF4-FFF2-40B4-BE49-F238E27FC236}">
                <a16:creationId xmlns:a16="http://schemas.microsoft.com/office/drawing/2014/main" id="{0A3B3A42-38E3-9075-210C-C55B99DEE23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56260" y="4511436"/>
            <a:ext cx="8070279" cy="1630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5230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תמונה 21">
            <a:extLst>
              <a:ext uri="{FF2B5EF4-FFF2-40B4-BE49-F238E27FC236}">
                <a16:creationId xmlns:a16="http://schemas.microsoft.com/office/drawing/2014/main" id="{6152B443-17AD-38BC-72B3-A78171998E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4881" y="182077"/>
            <a:ext cx="4006575" cy="1148653"/>
          </a:xfrm>
          <a:prstGeom prst="rect">
            <a:avLst/>
          </a:prstGeom>
        </p:spPr>
      </p:pic>
      <p:pic>
        <p:nvPicPr>
          <p:cNvPr id="5" name="תמונה 4">
            <a:extLst>
              <a:ext uri="{FF2B5EF4-FFF2-40B4-BE49-F238E27FC236}">
                <a16:creationId xmlns:a16="http://schemas.microsoft.com/office/drawing/2014/main" id="{E928EC64-710B-B947-6EC0-4F118A43602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0657" b="10298"/>
          <a:stretch/>
        </p:blipFill>
        <p:spPr>
          <a:xfrm>
            <a:off x="0" y="4298729"/>
            <a:ext cx="12192000" cy="2559272"/>
          </a:xfrm>
          <a:prstGeom prst="rect">
            <a:avLst/>
          </a:prstGeom>
        </p:spPr>
      </p:pic>
      <p:pic>
        <p:nvPicPr>
          <p:cNvPr id="4" name="תמונה 3">
            <a:extLst>
              <a:ext uri="{FF2B5EF4-FFF2-40B4-BE49-F238E27FC236}">
                <a16:creationId xmlns:a16="http://schemas.microsoft.com/office/drawing/2014/main" id="{534E573C-204A-9138-A10C-F136E053A31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60077"/>
          <a:stretch/>
        </p:blipFill>
        <p:spPr>
          <a:xfrm>
            <a:off x="0" y="6494929"/>
            <a:ext cx="1864655" cy="233082"/>
          </a:xfrm>
          <a:prstGeom prst="rect">
            <a:avLst/>
          </a:prstGeom>
        </p:spPr>
      </p:pic>
      <p:pic>
        <p:nvPicPr>
          <p:cNvPr id="7" name="תמונה 6">
            <a:extLst>
              <a:ext uri="{FF2B5EF4-FFF2-40B4-BE49-F238E27FC236}">
                <a16:creationId xmlns:a16="http://schemas.microsoft.com/office/drawing/2014/main" id="{26A1FC4B-C00C-91C3-0D3B-C3BA8FDF65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58159" y="1277222"/>
            <a:ext cx="4876791" cy="1526956"/>
          </a:xfrm>
          <a:prstGeom prst="rect">
            <a:avLst/>
          </a:prstGeom>
        </p:spPr>
      </p:pic>
      <p:pic>
        <p:nvPicPr>
          <p:cNvPr id="3" name="תמונה 2">
            <a:extLst>
              <a:ext uri="{FF2B5EF4-FFF2-40B4-BE49-F238E27FC236}">
                <a16:creationId xmlns:a16="http://schemas.microsoft.com/office/drawing/2014/main" id="{50D23569-DEDC-E012-93B3-EBC828AC6DE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44830" y="2810146"/>
            <a:ext cx="3903447" cy="741307"/>
          </a:xfrm>
          <a:prstGeom prst="rect">
            <a:avLst/>
          </a:prstGeom>
        </p:spPr>
      </p:pic>
      <p:pic>
        <p:nvPicPr>
          <p:cNvPr id="8" name="תמונה 7">
            <a:extLst>
              <a:ext uri="{FF2B5EF4-FFF2-40B4-BE49-F238E27FC236}">
                <a16:creationId xmlns:a16="http://schemas.microsoft.com/office/drawing/2014/main" id="{840AAB25-B992-250A-C5C6-E9E282CF4267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303602" y="3528816"/>
            <a:ext cx="5620839" cy="636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478454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משנה 2">
            <a:extLst>
              <a:ext uri="{FF2B5EF4-FFF2-40B4-BE49-F238E27FC236}">
                <a16:creationId xmlns:a16="http://schemas.microsoft.com/office/drawing/2014/main" id="{A915D72C-8E67-FE9E-929D-D19EA78FBC0B}"/>
              </a:ext>
            </a:extLst>
          </p:cNvPr>
          <p:cNvSpPr txBox="1">
            <a:spLocks/>
          </p:cNvSpPr>
          <p:nvPr/>
        </p:nvSpPr>
        <p:spPr>
          <a:xfrm>
            <a:off x="2336799" y="2405881"/>
            <a:ext cx="7788539" cy="843079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0" indent="0" algn="ct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ar-AE" sz="6000" b="1" dirty="0">
                <a:solidFill>
                  <a:srgbClr val="D52E7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مثال محلول</a:t>
            </a:r>
            <a:endParaRPr lang="he-IL" sz="6000" b="1" dirty="0">
              <a:solidFill>
                <a:srgbClr val="D52E7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2" name="תמונה 21">
            <a:extLst>
              <a:ext uri="{FF2B5EF4-FFF2-40B4-BE49-F238E27FC236}">
                <a16:creationId xmlns:a16="http://schemas.microsoft.com/office/drawing/2014/main" id="{6152B443-17AD-38BC-72B3-A78171998E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2711" y="185098"/>
            <a:ext cx="4006575" cy="1148653"/>
          </a:xfrm>
          <a:prstGeom prst="rect">
            <a:avLst/>
          </a:prstGeom>
        </p:spPr>
      </p:pic>
      <p:sp>
        <p:nvSpPr>
          <p:cNvPr id="3" name="כותרת משנה 2">
            <a:extLst>
              <a:ext uri="{FF2B5EF4-FFF2-40B4-BE49-F238E27FC236}">
                <a16:creationId xmlns:a16="http://schemas.microsoft.com/office/drawing/2014/main" id="{FE23E111-8885-EB58-671C-9C90179BE5DC}"/>
              </a:ext>
            </a:extLst>
          </p:cNvPr>
          <p:cNvSpPr txBox="1">
            <a:spLocks/>
          </p:cNvSpPr>
          <p:nvPr/>
        </p:nvSpPr>
        <p:spPr>
          <a:xfrm>
            <a:off x="3513951" y="3619807"/>
            <a:ext cx="5619031" cy="843079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0" indent="0" algn="ct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ar-AE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ص</a:t>
            </a:r>
            <a:r>
              <a:rPr lang="he-IL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33-34</a:t>
            </a:r>
          </a:p>
        </p:txBody>
      </p:sp>
      <p:pic>
        <p:nvPicPr>
          <p:cNvPr id="5" name="תמונה 4">
            <a:extLst>
              <a:ext uri="{FF2B5EF4-FFF2-40B4-BE49-F238E27FC236}">
                <a16:creationId xmlns:a16="http://schemas.microsoft.com/office/drawing/2014/main" id="{6A7DA16E-CB01-48EE-B07C-F2201A9F6B5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0657" b="10298"/>
          <a:stretch/>
        </p:blipFill>
        <p:spPr>
          <a:xfrm>
            <a:off x="0" y="4298729"/>
            <a:ext cx="12192000" cy="2559272"/>
          </a:xfrm>
          <a:prstGeom prst="rect">
            <a:avLst/>
          </a:prstGeom>
        </p:spPr>
      </p:pic>
      <p:pic>
        <p:nvPicPr>
          <p:cNvPr id="4" name="תמונה 3">
            <a:extLst>
              <a:ext uri="{FF2B5EF4-FFF2-40B4-BE49-F238E27FC236}">
                <a16:creationId xmlns:a16="http://schemas.microsoft.com/office/drawing/2014/main" id="{132F1187-0CF7-8B6E-478A-F6CA17C6AEE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60077"/>
          <a:stretch/>
        </p:blipFill>
        <p:spPr>
          <a:xfrm>
            <a:off x="0" y="6494929"/>
            <a:ext cx="1864655" cy="233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40036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>
            <a:extLst>
              <a:ext uri="{FF2B5EF4-FFF2-40B4-BE49-F238E27FC236}">
                <a16:creationId xmlns:a16="http://schemas.microsoft.com/office/drawing/2014/main" id="{F42A713A-AE7D-0C6D-A60C-262F18D2236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657" b="10298"/>
          <a:stretch/>
        </p:blipFill>
        <p:spPr>
          <a:xfrm rot="16200000">
            <a:off x="-2419002" y="2419002"/>
            <a:ext cx="6840977" cy="2002970"/>
          </a:xfrm>
          <a:prstGeom prst="rect">
            <a:avLst/>
          </a:prstGeom>
        </p:spPr>
      </p:pic>
      <p:pic>
        <p:nvPicPr>
          <p:cNvPr id="8" name="תמונה 7">
            <a:extLst>
              <a:ext uri="{FF2B5EF4-FFF2-40B4-BE49-F238E27FC236}">
                <a16:creationId xmlns:a16="http://schemas.microsoft.com/office/drawing/2014/main" id="{0FB4DC96-BC14-9525-6288-664C501866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02972" y="446224"/>
            <a:ext cx="9647756" cy="48924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sp>
        <p:nvSpPr>
          <p:cNvPr id="4" name="מלבן 3">
            <a:extLst>
              <a:ext uri="{FF2B5EF4-FFF2-40B4-BE49-F238E27FC236}">
                <a16:creationId xmlns:a16="http://schemas.microsoft.com/office/drawing/2014/main" id="{3B2A9206-2A17-37D3-F76C-8E44201803FF}"/>
              </a:ext>
            </a:extLst>
          </p:cNvPr>
          <p:cNvSpPr/>
          <p:nvPr/>
        </p:nvSpPr>
        <p:spPr>
          <a:xfrm>
            <a:off x="7175500" y="2362200"/>
            <a:ext cx="4475228" cy="29764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6" name="תמונה 5">
            <a:extLst>
              <a:ext uri="{FF2B5EF4-FFF2-40B4-BE49-F238E27FC236}">
                <a16:creationId xmlns:a16="http://schemas.microsoft.com/office/drawing/2014/main" id="{9F9AEF1B-9AA8-0AC6-82EB-018DD02FDFF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60077"/>
          <a:stretch/>
        </p:blipFill>
        <p:spPr>
          <a:xfrm>
            <a:off x="0" y="6494929"/>
            <a:ext cx="1864655" cy="233082"/>
          </a:xfrm>
          <a:prstGeom prst="rect">
            <a:avLst/>
          </a:prstGeom>
        </p:spPr>
      </p:pic>
      <p:pic>
        <p:nvPicPr>
          <p:cNvPr id="12" name="תמונה 11">
            <a:extLst>
              <a:ext uri="{FF2B5EF4-FFF2-40B4-BE49-F238E27FC236}">
                <a16:creationId xmlns:a16="http://schemas.microsoft.com/office/drawing/2014/main" id="{DAD2FA85-85D8-A358-6077-E6F29A894B2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b="67319"/>
          <a:stretch/>
        </p:blipFill>
        <p:spPr>
          <a:xfrm>
            <a:off x="2725034" y="5638257"/>
            <a:ext cx="8900931" cy="356143"/>
          </a:xfrm>
          <a:prstGeom prst="rect">
            <a:avLst/>
          </a:prstGeom>
        </p:spPr>
      </p:pic>
      <p:pic>
        <p:nvPicPr>
          <p:cNvPr id="13" name="תמונה 12">
            <a:extLst>
              <a:ext uri="{FF2B5EF4-FFF2-40B4-BE49-F238E27FC236}">
                <a16:creationId xmlns:a16="http://schemas.microsoft.com/office/drawing/2014/main" id="{4FE934A2-D983-81EE-CA76-3204C664E93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t="32681" b="29019"/>
          <a:stretch/>
        </p:blipFill>
        <p:spPr>
          <a:xfrm>
            <a:off x="2725034" y="5994399"/>
            <a:ext cx="8900931" cy="417377"/>
          </a:xfrm>
          <a:prstGeom prst="rect">
            <a:avLst/>
          </a:prstGeom>
        </p:spPr>
      </p:pic>
      <p:pic>
        <p:nvPicPr>
          <p:cNvPr id="14" name="תמונה 13">
            <a:extLst>
              <a:ext uri="{FF2B5EF4-FFF2-40B4-BE49-F238E27FC236}">
                <a16:creationId xmlns:a16="http://schemas.microsoft.com/office/drawing/2014/main" id="{AA54F8A1-30DA-D7FD-B53C-BB5A16F382D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t="70981"/>
          <a:stretch/>
        </p:blipFill>
        <p:spPr>
          <a:xfrm>
            <a:off x="2725034" y="6411775"/>
            <a:ext cx="8900931" cy="316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7467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>
            <a:extLst>
              <a:ext uri="{FF2B5EF4-FFF2-40B4-BE49-F238E27FC236}">
                <a16:creationId xmlns:a16="http://schemas.microsoft.com/office/drawing/2014/main" id="{F42A713A-AE7D-0C6D-A60C-262F18D2236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657" b="10298"/>
          <a:stretch/>
        </p:blipFill>
        <p:spPr>
          <a:xfrm rot="16200000">
            <a:off x="-2419002" y="2419002"/>
            <a:ext cx="6840977" cy="2002970"/>
          </a:xfrm>
          <a:prstGeom prst="rect">
            <a:avLst/>
          </a:prstGeom>
        </p:spPr>
      </p:pic>
      <p:pic>
        <p:nvPicPr>
          <p:cNvPr id="8" name="תמונה 7">
            <a:extLst>
              <a:ext uri="{FF2B5EF4-FFF2-40B4-BE49-F238E27FC236}">
                <a16:creationId xmlns:a16="http://schemas.microsoft.com/office/drawing/2014/main" id="{0FB4DC96-BC14-9525-6288-664C501866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02972" y="446224"/>
            <a:ext cx="9647756" cy="48924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sp>
        <p:nvSpPr>
          <p:cNvPr id="4" name="מלבן 3">
            <a:extLst>
              <a:ext uri="{FF2B5EF4-FFF2-40B4-BE49-F238E27FC236}">
                <a16:creationId xmlns:a16="http://schemas.microsoft.com/office/drawing/2014/main" id="{3B2A9206-2A17-37D3-F76C-8E44201803FF}"/>
              </a:ext>
            </a:extLst>
          </p:cNvPr>
          <p:cNvSpPr/>
          <p:nvPr/>
        </p:nvSpPr>
        <p:spPr>
          <a:xfrm>
            <a:off x="7150737" y="1082644"/>
            <a:ext cx="4475228" cy="12541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6" name="תמונה 5">
            <a:extLst>
              <a:ext uri="{FF2B5EF4-FFF2-40B4-BE49-F238E27FC236}">
                <a16:creationId xmlns:a16="http://schemas.microsoft.com/office/drawing/2014/main" id="{9F9AEF1B-9AA8-0AC6-82EB-018DD02FDFF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60077"/>
          <a:stretch/>
        </p:blipFill>
        <p:spPr>
          <a:xfrm>
            <a:off x="0" y="6494929"/>
            <a:ext cx="1864655" cy="233082"/>
          </a:xfrm>
          <a:prstGeom prst="rect">
            <a:avLst/>
          </a:prstGeom>
        </p:spPr>
      </p:pic>
      <p:sp>
        <p:nvSpPr>
          <p:cNvPr id="3" name="מלבן 2">
            <a:extLst>
              <a:ext uri="{FF2B5EF4-FFF2-40B4-BE49-F238E27FC236}">
                <a16:creationId xmlns:a16="http://schemas.microsoft.com/office/drawing/2014/main" id="{89116A62-F4FA-ACFB-B153-42B4715377F9}"/>
              </a:ext>
            </a:extLst>
          </p:cNvPr>
          <p:cNvSpPr/>
          <p:nvPr/>
        </p:nvSpPr>
        <p:spPr>
          <a:xfrm>
            <a:off x="7175500" y="3089244"/>
            <a:ext cx="4475228" cy="22494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7" name="תמונה 6">
            <a:extLst>
              <a:ext uri="{FF2B5EF4-FFF2-40B4-BE49-F238E27FC236}">
                <a16:creationId xmlns:a16="http://schemas.microsoft.com/office/drawing/2014/main" id="{03762420-E4A9-2220-4DCB-C648D326860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23510" y="5667748"/>
            <a:ext cx="7102455" cy="685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715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>
            <a:extLst>
              <a:ext uri="{FF2B5EF4-FFF2-40B4-BE49-F238E27FC236}">
                <a16:creationId xmlns:a16="http://schemas.microsoft.com/office/drawing/2014/main" id="{F42A713A-AE7D-0C6D-A60C-262F18D2236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657" b="10298"/>
          <a:stretch/>
        </p:blipFill>
        <p:spPr>
          <a:xfrm rot="16200000">
            <a:off x="-2419002" y="2419002"/>
            <a:ext cx="6840977" cy="2002970"/>
          </a:xfrm>
          <a:prstGeom prst="rect">
            <a:avLst/>
          </a:prstGeom>
        </p:spPr>
      </p:pic>
      <p:pic>
        <p:nvPicPr>
          <p:cNvPr id="8" name="תמונה 7">
            <a:extLst>
              <a:ext uri="{FF2B5EF4-FFF2-40B4-BE49-F238E27FC236}">
                <a16:creationId xmlns:a16="http://schemas.microsoft.com/office/drawing/2014/main" id="{0FB4DC96-BC14-9525-6288-664C5018662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t="6714" r="49282" b="9700"/>
          <a:stretch/>
        </p:blipFill>
        <p:spPr>
          <a:xfrm>
            <a:off x="845189" y="1069059"/>
            <a:ext cx="4893128" cy="4089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pic>
        <p:nvPicPr>
          <p:cNvPr id="6" name="תמונה 5">
            <a:extLst>
              <a:ext uri="{FF2B5EF4-FFF2-40B4-BE49-F238E27FC236}">
                <a16:creationId xmlns:a16="http://schemas.microsoft.com/office/drawing/2014/main" id="{9F9AEF1B-9AA8-0AC6-82EB-018DD02FDFF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60077"/>
          <a:stretch/>
        </p:blipFill>
        <p:spPr>
          <a:xfrm>
            <a:off x="0" y="6494929"/>
            <a:ext cx="1864655" cy="233082"/>
          </a:xfrm>
          <a:prstGeom prst="rect">
            <a:avLst/>
          </a:prstGeom>
        </p:spPr>
      </p:pic>
      <p:pic>
        <p:nvPicPr>
          <p:cNvPr id="9" name="תמונה 8">
            <a:extLst>
              <a:ext uri="{FF2B5EF4-FFF2-40B4-BE49-F238E27FC236}">
                <a16:creationId xmlns:a16="http://schemas.microsoft.com/office/drawing/2014/main" id="{B684D297-3DCA-3211-CA43-AD048ED20EF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43394" b="87211"/>
          <a:stretch/>
        </p:blipFill>
        <p:spPr>
          <a:xfrm>
            <a:off x="6731000" y="2059169"/>
            <a:ext cx="5116085" cy="328431"/>
          </a:xfrm>
          <a:prstGeom prst="rect">
            <a:avLst/>
          </a:prstGeom>
        </p:spPr>
      </p:pic>
      <p:pic>
        <p:nvPicPr>
          <p:cNvPr id="10" name="תמונה 9">
            <a:extLst>
              <a:ext uri="{FF2B5EF4-FFF2-40B4-BE49-F238E27FC236}">
                <a16:creationId xmlns:a16="http://schemas.microsoft.com/office/drawing/2014/main" id="{3EB95E1D-E776-2E5C-AC03-857738BEE9D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59090" t="53440" r="196" b="15520"/>
          <a:stretch/>
        </p:blipFill>
        <p:spPr>
          <a:xfrm>
            <a:off x="7967067" y="275026"/>
            <a:ext cx="3927928" cy="15185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תמונה 10">
            <a:extLst>
              <a:ext uri="{FF2B5EF4-FFF2-40B4-BE49-F238E27FC236}">
                <a16:creationId xmlns:a16="http://schemas.microsoft.com/office/drawing/2014/main" id="{5EB40E0B-9DAD-26C0-D43B-141E43F6643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r="56606" b="87211"/>
          <a:stretch/>
        </p:blipFill>
        <p:spPr>
          <a:xfrm>
            <a:off x="7925067" y="2488948"/>
            <a:ext cx="3922018" cy="328431"/>
          </a:xfrm>
          <a:prstGeom prst="rect">
            <a:avLst/>
          </a:prstGeom>
        </p:spPr>
      </p:pic>
      <p:pic>
        <p:nvPicPr>
          <p:cNvPr id="12" name="תמונה 11">
            <a:extLst>
              <a:ext uri="{FF2B5EF4-FFF2-40B4-BE49-F238E27FC236}">
                <a16:creationId xmlns:a16="http://schemas.microsoft.com/office/drawing/2014/main" id="{D5BC460B-FB0C-D81F-FB89-4E34065BDD9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38336" t="12789"/>
          <a:stretch/>
        </p:blipFill>
        <p:spPr>
          <a:xfrm>
            <a:off x="6273800" y="2918727"/>
            <a:ext cx="5573285" cy="2239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9797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>
            <a:extLst>
              <a:ext uri="{FF2B5EF4-FFF2-40B4-BE49-F238E27FC236}">
                <a16:creationId xmlns:a16="http://schemas.microsoft.com/office/drawing/2014/main" id="{C24B5EE9-F658-3255-736D-D7B6B9BB82B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657" b="10298"/>
          <a:stretch/>
        </p:blipFill>
        <p:spPr>
          <a:xfrm rot="16200000">
            <a:off x="-2419002" y="2419002"/>
            <a:ext cx="6840977" cy="2002970"/>
          </a:xfrm>
          <a:prstGeom prst="rect">
            <a:avLst/>
          </a:prstGeom>
        </p:spPr>
      </p:pic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pic>
        <p:nvPicPr>
          <p:cNvPr id="4" name="תמונה 3">
            <a:extLst>
              <a:ext uri="{FF2B5EF4-FFF2-40B4-BE49-F238E27FC236}">
                <a16:creationId xmlns:a16="http://schemas.microsoft.com/office/drawing/2014/main" id="{BA74BA02-99E6-4DFF-45D0-19C3EB0FFC1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60077"/>
          <a:stretch/>
        </p:blipFill>
        <p:spPr>
          <a:xfrm>
            <a:off x="0" y="6494929"/>
            <a:ext cx="1864655" cy="233082"/>
          </a:xfrm>
          <a:prstGeom prst="rect">
            <a:avLst/>
          </a:prstGeom>
        </p:spPr>
      </p:pic>
      <p:pic>
        <p:nvPicPr>
          <p:cNvPr id="9" name="תמונה 8">
            <a:extLst>
              <a:ext uri="{FF2B5EF4-FFF2-40B4-BE49-F238E27FC236}">
                <a16:creationId xmlns:a16="http://schemas.microsoft.com/office/drawing/2014/main" id="{C02D4140-F8F8-8DC7-7491-0C902AFA7EE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54700" y="5165070"/>
            <a:ext cx="5840636" cy="3302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תמונה 14">
            <a:extLst>
              <a:ext uri="{FF2B5EF4-FFF2-40B4-BE49-F238E27FC236}">
                <a16:creationId xmlns:a16="http://schemas.microsoft.com/office/drawing/2014/main" id="{40BE1589-8995-AA8E-709B-2BFA2CADAC8E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5943" b="-2941"/>
          <a:stretch/>
        </p:blipFill>
        <p:spPr>
          <a:xfrm>
            <a:off x="5265603" y="5840084"/>
            <a:ext cx="6519988" cy="359431"/>
          </a:xfrm>
          <a:prstGeom prst="rect">
            <a:avLst/>
          </a:prstGeom>
        </p:spPr>
      </p:pic>
      <p:pic>
        <p:nvPicPr>
          <p:cNvPr id="19" name="תמונה 18">
            <a:extLst>
              <a:ext uri="{FF2B5EF4-FFF2-40B4-BE49-F238E27FC236}">
                <a16:creationId xmlns:a16="http://schemas.microsoft.com/office/drawing/2014/main" id="{E83D1D75-674E-F692-6ADF-3D50635A0DA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2578" y="3434540"/>
            <a:ext cx="5023038" cy="25852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" name="תמונה 19">
            <a:extLst>
              <a:ext uri="{FF2B5EF4-FFF2-40B4-BE49-F238E27FC236}">
                <a16:creationId xmlns:a16="http://schemas.microsoft.com/office/drawing/2014/main" id="{3E076C4F-66B4-916E-B009-225EA859F77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87404" y="112448"/>
            <a:ext cx="8452018" cy="46147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0903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>
            <a:extLst>
              <a:ext uri="{FF2B5EF4-FFF2-40B4-BE49-F238E27FC236}">
                <a16:creationId xmlns:a16="http://schemas.microsoft.com/office/drawing/2014/main" id="{F42A713A-AE7D-0C6D-A60C-262F18D2236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657" b="10298"/>
          <a:stretch/>
        </p:blipFill>
        <p:spPr>
          <a:xfrm rot="16200000">
            <a:off x="-2419002" y="2419002"/>
            <a:ext cx="6840977" cy="2002970"/>
          </a:xfrm>
          <a:prstGeom prst="rect">
            <a:avLst/>
          </a:prstGeom>
        </p:spPr>
      </p:pic>
      <p:pic>
        <p:nvPicPr>
          <p:cNvPr id="8" name="תמונה 7">
            <a:extLst>
              <a:ext uri="{FF2B5EF4-FFF2-40B4-BE49-F238E27FC236}">
                <a16:creationId xmlns:a16="http://schemas.microsoft.com/office/drawing/2014/main" id="{0FB4DC96-BC14-9525-6288-664C5018662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t="6714" r="49282" b="9700"/>
          <a:stretch/>
        </p:blipFill>
        <p:spPr>
          <a:xfrm>
            <a:off x="6997967" y="206597"/>
            <a:ext cx="4893128" cy="4089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pic>
        <p:nvPicPr>
          <p:cNvPr id="6" name="תמונה 5">
            <a:extLst>
              <a:ext uri="{FF2B5EF4-FFF2-40B4-BE49-F238E27FC236}">
                <a16:creationId xmlns:a16="http://schemas.microsoft.com/office/drawing/2014/main" id="{9F9AEF1B-9AA8-0AC6-82EB-018DD02FDFF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60077"/>
          <a:stretch/>
        </p:blipFill>
        <p:spPr>
          <a:xfrm>
            <a:off x="0" y="6494929"/>
            <a:ext cx="1864655" cy="233082"/>
          </a:xfrm>
          <a:prstGeom prst="rect">
            <a:avLst/>
          </a:prstGeom>
        </p:spPr>
      </p:pic>
      <p:pic>
        <p:nvPicPr>
          <p:cNvPr id="10" name="תמונה 9">
            <a:extLst>
              <a:ext uri="{FF2B5EF4-FFF2-40B4-BE49-F238E27FC236}">
                <a16:creationId xmlns:a16="http://schemas.microsoft.com/office/drawing/2014/main" id="{3EB95E1D-E776-2E5C-AC03-857738BEE9D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59090" t="84939" r="196" b="780"/>
          <a:stretch/>
        </p:blipFill>
        <p:spPr>
          <a:xfrm>
            <a:off x="7963167" y="4449187"/>
            <a:ext cx="3927928" cy="6986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תמונה 3">
            <a:extLst>
              <a:ext uri="{FF2B5EF4-FFF2-40B4-BE49-F238E27FC236}">
                <a16:creationId xmlns:a16="http://schemas.microsoft.com/office/drawing/2014/main" id="{9B2F5E53-E136-B112-DFAE-7EC0CCDD970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14472" y="5392164"/>
            <a:ext cx="7422523" cy="1219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5680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תמונה 21">
            <a:extLst>
              <a:ext uri="{FF2B5EF4-FFF2-40B4-BE49-F238E27FC236}">
                <a16:creationId xmlns:a16="http://schemas.microsoft.com/office/drawing/2014/main" id="{6152B443-17AD-38BC-72B3-A78171998E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4881" y="182077"/>
            <a:ext cx="4006575" cy="1148653"/>
          </a:xfrm>
          <a:prstGeom prst="rect">
            <a:avLst/>
          </a:prstGeom>
        </p:spPr>
      </p:pic>
      <p:pic>
        <p:nvPicPr>
          <p:cNvPr id="5" name="תמונה 4">
            <a:extLst>
              <a:ext uri="{FF2B5EF4-FFF2-40B4-BE49-F238E27FC236}">
                <a16:creationId xmlns:a16="http://schemas.microsoft.com/office/drawing/2014/main" id="{E928EC64-710B-B947-6EC0-4F118A43602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0657" b="10298"/>
          <a:stretch/>
        </p:blipFill>
        <p:spPr>
          <a:xfrm>
            <a:off x="0" y="4298729"/>
            <a:ext cx="12192000" cy="2559272"/>
          </a:xfrm>
          <a:prstGeom prst="rect">
            <a:avLst/>
          </a:prstGeom>
        </p:spPr>
      </p:pic>
      <p:pic>
        <p:nvPicPr>
          <p:cNvPr id="4" name="תמונה 3">
            <a:extLst>
              <a:ext uri="{FF2B5EF4-FFF2-40B4-BE49-F238E27FC236}">
                <a16:creationId xmlns:a16="http://schemas.microsoft.com/office/drawing/2014/main" id="{534E573C-204A-9138-A10C-F136E053A31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60077"/>
          <a:stretch/>
        </p:blipFill>
        <p:spPr>
          <a:xfrm>
            <a:off x="0" y="6494929"/>
            <a:ext cx="1864655" cy="233082"/>
          </a:xfrm>
          <a:prstGeom prst="rect">
            <a:avLst/>
          </a:prstGeom>
        </p:spPr>
      </p:pic>
      <p:pic>
        <p:nvPicPr>
          <p:cNvPr id="7" name="תמונה 6">
            <a:extLst>
              <a:ext uri="{FF2B5EF4-FFF2-40B4-BE49-F238E27FC236}">
                <a16:creationId xmlns:a16="http://schemas.microsoft.com/office/drawing/2014/main" id="{26A1FC4B-C00C-91C3-0D3B-C3BA8FDF65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58159" y="1277222"/>
            <a:ext cx="4876791" cy="1526956"/>
          </a:xfrm>
          <a:prstGeom prst="rect">
            <a:avLst/>
          </a:prstGeom>
        </p:spPr>
      </p:pic>
      <p:pic>
        <p:nvPicPr>
          <p:cNvPr id="3" name="תמונה 2">
            <a:extLst>
              <a:ext uri="{FF2B5EF4-FFF2-40B4-BE49-F238E27FC236}">
                <a16:creationId xmlns:a16="http://schemas.microsoft.com/office/drawing/2014/main" id="{50D23569-DEDC-E012-93B3-EBC828AC6DE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44830" y="2810146"/>
            <a:ext cx="3903447" cy="741307"/>
          </a:xfrm>
          <a:prstGeom prst="rect">
            <a:avLst/>
          </a:prstGeom>
        </p:spPr>
      </p:pic>
      <p:pic>
        <p:nvPicPr>
          <p:cNvPr id="6" name="תמונה 5">
            <a:extLst>
              <a:ext uri="{FF2B5EF4-FFF2-40B4-BE49-F238E27FC236}">
                <a16:creationId xmlns:a16="http://schemas.microsoft.com/office/drawing/2014/main" id="{74CFB3FD-CA1E-3FE5-9752-79B6507C33EC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136692" y="3551453"/>
            <a:ext cx="3489235" cy="660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644387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משנה 2">
            <a:extLst>
              <a:ext uri="{FF2B5EF4-FFF2-40B4-BE49-F238E27FC236}">
                <a16:creationId xmlns:a16="http://schemas.microsoft.com/office/drawing/2014/main" id="{A915D72C-8E67-FE9E-929D-D19EA78FBC0B}"/>
              </a:ext>
            </a:extLst>
          </p:cNvPr>
          <p:cNvSpPr txBox="1">
            <a:spLocks/>
          </p:cNvSpPr>
          <p:nvPr/>
        </p:nvSpPr>
        <p:spPr>
          <a:xfrm>
            <a:off x="2336799" y="2405881"/>
            <a:ext cx="7788539" cy="843079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0" indent="0" algn="ct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ar-AE" sz="6000" b="1" dirty="0">
                <a:solidFill>
                  <a:srgbClr val="D52E7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مثال محلول</a:t>
            </a:r>
            <a:endParaRPr lang="he-IL" sz="6000" b="1" dirty="0">
              <a:solidFill>
                <a:srgbClr val="D52E7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2" name="תמונה 21">
            <a:extLst>
              <a:ext uri="{FF2B5EF4-FFF2-40B4-BE49-F238E27FC236}">
                <a16:creationId xmlns:a16="http://schemas.microsoft.com/office/drawing/2014/main" id="{6152B443-17AD-38BC-72B3-A78171998E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2711" y="185098"/>
            <a:ext cx="4006575" cy="1148653"/>
          </a:xfrm>
          <a:prstGeom prst="rect">
            <a:avLst/>
          </a:prstGeom>
        </p:spPr>
      </p:pic>
      <p:sp>
        <p:nvSpPr>
          <p:cNvPr id="3" name="כותרת משנה 2">
            <a:extLst>
              <a:ext uri="{FF2B5EF4-FFF2-40B4-BE49-F238E27FC236}">
                <a16:creationId xmlns:a16="http://schemas.microsoft.com/office/drawing/2014/main" id="{FE23E111-8885-EB58-671C-9C90179BE5DC}"/>
              </a:ext>
            </a:extLst>
          </p:cNvPr>
          <p:cNvSpPr txBox="1">
            <a:spLocks/>
          </p:cNvSpPr>
          <p:nvPr/>
        </p:nvSpPr>
        <p:spPr>
          <a:xfrm>
            <a:off x="3513951" y="3619807"/>
            <a:ext cx="5619031" cy="843079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0" indent="0" algn="ct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ar-AE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ص</a:t>
            </a:r>
            <a:r>
              <a:rPr lang="he-IL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36-37</a:t>
            </a:r>
          </a:p>
        </p:txBody>
      </p:sp>
      <p:pic>
        <p:nvPicPr>
          <p:cNvPr id="5" name="תמונה 4">
            <a:extLst>
              <a:ext uri="{FF2B5EF4-FFF2-40B4-BE49-F238E27FC236}">
                <a16:creationId xmlns:a16="http://schemas.microsoft.com/office/drawing/2014/main" id="{6A7DA16E-CB01-48EE-B07C-F2201A9F6B5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0657" b="10298"/>
          <a:stretch/>
        </p:blipFill>
        <p:spPr>
          <a:xfrm>
            <a:off x="0" y="4298729"/>
            <a:ext cx="12192000" cy="2559272"/>
          </a:xfrm>
          <a:prstGeom prst="rect">
            <a:avLst/>
          </a:prstGeom>
        </p:spPr>
      </p:pic>
      <p:pic>
        <p:nvPicPr>
          <p:cNvPr id="4" name="תמונה 3">
            <a:extLst>
              <a:ext uri="{FF2B5EF4-FFF2-40B4-BE49-F238E27FC236}">
                <a16:creationId xmlns:a16="http://schemas.microsoft.com/office/drawing/2014/main" id="{132F1187-0CF7-8B6E-478A-F6CA17C6AEE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60077"/>
          <a:stretch/>
        </p:blipFill>
        <p:spPr>
          <a:xfrm>
            <a:off x="0" y="6494929"/>
            <a:ext cx="1864655" cy="233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8002519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>
            <a:extLst>
              <a:ext uri="{FF2B5EF4-FFF2-40B4-BE49-F238E27FC236}">
                <a16:creationId xmlns:a16="http://schemas.microsoft.com/office/drawing/2014/main" id="{9046BF9E-D8B5-C076-F50E-410B118796C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657" b="10298"/>
          <a:stretch/>
        </p:blipFill>
        <p:spPr>
          <a:xfrm rot="16200000">
            <a:off x="-2419002" y="2419002"/>
            <a:ext cx="6840977" cy="2002970"/>
          </a:xfrm>
          <a:prstGeom prst="rect">
            <a:avLst/>
          </a:prstGeom>
        </p:spPr>
      </p:pic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sp>
        <p:nvSpPr>
          <p:cNvPr id="4" name="מלבן 3">
            <a:extLst>
              <a:ext uri="{FF2B5EF4-FFF2-40B4-BE49-F238E27FC236}">
                <a16:creationId xmlns:a16="http://schemas.microsoft.com/office/drawing/2014/main" id="{3B2A9206-2A17-37D3-F76C-8E44201803FF}"/>
              </a:ext>
            </a:extLst>
          </p:cNvPr>
          <p:cNvSpPr/>
          <p:nvPr/>
        </p:nvSpPr>
        <p:spPr>
          <a:xfrm>
            <a:off x="7888224" y="1670304"/>
            <a:ext cx="3974592" cy="22433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6" name="תמונה 5">
            <a:extLst>
              <a:ext uri="{FF2B5EF4-FFF2-40B4-BE49-F238E27FC236}">
                <a16:creationId xmlns:a16="http://schemas.microsoft.com/office/drawing/2014/main" id="{E844FBB2-452E-F868-EF0E-5177B15E794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60077"/>
          <a:stretch/>
        </p:blipFill>
        <p:spPr>
          <a:xfrm>
            <a:off x="0" y="6494929"/>
            <a:ext cx="1864655" cy="233082"/>
          </a:xfrm>
          <a:prstGeom prst="rect">
            <a:avLst/>
          </a:prstGeom>
        </p:spPr>
      </p:pic>
      <p:pic>
        <p:nvPicPr>
          <p:cNvPr id="7" name="תמונה 6">
            <a:extLst>
              <a:ext uri="{FF2B5EF4-FFF2-40B4-BE49-F238E27FC236}">
                <a16:creationId xmlns:a16="http://schemas.microsoft.com/office/drawing/2014/main" id="{015FC628-64A2-ABD7-0EEE-3871F8A556D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24150" t="1" b="52982"/>
          <a:stretch/>
        </p:blipFill>
        <p:spPr>
          <a:xfrm>
            <a:off x="5168900" y="138187"/>
            <a:ext cx="6874926" cy="24907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תמונה 9">
            <a:extLst>
              <a:ext uri="{FF2B5EF4-FFF2-40B4-BE49-F238E27FC236}">
                <a16:creationId xmlns:a16="http://schemas.microsoft.com/office/drawing/2014/main" id="{AECCF7E8-F6F5-D043-CE0E-2968BB3C2CD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b="39614"/>
          <a:stretch/>
        </p:blipFill>
        <p:spPr>
          <a:xfrm>
            <a:off x="2990481" y="4998559"/>
            <a:ext cx="9053345" cy="1122841"/>
          </a:xfrm>
          <a:prstGeom prst="rect">
            <a:avLst/>
          </a:prstGeom>
        </p:spPr>
      </p:pic>
      <p:pic>
        <p:nvPicPr>
          <p:cNvPr id="11" name="תמונה 10">
            <a:extLst>
              <a:ext uri="{FF2B5EF4-FFF2-40B4-BE49-F238E27FC236}">
                <a16:creationId xmlns:a16="http://schemas.microsoft.com/office/drawing/2014/main" id="{6E72479E-7CC7-FB0C-9D5F-8832C0DC6FA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42085" t="93591"/>
          <a:stretch/>
        </p:blipFill>
        <p:spPr>
          <a:xfrm>
            <a:off x="6794500" y="4542750"/>
            <a:ext cx="5249326" cy="3395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תמונה 12">
            <a:extLst>
              <a:ext uri="{FF2B5EF4-FFF2-40B4-BE49-F238E27FC236}">
                <a16:creationId xmlns:a16="http://schemas.microsoft.com/office/drawing/2014/main" id="{F523F09E-B482-C99B-9952-5C67ED43555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24150" t="53970" b="13426"/>
          <a:stretch/>
        </p:blipFill>
        <p:spPr>
          <a:xfrm>
            <a:off x="5168900" y="2725923"/>
            <a:ext cx="6874926" cy="1727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תמונה 13">
            <a:extLst>
              <a:ext uri="{FF2B5EF4-FFF2-40B4-BE49-F238E27FC236}">
                <a16:creationId xmlns:a16="http://schemas.microsoft.com/office/drawing/2014/main" id="{758E78EC-0BF1-AF87-53A0-B05F87639E4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t="2269" r="77901" b="8871"/>
          <a:stretch/>
        </p:blipFill>
        <p:spPr>
          <a:xfrm>
            <a:off x="804782" y="725653"/>
            <a:ext cx="2002971" cy="47073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תמונה 14">
            <a:extLst>
              <a:ext uri="{FF2B5EF4-FFF2-40B4-BE49-F238E27FC236}">
                <a16:creationId xmlns:a16="http://schemas.microsoft.com/office/drawing/2014/main" id="{B694A6D1-9107-78CA-F53F-29521CAACAA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t="60386"/>
          <a:stretch/>
        </p:blipFill>
        <p:spPr>
          <a:xfrm>
            <a:off x="2990481" y="6121400"/>
            <a:ext cx="9053345" cy="73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5783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>
            <a:extLst>
              <a:ext uri="{FF2B5EF4-FFF2-40B4-BE49-F238E27FC236}">
                <a16:creationId xmlns:a16="http://schemas.microsoft.com/office/drawing/2014/main" id="{9046BF9E-D8B5-C076-F50E-410B118796C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657" b="10298"/>
          <a:stretch/>
        </p:blipFill>
        <p:spPr>
          <a:xfrm rot="16200000">
            <a:off x="-2419002" y="2419002"/>
            <a:ext cx="6840977" cy="2002970"/>
          </a:xfrm>
          <a:prstGeom prst="rect">
            <a:avLst/>
          </a:prstGeom>
        </p:spPr>
      </p:pic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sp>
        <p:nvSpPr>
          <p:cNvPr id="4" name="מלבן 3">
            <a:extLst>
              <a:ext uri="{FF2B5EF4-FFF2-40B4-BE49-F238E27FC236}">
                <a16:creationId xmlns:a16="http://schemas.microsoft.com/office/drawing/2014/main" id="{3B2A9206-2A17-37D3-F76C-8E44201803FF}"/>
              </a:ext>
            </a:extLst>
          </p:cNvPr>
          <p:cNvSpPr/>
          <p:nvPr/>
        </p:nvSpPr>
        <p:spPr>
          <a:xfrm>
            <a:off x="7888224" y="1670304"/>
            <a:ext cx="3974592" cy="22433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6" name="תמונה 5">
            <a:extLst>
              <a:ext uri="{FF2B5EF4-FFF2-40B4-BE49-F238E27FC236}">
                <a16:creationId xmlns:a16="http://schemas.microsoft.com/office/drawing/2014/main" id="{E844FBB2-452E-F868-EF0E-5177B15E794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60077"/>
          <a:stretch/>
        </p:blipFill>
        <p:spPr>
          <a:xfrm>
            <a:off x="0" y="6494929"/>
            <a:ext cx="1864655" cy="233082"/>
          </a:xfrm>
          <a:prstGeom prst="rect">
            <a:avLst/>
          </a:prstGeom>
        </p:spPr>
      </p:pic>
      <p:pic>
        <p:nvPicPr>
          <p:cNvPr id="7" name="תמונה 6">
            <a:extLst>
              <a:ext uri="{FF2B5EF4-FFF2-40B4-BE49-F238E27FC236}">
                <a16:creationId xmlns:a16="http://schemas.microsoft.com/office/drawing/2014/main" id="{015FC628-64A2-ABD7-0EEE-3871F8A556D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24150" t="1" b="52982"/>
          <a:stretch/>
        </p:blipFill>
        <p:spPr>
          <a:xfrm>
            <a:off x="5168900" y="138187"/>
            <a:ext cx="6874926" cy="24907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תמונה 12">
            <a:extLst>
              <a:ext uri="{FF2B5EF4-FFF2-40B4-BE49-F238E27FC236}">
                <a16:creationId xmlns:a16="http://schemas.microsoft.com/office/drawing/2014/main" id="{F523F09E-B482-C99B-9952-5C67ED43555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24150" t="53970" b="13426"/>
          <a:stretch/>
        </p:blipFill>
        <p:spPr>
          <a:xfrm>
            <a:off x="5168900" y="2725923"/>
            <a:ext cx="6874926" cy="1727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תמונה 8">
            <a:extLst>
              <a:ext uri="{FF2B5EF4-FFF2-40B4-BE49-F238E27FC236}">
                <a16:creationId xmlns:a16="http://schemas.microsoft.com/office/drawing/2014/main" id="{CAF79B5C-8B8B-EF1A-2F0D-98E20A1F8FF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58349" y="5133300"/>
            <a:ext cx="8984759" cy="1211685"/>
          </a:xfrm>
          <a:prstGeom prst="rect">
            <a:avLst/>
          </a:prstGeom>
        </p:spPr>
      </p:pic>
      <p:pic>
        <p:nvPicPr>
          <p:cNvPr id="15" name="תמונה 14">
            <a:extLst>
              <a:ext uri="{FF2B5EF4-FFF2-40B4-BE49-F238E27FC236}">
                <a16:creationId xmlns:a16="http://schemas.microsoft.com/office/drawing/2014/main" id="{245D9154-18BE-97A0-8314-F52D8607FF1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88026" y="4636988"/>
            <a:ext cx="7155800" cy="3124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תמונה 15">
            <a:extLst>
              <a:ext uri="{FF2B5EF4-FFF2-40B4-BE49-F238E27FC236}">
                <a16:creationId xmlns:a16="http://schemas.microsoft.com/office/drawing/2014/main" id="{0A32489A-E2E9-EEE4-7144-7E1D2B772F9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t="2269" r="77901" b="8871"/>
          <a:stretch/>
        </p:blipFill>
        <p:spPr>
          <a:xfrm>
            <a:off x="943915" y="892450"/>
            <a:ext cx="2002971" cy="47073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66284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>
            <a:extLst>
              <a:ext uri="{FF2B5EF4-FFF2-40B4-BE49-F238E27FC236}">
                <a16:creationId xmlns:a16="http://schemas.microsoft.com/office/drawing/2014/main" id="{9046BF9E-D8B5-C076-F50E-410B118796C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657" b="10298"/>
          <a:stretch/>
        </p:blipFill>
        <p:spPr>
          <a:xfrm rot="16200000">
            <a:off x="-2419002" y="2419002"/>
            <a:ext cx="6840977" cy="2002970"/>
          </a:xfrm>
          <a:prstGeom prst="rect">
            <a:avLst/>
          </a:prstGeom>
        </p:spPr>
      </p:pic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sp>
        <p:nvSpPr>
          <p:cNvPr id="4" name="מלבן 3">
            <a:extLst>
              <a:ext uri="{FF2B5EF4-FFF2-40B4-BE49-F238E27FC236}">
                <a16:creationId xmlns:a16="http://schemas.microsoft.com/office/drawing/2014/main" id="{3B2A9206-2A17-37D3-F76C-8E44201803FF}"/>
              </a:ext>
            </a:extLst>
          </p:cNvPr>
          <p:cNvSpPr/>
          <p:nvPr/>
        </p:nvSpPr>
        <p:spPr>
          <a:xfrm>
            <a:off x="7888224" y="1670304"/>
            <a:ext cx="3974592" cy="22433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6" name="תמונה 5">
            <a:extLst>
              <a:ext uri="{FF2B5EF4-FFF2-40B4-BE49-F238E27FC236}">
                <a16:creationId xmlns:a16="http://schemas.microsoft.com/office/drawing/2014/main" id="{E844FBB2-452E-F868-EF0E-5177B15E794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60077"/>
          <a:stretch/>
        </p:blipFill>
        <p:spPr>
          <a:xfrm>
            <a:off x="0" y="6494929"/>
            <a:ext cx="1864655" cy="233082"/>
          </a:xfrm>
          <a:prstGeom prst="rect">
            <a:avLst/>
          </a:prstGeom>
        </p:spPr>
      </p:pic>
      <p:pic>
        <p:nvPicPr>
          <p:cNvPr id="7" name="תמונה 6">
            <a:extLst>
              <a:ext uri="{FF2B5EF4-FFF2-40B4-BE49-F238E27FC236}">
                <a16:creationId xmlns:a16="http://schemas.microsoft.com/office/drawing/2014/main" id="{015FC628-64A2-ABD7-0EEE-3871F8A556D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24150" t="1" b="52982"/>
          <a:stretch/>
        </p:blipFill>
        <p:spPr>
          <a:xfrm>
            <a:off x="5168900" y="138187"/>
            <a:ext cx="6874926" cy="24907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תמונה 12">
            <a:extLst>
              <a:ext uri="{FF2B5EF4-FFF2-40B4-BE49-F238E27FC236}">
                <a16:creationId xmlns:a16="http://schemas.microsoft.com/office/drawing/2014/main" id="{F523F09E-B482-C99B-9952-5C67ED43555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24150" t="53970" b="13426"/>
          <a:stretch/>
        </p:blipFill>
        <p:spPr>
          <a:xfrm>
            <a:off x="5168900" y="2725923"/>
            <a:ext cx="6874926" cy="1727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תמונה 4">
            <a:extLst>
              <a:ext uri="{FF2B5EF4-FFF2-40B4-BE49-F238E27FC236}">
                <a16:creationId xmlns:a16="http://schemas.microsoft.com/office/drawing/2014/main" id="{C2633E74-AA82-5053-6AFC-A3801C233F3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17916" y="4556147"/>
            <a:ext cx="5425910" cy="2895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תמונה 9">
            <a:extLst>
              <a:ext uri="{FF2B5EF4-FFF2-40B4-BE49-F238E27FC236}">
                <a16:creationId xmlns:a16="http://schemas.microsoft.com/office/drawing/2014/main" id="{934242DE-2E74-C7D3-EBCB-0CBFCAB330B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50478" y="5086394"/>
            <a:ext cx="6111770" cy="1158340"/>
          </a:xfrm>
          <a:prstGeom prst="rect">
            <a:avLst/>
          </a:prstGeom>
        </p:spPr>
      </p:pic>
      <p:pic>
        <p:nvPicPr>
          <p:cNvPr id="11" name="תמונה 10">
            <a:extLst>
              <a:ext uri="{FF2B5EF4-FFF2-40B4-BE49-F238E27FC236}">
                <a16:creationId xmlns:a16="http://schemas.microsoft.com/office/drawing/2014/main" id="{EAF67FC3-4131-5229-DD84-4982F333FFB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t="2269" r="77901" b="8871"/>
          <a:stretch/>
        </p:blipFill>
        <p:spPr>
          <a:xfrm>
            <a:off x="2584450" y="712953"/>
            <a:ext cx="2002971" cy="47073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25071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>
            <a:extLst>
              <a:ext uri="{FF2B5EF4-FFF2-40B4-BE49-F238E27FC236}">
                <a16:creationId xmlns:a16="http://schemas.microsoft.com/office/drawing/2014/main" id="{9046BF9E-D8B5-C076-F50E-410B118796C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657" b="10298"/>
          <a:stretch/>
        </p:blipFill>
        <p:spPr>
          <a:xfrm rot="16200000">
            <a:off x="-2419002" y="2419002"/>
            <a:ext cx="6840977" cy="2002970"/>
          </a:xfrm>
          <a:prstGeom prst="rect">
            <a:avLst/>
          </a:prstGeom>
        </p:spPr>
      </p:pic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sp>
        <p:nvSpPr>
          <p:cNvPr id="4" name="מלבן 3">
            <a:extLst>
              <a:ext uri="{FF2B5EF4-FFF2-40B4-BE49-F238E27FC236}">
                <a16:creationId xmlns:a16="http://schemas.microsoft.com/office/drawing/2014/main" id="{3B2A9206-2A17-37D3-F76C-8E44201803FF}"/>
              </a:ext>
            </a:extLst>
          </p:cNvPr>
          <p:cNvSpPr/>
          <p:nvPr/>
        </p:nvSpPr>
        <p:spPr>
          <a:xfrm>
            <a:off x="7888224" y="1670304"/>
            <a:ext cx="3974592" cy="22433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6" name="תמונה 5">
            <a:extLst>
              <a:ext uri="{FF2B5EF4-FFF2-40B4-BE49-F238E27FC236}">
                <a16:creationId xmlns:a16="http://schemas.microsoft.com/office/drawing/2014/main" id="{E844FBB2-452E-F868-EF0E-5177B15E794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60077"/>
          <a:stretch/>
        </p:blipFill>
        <p:spPr>
          <a:xfrm>
            <a:off x="0" y="6494929"/>
            <a:ext cx="1864655" cy="233082"/>
          </a:xfrm>
          <a:prstGeom prst="rect">
            <a:avLst/>
          </a:prstGeom>
        </p:spPr>
      </p:pic>
      <p:pic>
        <p:nvPicPr>
          <p:cNvPr id="7" name="תמונה 6">
            <a:extLst>
              <a:ext uri="{FF2B5EF4-FFF2-40B4-BE49-F238E27FC236}">
                <a16:creationId xmlns:a16="http://schemas.microsoft.com/office/drawing/2014/main" id="{015FC628-64A2-ABD7-0EEE-3871F8A556D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24150" t="1" b="52982"/>
          <a:stretch/>
        </p:blipFill>
        <p:spPr>
          <a:xfrm>
            <a:off x="5168900" y="138187"/>
            <a:ext cx="6874926" cy="24907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תמונה 12">
            <a:extLst>
              <a:ext uri="{FF2B5EF4-FFF2-40B4-BE49-F238E27FC236}">
                <a16:creationId xmlns:a16="http://schemas.microsoft.com/office/drawing/2014/main" id="{F523F09E-B482-C99B-9952-5C67ED43555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24150" t="53970" b="13426"/>
          <a:stretch/>
        </p:blipFill>
        <p:spPr>
          <a:xfrm>
            <a:off x="5168900" y="2725923"/>
            <a:ext cx="6874926" cy="1727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תמונה 7">
            <a:extLst>
              <a:ext uri="{FF2B5EF4-FFF2-40B4-BE49-F238E27FC236}">
                <a16:creationId xmlns:a16="http://schemas.microsoft.com/office/drawing/2014/main" id="{11682158-2496-6E9A-8AED-8BCDBCDA936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24690" y="4550146"/>
            <a:ext cx="9419136" cy="10592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תמונה 10">
            <a:extLst>
              <a:ext uri="{FF2B5EF4-FFF2-40B4-BE49-F238E27FC236}">
                <a16:creationId xmlns:a16="http://schemas.microsoft.com/office/drawing/2014/main" id="{F52B5F3E-CC0C-3A5D-5EBE-3078E564A48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24690" y="5887507"/>
            <a:ext cx="9030483" cy="723963"/>
          </a:xfrm>
          <a:prstGeom prst="rect">
            <a:avLst/>
          </a:prstGeom>
        </p:spPr>
      </p:pic>
      <p:pic>
        <p:nvPicPr>
          <p:cNvPr id="12" name="תמונה 11">
            <a:extLst>
              <a:ext uri="{FF2B5EF4-FFF2-40B4-BE49-F238E27FC236}">
                <a16:creationId xmlns:a16="http://schemas.microsoft.com/office/drawing/2014/main" id="{473BABF3-C7A2-ACD8-34C4-0EE15CBDAAC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t="2269" r="77901" b="8871"/>
          <a:stretch/>
        </p:blipFill>
        <p:spPr>
          <a:xfrm>
            <a:off x="581479" y="738423"/>
            <a:ext cx="2002971" cy="47073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04631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>
            <a:extLst>
              <a:ext uri="{FF2B5EF4-FFF2-40B4-BE49-F238E27FC236}">
                <a16:creationId xmlns:a16="http://schemas.microsoft.com/office/drawing/2014/main" id="{9046BF9E-D8B5-C076-F50E-410B118796C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657" b="10298"/>
          <a:stretch/>
        </p:blipFill>
        <p:spPr>
          <a:xfrm rot="16200000">
            <a:off x="-2419002" y="2419002"/>
            <a:ext cx="6840977" cy="2002970"/>
          </a:xfrm>
          <a:prstGeom prst="rect">
            <a:avLst/>
          </a:prstGeom>
        </p:spPr>
      </p:pic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sp>
        <p:nvSpPr>
          <p:cNvPr id="4" name="מלבן 3">
            <a:extLst>
              <a:ext uri="{FF2B5EF4-FFF2-40B4-BE49-F238E27FC236}">
                <a16:creationId xmlns:a16="http://schemas.microsoft.com/office/drawing/2014/main" id="{3B2A9206-2A17-37D3-F76C-8E44201803FF}"/>
              </a:ext>
            </a:extLst>
          </p:cNvPr>
          <p:cNvSpPr/>
          <p:nvPr/>
        </p:nvSpPr>
        <p:spPr>
          <a:xfrm>
            <a:off x="7888224" y="1670304"/>
            <a:ext cx="3974592" cy="22433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6" name="תמונה 5">
            <a:extLst>
              <a:ext uri="{FF2B5EF4-FFF2-40B4-BE49-F238E27FC236}">
                <a16:creationId xmlns:a16="http://schemas.microsoft.com/office/drawing/2014/main" id="{E844FBB2-452E-F868-EF0E-5177B15E794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60077"/>
          <a:stretch/>
        </p:blipFill>
        <p:spPr>
          <a:xfrm>
            <a:off x="0" y="6494929"/>
            <a:ext cx="1864655" cy="233082"/>
          </a:xfrm>
          <a:prstGeom prst="rect">
            <a:avLst/>
          </a:prstGeom>
        </p:spPr>
      </p:pic>
      <p:pic>
        <p:nvPicPr>
          <p:cNvPr id="7" name="תמונה 6">
            <a:extLst>
              <a:ext uri="{FF2B5EF4-FFF2-40B4-BE49-F238E27FC236}">
                <a16:creationId xmlns:a16="http://schemas.microsoft.com/office/drawing/2014/main" id="{015FC628-64A2-ABD7-0EEE-3871F8A556D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24150" t="1" b="52982"/>
          <a:stretch/>
        </p:blipFill>
        <p:spPr>
          <a:xfrm>
            <a:off x="5168900" y="138187"/>
            <a:ext cx="6874926" cy="24907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תמונה 12">
            <a:extLst>
              <a:ext uri="{FF2B5EF4-FFF2-40B4-BE49-F238E27FC236}">
                <a16:creationId xmlns:a16="http://schemas.microsoft.com/office/drawing/2014/main" id="{F523F09E-B482-C99B-9952-5C67ED43555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24150" t="53970" b="13426"/>
          <a:stretch/>
        </p:blipFill>
        <p:spPr>
          <a:xfrm>
            <a:off x="5168900" y="2725923"/>
            <a:ext cx="6874926" cy="1727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תמונה 4">
            <a:extLst>
              <a:ext uri="{FF2B5EF4-FFF2-40B4-BE49-F238E27FC236}">
                <a16:creationId xmlns:a16="http://schemas.microsoft.com/office/drawing/2014/main" id="{5E098A39-689C-2675-D426-0EB68309119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26129" y="4586190"/>
            <a:ext cx="7117697" cy="3200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תמונה 9">
            <a:extLst>
              <a:ext uri="{FF2B5EF4-FFF2-40B4-BE49-F238E27FC236}">
                <a16:creationId xmlns:a16="http://schemas.microsoft.com/office/drawing/2014/main" id="{324C675E-267A-6379-9881-D827B0DA5799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b="43910"/>
          <a:stretch/>
        </p:blipFill>
        <p:spPr>
          <a:xfrm>
            <a:off x="6269251" y="5259259"/>
            <a:ext cx="5593565" cy="1145551"/>
          </a:xfrm>
          <a:prstGeom prst="rect">
            <a:avLst/>
          </a:prstGeom>
        </p:spPr>
      </p:pic>
      <p:pic>
        <p:nvPicPr>
          <p:cNvPr id="12" name="תמונה 11">
            <a:extLst>
              <a:ext uri="{FF2B5EF4-FFF2-40B4-BE49-F238E27FC236}">
                <a16:creationId xmlns:a16="http://schemas.microsoft.com/office/drawing/2014/main" id="{B617D54C-EB2B-6093-F970-4E8BC18957D1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t="57068" b="1"/>
          <a:stretch/>
        </p:blipFill>
        <p:spPr>
          <a:xfrm>
            <a:off x="1695961" y="5609434"/>
            <a:ext cx="5593565" cy="876805"/>
          </a:xfrm>
          <a:prstGeom prst="rect">
            <a:avLst/>
          </a:prstGeom>
        </p:spPr>
      </p:pic>
      <p:pic>
        <p:nvPicPr>
          <p:cNvPr id="15" name="תמונה 14">
            <a:extLst>
              <a:ext uri="{FF2B5EF4-FFF2-40B4-BE49-F238E27FC236}">
                <a16:creationId xmlns:a16="http://schemas.microsoft.com/office/drawing/2014/main" id="{A715B308-2FC6-3D4E-5F19-248DB2597D7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t="2269" r="77901" b="8871"/>
          <a:stretch/>
        </p:blipFill>
        <p:spPr>
          <a:xfrm>
            <a:off x="847418" y="852653"/>
            <a:ext cx="2002971" cy="47073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64759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תמונה 21">
            <a:extLst>
              <a:ext uri="{FF2B5EF4-FFF2-40B4-BE49-F238E27FC236}">
                <a16:creationId xmlns:a16="http://schemas.microsoft.com/office/drawing/2014/main" id="{6152B443-17AD-38BC-72B3-A78171998E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4881" y="182077"/>
            <a:ext cx="4006575" cy="1148653"/>
          </a:xfrm>
          <a:prstGeom prst="rect">
            <a:avLst/>
          </a:prstGeom>
        </p:spPr>
      </p:pic>
      <p:pic>
        <p:nvPicPr>
          <p:cNvPr id="5" name="תמונה 4">
            <a:extLst>
              <a:ext uri="{FF2B5EF4-FFF2-40B4-BE49-F238E27FC236}">
                <a16:creationId xmlns:a16="http://schemas.microsoft.com/office/drawing/2014/main" id="{E928EC64-710B-B947-6EC0-4F118A43602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0657" b="10298"/>
          <a:stretch/>
        </p:blipFill>
        <p:spPr>
          <a:xfrm>
            <a:off x="0" y="4298729"/>
            <a:ext cx="12192000" cy="2559272"/>
          </a:xfrm>
          <a:prstGeom prst="rect">
            <a:avLst/>
          </a:prstGeom>
        </p:spPr>
      </p:pic>
      <p:pic>
        <p:nvPicPr>
          <p:cNvPr id="4" name="תמונה 3">
            <a:extLst>
              <a:ext uri="{FF2B5EF4-FFF2-40B4-BE49-F238E27FC236}">
                <a16:creationId xmlns:a16="http://schemas.microsoft.com/office/drawing/2014/main" id="{534E573C-204A-9138-A10C-F136E053A31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60077"/>
          <a:stretch/>
        </p:blipFill>
        <p:spPr>
          <a:xfrm>
            <a:off x="0" y="6494929"/>
            <a:ext cx="1864655" cy="233082"/>
          </a:xfrm>
          <a:prstGeom prst="rect">
            <a:avLst/>
          </a:prstGeom>
        </p:spPr>
      </p:pic>
      <p:pic>
        <p:nvPicPr>
          <p:cNvPr id="7" name="תמונה 6">
            <a:extLst>
              <a:ext uri="{FF2B5EF4-FFF2-40B4-BE49-F238E27FC236}">
                <a16:creationId xmlns:a16="http://schemas.microsoft.com/office/drawing/2014/main" id="{26A1FC4B-C00C-91C3-0D3B-C3BA8FDF65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58159" y="1277222"/>
            <a:ext cx="4876791" cy="1526956"/>
          </a:xfrm>
          <a:prstGeom prst="rect">
            <a:avLst/>
          </a:prstGeom>
        </p:spPr>
      </p:pic>
      <p:pic>
        <p:nvPicPr>
          <p:cNvPr id="3" name="תמונה 2">
            <a:extLst>
              <a:ext uri="{FF2B5EF4-FFF2-40B4-BE49-F238E27FC236}">
                <a16:creationId xmlns:a16="http://schemas.microsoft.com/office/drawing/2014/main" id="{50D23569-DEDC-E012-93B3-EBC828AC6DE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44830" y="2810146"/>
            <a:ext cx="3903447" cy="741307"/>
          </a:xfrm>
          <a:prstGeom prst="rect">
            <a:avLst/>
          </a:prstGeom>
        </p:spPr>
      </p:pic>
      <p:pic>
        <p:nvPicPr>
          <p:cNvPr id="8" name="תמונה 7">
            <a:extLst>
              <a:ext uri="{FF2B5EF4-FFF2-40B4-BE49-F238E27FC236}">
                <a16:creationId xmlns:a16="http://schemas.microsoft.com/office/drawing/2014/main" id="{23D20F71-7CD7-DA17-C875-F275D0797C85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258157" y="3475253"/>
            <a:ext cx="3524658" cy="653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218412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משנה 2">
            <a:extLst>
              <a:ext uri="{FF2B5EF4-FFF2-40B4-BE49-F238E27FC236}">
                <a16:creationId xmlns:a16="http://schemas.microsoft.com/office/drawing/2014/main" id="{A915D72C-8E67-FE9E-929D-D19EA78FBC0B}"/>
              </a:ext>
            </a:extLst>
          </p:cNvPr>
          <p:cNvSpPr txBox="1">
            <a:spLocks/>
          </p:cNvSpPr>
          <p:nvPr/>
        </p:nvSpPr>
        <p:spPr>
          <a:xfrm>
            <a:off x="2336799" y="2405881"/>
            <a:ext cx="7788539" cy="843079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0" indent="0" algn="ct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ar-AE" sz="6000" b="1" dirty="0">
                <a:solidFill>
                  <a:srgbClr val="D52E7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مثال محلول</a:t>
            </a:r>
            <a:endParaRPr lang="he-IL" sz="6000" b="1" dirty="0">
              <a:solidFill>
                <a:srgbClr val="D52E7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2" name="תמונה 21">
            <a:extLst>
              <a:ext uri="{FF2B5EF4-FFF2-40B4-BE49-F238E27FC236}">
                <a16:creationId xmlns:a16="http://schemas.microsoft.com/office/drawing/2014/main" id="{6152B443-17AD-38BC-72B3-A78171998E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2711" y="185098"/>
            <a:ext cx="4006575" cy="1148653"/>
          </a:xfrm>
          <a:prstGeom prst="rect">
            <a:avLst/>
          </a:prstGeom>
        </p:spPr>
      </p:pic>
      <p:sp>
        <p:nvSpPr>
          <p:cNvPr id="3" name="כותרת משנה 2">
            <a:extLst>
              <a:ext uri="{FF2B5EF4-FFF2-40B4-BE49-F238E27FC236}">
                <a16:creationId xmlns:a16="http://schemas.microsoft.com/office/drawing/2014/main" id="{FE23E111-8885-EB58-671C-9C90179BE5DC}"/>
              </a:ext>
            </a:extLst>
          </p:cNvPr>
          <p:cNvSpPr txBox="1">
            <a:spLocks/>
          </p:cNvSpPr>
          <p:nvPr/>
        </p:nvSpPr>
        <p:spPr>
          <a:xfrm>
            <a:off x="3513951" y="3619807"/>
            <a:ext cx="5619031" cy="843079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0" indent="0" algn="ct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ar-AE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ص</a:t>
            </a:r>
            <a:r>
              <a:rPr lang="he-IL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39-40</a:t>
            </a:r>
          </a:p>
        </p:txBody>
      </p:sp>
      <p:pic>
        <p:nvPicPr>
          <p:cNvPr id="5" name="תמונה 4">
            <a:extLst>
              <a:ext uri="{FF2B5EF4-FFF2-40B4-BE49-F238E27FC236}">
                <a16:creationId xmlns:a16="http://schemas.microsoft.com/office/drawing/2014/main" id="{6A7DA16E-CB01-48EE-B07C-F2201A9F6B5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0657" b="10298"/>
          <a:stretch/>
        </p:blipFill>
        <p:spPr>
          <a:xfrm>
            <a:off x="0" y="4298729"/>
            <a:ext cx="12192000" cy="2559272"/>
          </a:xfrm>
          <a:prstGeom prst="rect">
            <a:avLst/>
          </a:prstGeom>
        </p:spPr>
      </p:pic>
      <p:pic>
        <p:nvPicPr>
          <p:cNvPr id="4" name="תמונה 3">
            <a:extLst>
              <a:ext uri="{FF2B5EF4-FFF2-40B4-BE49-F238E27FC236}">
                <a16:creationId xmlns:a16="http://schemas.microsoft.com/office/drawing/2014/main" id="{132F1187-0CF7-8B6E-478A-F6CA17C6AEE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60077"/>
          <a:stretch/>
        </p:blipFill>
        <p:spPr>
          <a:xfrm>
            <a:off x="0" y="6494929"/>
            <a:ext cx="1864655" cy="233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57647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תמונה 21">
            <a:extLst>
              <a:ext uri="{FF2B5EF4-FFF2-40B4-BE49-F238E27FC236}">
                <a16:creationId xmlns:a16="http://schemas.microsoft.com/office/drawing/2014/main" id="{6152B443-17AD-38BC-72B3-A78171998E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4881" y="182077"/>
            <a:ext cx="4006575" cy="1148653"/>
          </a:xfrm>
          <a:prstGeom prst="rect">
            <a:avLst/>
          </a:prstGeom>
        </p:spPr>
      </p:pic>
      <p:pic>
        <p:nvPicPr>
          <p:cNvPr id="5" name="תמונה 4">
            <a:extLst>
              <a:ext uri="{FF2B5EF4-FFF2-40B4-BE49-F238E27FC236}">
                <a16:creationId xmlns:a16="http://schemas.microsoft.com/office/drawing/2014/main" id="{E928EC64-710B-B947-6EC0-4F118A43602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0657" b="10298"/>
          <a:stretch/>
        </p:blipFill>
        <p:spPr>
          <a:xfrm>
            <a:off x="0" y="4298729"/>
            <a:ext cx="12192000" cy="2559272"/>
          </a:xfrm>
          <a:prstGeom prst="rect">
            <a:avLst/>
          </a:prstGeom>
        </p:spPr>
      </p:pic>
      <p:pic>
        <p:nvPicPr>
          <p:cNvPr id="4" name="תמונה 3">
            <a:extLst>
              <a:ext uri="{FF2B5EF4-FFF2-40B4-BE49-F238E27FC236}">
                <a16:creationId xmlns:a16="http://schemas.microsoft.com/office/drawing/2014/main" id="{534E573C-204A-9138-A10C-F136E053A31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60077"/>
          <a:stretch/>
        </p:blipFill>
        <p:spPr>
          <a:xfrm>
            <a:off x="0" y="6494929"/>
            <a:ext cx="1864655" cy="233082"/>
          </a:xfrm>
          <a:prstGeom prst="rect">
            <a:avLst/>
          </a:prstGeom>
        </p:spPr>
      </p:pic>
      <p:pic>
        <p:nvPicPr>
          <p:cNvPr id="7" name="תמונה 6">
            <a:extLst>
              <a:ext uri="{FF2B5EF4-FFF2-40B4-BE49-F238E27FC236}">
                <a16:creationId xmlns:a16="http://schemas.microsoft.com/office/drawing/2014/main" id="{26A1FC4B-C00C-91C3-0D3B-C3BA8FDF65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58159" y="1277222"/>
            <a:ext cx="4876791" cy="1526956"/>
          </a:xfrm>
          <a:prstGeom prst="rect">
            <a:avLst/>
          </a:prstGeom>
        </p:spPr>
      </p:pic>
      <p:pic>
        <p:nvPicPr>
          <p:cNvPr id="9" name="תמונה 8">
            <a:extLst>
              <a:ext uri="{FF2B5EF4-FFF2-40B4-BE49-F238E27FC236}">
                <a16:creationId xmlns:a16="http://schemas.microsoft.com/office/drawing/2014/main" id="{BC5FD69E-A29D-2D2F-E5EE-F0CC91C0550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73920" y="2851663"/>
            <a:ext cx="6361030" cy="636103"/>
          </a:xfrm>
          <a:prstGeom prst="rect">
            <a:avLst/>
          </a:prstGeom>
        </p:spPr>
      </p:pic>
      <p:pic>
        <p:nvPicPr>
          <p:cNvPr id="11" name="תמונה 10">
            <a:extLst>
              <a:ext uri="{FF2B5EF4-FFF2-40B4-BE49-F238E27FC236}">
                <a16:creationId xmlns:a16="http://schemas.microsoft.com/office/drawing/2014/main" id="{DFAE8315-9911-8F61-E564-B42241D185DE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893742" y="3487767"/>
            <a:ext cx="4420530" cy="810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77478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>
            <a:extLst>
              <a:ext uri="{FF2B5EF4-FFF2-40B4-BE49-F238E27FC236}">
                <a16:creationId xmlns:a16="http://schemas.microsoft.com/office/drawing/2014/main" id="{DFD8D36C-A62D-6521-283A-1CDBD5AC145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657" b="10298"/>
          <a:stretch/>
        </p:blipFill>
        <p:spPr>
          <a:xfrm rot="16200000">
            <a:off x="-2419002" y="2419002"/>
            <a:ext cx="6840977" cy="2002970"/>
          </a:xfrm>
          <a:prstGeom prst="rect">
            <a:avLst/>
          </a:prstGeom>
        </p:spPr>
      </p:pic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sp>
        <p:nvSpPr>
          <p:cNvPr id="4" name="מלבן 3">
            <a:extLst>
              <a:ext uri="{FF2B5EF4-FFF2-40B4-BE49-F238E27FC236}">
                <a16:creationId xmlns:a16="http://schemas.microsoft.com/office/drawing/2014/main" id="{3B2A9206-2A17-37D3-F76C-8E44201803FF}"/>
              </a:ext>
            </a:extLst>
          </p:cNvPr>
          <p:cNvSpPr/>
          <p:nvPr/>
        </p:nvSpPr>
        <p:spPr>
          <a:xfrm>
            <a:off x="7888224" y="1670304"/>
            <a:ext cx="3974592" cy="22433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6" name="תמונה 5">
            <a:extLst>
              <a:ext uri="{FF2B5EF4-FFF2-40B4-BE49-F238E27FC236}">
                <a16:creationId xmlns:a16="http://schemas.microsoft.com/office/drawing/2014/main" id="{0C6409DE-466E-5D97-4E64-CF188DD381D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60077"/>
          <a:stretch/>
        </p:blipFill>
        <p:spPr>
          <a:xfrm>
            <a:off x="0" y="6494929"/>
            <a:ext cx="1864655" cy="233082"/>
          </a:xfrm>
          <a:prstGeom prst="rect">
            <a:avLst/>
          </a:prstGeom>
        </p:spPr>
      </p:pic>
      <p:pic>
        <p:nvPicPr>
          <p:cNvPr id="8" name="תמונה 7">
            <a:extLst>
              <a:ext uri="{FF2B5EF4-FFF2-40B4-BE49-F238E27FC236}">
                <a16:creationId xmlns:a16="http://schemas.microsoft.com/office/drawing/2014/main" id="{8690843A-BFFD-AE8E-E216-41B54447746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84642" y="641513"/>
            <a:ext cx="9632515" cy="30482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תמונה 9">
            <a:extLst>
              <a:ext uri="{FF2B5EF4-FFF2-40B4-BE49-F238E27FC236}">
                <a16:creationId xmlns:a16="http://schemas.microsoft.com/office/drawing/2014/main" id="{AE7B16DE-7152-363F-1B3E-B760DBFE4FD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25561" y="3846980"/>
            <a:ext cx="7285351" cy="2933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3016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>
            <a:extLst>
              <a:ext uri="{FF2B5EF4-FFF2-40B4-BE49-F238E27FC236}">
                <a16:creationId xmlns:a16="http://schemas.microsoft.com/office/drawing/2014/main" id="{DFD8D36C-A62D-6521-283A-1CDBD5AC145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657" b="10298"/>
          <a:stretch/>
        </p:blipFill>
        <p:spPr>
          <a:xfrm rot="16200000">
            <a:off x="-2419002" y="2419002"/>
            <a:ext cx="6840977" cy="2002970"/>
          </a:xfrm>
          <a:prstGeom prst="rect">
            <a:avLst/>
          </a:prstGeom>
        </p:spPr>
      </p:pic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pic>
        <p:nvPicPr>
          <p:cNvPr id="6" name="תמונה 5">
            <a:extLst>
              <a:ext uri="{FF2B5EF4-FFF2-40B4-BE49-F238E27FC236}">
                <a16:creationId xmlns:a16="http://schemas.microsoft.com/office/drawing/2014/main" id="{0C6409DE-466E-5D97-4E64-CF188DD381D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60077"/>
          <a:stretch/>
        </p:blipFill>
        <p:spPr>
          <a:xfrm>
            <a:off x="0" y="6494929"/>
            <a:ext cx="1864655" cy="233082"/>
          </a:xfrm>
          <a:prstGeom prst="rect">
            <a:avLst/>
          </a:prstGeom>
        </p:spPr>
      </p:pic>
      <p:pic>
        <p:nvPicPr>
          <p:cNvPr id="10" name="תמונה 9">
            <a:extLst>
              <a:ext uri="{FF2B5EF4-FFF2-40B4-BE49-F238E27FC236}">
                <a16:creationId xmlns:a16="http://schemas.microsoft.com/office/drawing/2014/main" id="{AE7B16DE-7152-363F-1B3E-B760DBFE4FD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17022" t="19950"/>
          <a:stretch/>
        </p:blipFill>
        <p:spPr>
          <a:xfrm>
            <a:off x="5969000" y="215900"/>
            <a:ext cx="6045212" cy="23486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תמונה 4">
            <a:extLst>
              <a:ext uri="{FF2B5EF4-FFF2-40B4-BE49-F238E27FC236}">
                <a16:creationId xmlns:a16="http://schemas.microsoft.com/office/drawing/2014/main" id="{17679F6D-97A6-9ED5-43A2-BCF6CDDFA6E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b="48219"/>
          <a:stretch/>
        </p:blipFill>
        <p:spPr>
          <a:xfrm>
            <a:off x="8036227" y="2961227"/>
            <a:ext cx="3977985" cy="3590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תמונה 6">
            <a:extLst>
              <a:ext uri="{FF2B5EF4-FFF2-40B4-BE49-F238E27FC236}">
                <a16:creationId xmlns:a16="http://schemas.microsoft.com/office/drawing/2014/main" id="{60FEA302-45FA-BD97-C2CA-5A601B15C90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t="51781"/>
          <a:stretch/>
        </p:blipFill>
        <p:spPr>
          <a:xfrm>
            <a:off x="8036227" y="4470399"/>
            <a:ext cx="3977985" cy="3343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תמונה 10">
            <a:extLst>
              <a:ext uri="{FF2B5EF4-FFF2-40B4-BE49-F238E27FC236}">
                <a16:creationId xmlns:a16="http://schemas.microsoft.com/office/drawing/2014/main" id="{D0149220-239F-84D0-0667-DAD31C1ACE06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b="50000"/>
          <a:stretch/>
        </p:blipFill>
        <p:spPr>
          <a:xfrm>
            <a:off x="5879852" y="3639056"/>
            <a:ext cx="5715495" cy="373413"/>
          </a:xfrm>
          <a:prstGeom prst="rect">
            <a:avLst/>
          </a:prstGeom>
        </p:spPr>
      </p:pic>
      <p:pic>
        <p:nvPicPr>
          <p:cNvPr id="12" name="תמונה 11">
            <a:extLst>
              <a:ext uri="{FF2B5EF4-FFF2-40B4-BE49-F238E27FC236}">
                <a16:creationId xmlns:a16="http://schemas.microsoft.com/office/drawing/2014/main" id="{DD6AD328-9DE9-3542-C960-386E9FE2EF4E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t="50000"/>
          <a:stretch/>
        </p:blipFill>
        <p:spPr>
          <a:xfrm>
            <a:off x="5879852" y="5162548"/>
            <a:ext cx="5715495" cy="373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5999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>
            <a:extLst>
              <a:ext uri="{FF2B5EF4-FFF2-40B4-BE49-F238E27FC236}">
                <a16:creationId xmlns:a16="http://schemas.microsoft.com/office/drawing/2014/main" id="{DFD8D36C-A62D-6521-283A-1CDBD5AC145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657" b="10298"/>
          <a:stretch/>
        </p:blipFill>
        <p:spPr>
          <a:xfrm rot="16200000">
            <a:off x="-2419002" y="2419002"/>
            <a:ext cx="6840977" cy="2002970"/>
          </a:xfrm>
          <a:prstGeom prst="rect">
            <a:avLst/>
          </a:prstGeom>
        </p:spPr>
      </p:pic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pic>
        <p:nvPicPr>
          <p:cNvPr id="6" name="תמונה 5">
            <a:extLst>
              <a:ext uri="{FF2B5EF4-FFF2-40B4-BE49-F238E27FC236}">
                <a16:creationId xmlns:a16="http://schemas.microsoft.com/office/drawing/2014/main" id="{0C6409DE-466E-5D97-4E64-CF188DD381D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60077"/>
          <a:stretch/>
        </p:blipFill>
        <p:spPr>
          <a:xfrm>
            <a:off x="0" y="6494929"/>
            <a:ext cx="1864655" cy="233082"/>
          </a:xfrm>
          <a:prstGeom prst="rect">
            <a:avLst/>
          </a:prstGeom>
        </p:spPr>
      </p:pic>
      <p:pic>
        <p:nvPicPr>
          <p:cNvPr id="10" name="תמונה 9">
            <a:extLst>
              <a:ext uri="{FF2B5EF4-FFF2-40B4-BE49-F238E27FC236}">
                <a16:creationId xmlns:a16="http://schemas.microsoft.com/office/drawing/2014/main" id="{AE7B16DE-7152-363F-1B3E-B760DBFE4FD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17022" t="19950"/>
          <a:stretch/>
        </p:blipFill>
        <p:spPr>
          <a:xfrm>
            <a:off x="5969000" y="215900"/>
            <a:ext cx="6045212" cy="23486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תמונה 7">
            <a:extLst>
              <a:ext uri="{FF2B5EF4-FFF2-40B4-BE49-F238E27FC236}">
                <a16:creationId xmlns:a16="http://schemas.microsoft.com/office/drawing/2014/main" id="{95DE08AB-AE51-99E7-0716-7D9048CFC68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14889" y="3069937"/>
            <a:ext cx="5799323" cy="3505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תמונה 12">
            <a:extLst>
              <a:ext uri="{FF2B5EF4-FFF2-40B4-BE49-F238E27FC236}">
                <a16:creationId xmlns:a16="http://schemas.microsoft.com/office/drawing/2014/main" id="{6F080493-BDF7-46B0-8ADE-F1B511CC6BA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40749" y="3795958"/>
            <a:ext cx="6012701" cy="1653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7667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תמונה 21">
            <a:extLst>
              <a:ext uri="{FF2B5EF4-FFF2-40B4-BE49-F238E27FC236}">
                <a16:creationId xmlns:a16="http://schemas.microsoft.com/office/drawing/2014/main" id="{6152B443-17AD-38BC-72B3-A78171998E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4881" y="182077"/>
            <a:ext cx="4006575" cy="1148653"/>
          </a:xfrm>
          <a:prstGeom prst="rect">
            <a:avLst/>
          </a:prstGeom>
        </p:spPr>
      </p:pic>
      <p:pic>
        <p:nvPicPr>
          <p:cNvPr id="5" name="תמונה 4">
            <a:extLst>
              <a:ext uri="{FF2B5EF4-FFF2-40B4-BE49-F238E27FC236}">
                <a16:creationId xmlns:a16="http://schemas.microsoft.com/office/drawing/2014/main" id="{E928EC64-710B-B947-6EC0-4F118A43602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0657" b="10298"/>
          <a:stretch/>
        </p:blipFill>
        <p:spPr>
          <a:xfrm>
            <a:off x="0" y="4298729"/>
            <a:ext cx="12192000" cy="2559272"/>
          </a:xfrm>
          <a:prstGeom prst="rect">
            <a:avLst/>
          </a:prstGeom>
        </p:spPr>
      </p:pic>
      <p:pic>
        <p:nvPicPr>
          <p:cNvPr id="4" name="תמונה 3">
            <a:extLst>
              <a:ext uri="{FF2B5EF4-FFF2-40B4-BE49-F238E27FC236}">
                <a16:creationId xmlns:a16="http://schemas.microsoft.com/office/drawing/2014/main" id="{534E573C-204A-9138-A10C-F136E053A31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60077"/>
          <a:stretch/>
        </p:blipFill>
        <p:spPr>
          <a:xfrm>
            <a:off x="0" y="6494929"/>
            <a:ext cx="1864655" cy="233082"/>
          </a:xfrm>
          <a:prstGeom prst="rect">
            <a:avLst/>
          </a:prstGeom>
        </p:spPr>
      </p:pic>
      <p:pic>
        <p:nvPicPr>
          <p:cNvPr id="7" name="תמונה 6">
            <a:extLst>
              <a:ext uri="{FF2B5EF4-FFF2-40B4-BE49-F238E27FC236}">
                <a16:creationId xmlns:a16="http://schemas.microsoft.com/office/drawing/2014/main" id="{26A1FC4B-C00C-91C3-0D3B-C3BA8FDF65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58159" y="1277222"/>
            <a:ext cx="4876791" cy="1526956"/>
          </a:xfrm>
          <a:prstGeom prst="rect">
            <a:avLst/>
          </a:prstGeom>
        </p:spPr>
      </p:pic>
      <p:pic>
        <p:nvPicPr>
          <p:cNvPr id="3" name="תמונה 2">
            <a:extLst>
              <a:ext uri="{FF2B5EF4-FFF2-40B4-BE49-F238E27FC236}">
                <a16:creationId xmlns:a16="http://schemas.microsoft.com/office/drawing/2014/main" id="{50D23569-DEDC-E012-93B3-EBC828AC6DE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44830" y="2810146"/>
            <a:ext cx="3903447" cy="741307"/>
          </a:xfrm>
          <a:prstGeom prst="rect">
            <a:avLst/>
          </a:prstGeom>
        </p:spPr>
      </p:pic>
      <p:pic>
        <p:nvPicPr>
          <p:cNvPr id="6" name="תמונה 5">
            <a:extLst>
              <a:ext uri="{FF2B5EF4-FFF2-40B4-BE49-F238E27FC236}">
                <a16:creationId xmlns:a16="http://schemas.microsoft.com/office/drawing/2014/main" id="{E5AC9C4E-9036-94B0-AE81-3D1D2519A411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643761" y="3551454"/>
            <a:ext cx="2747191" cy="741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6215319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משנה 2">
            <a:extLst>
              <a:ext uri="{FF2B5EF4-FFF2-40B4-BE49-F238E27FC236}">
                <a16:creationId xmlns:a16="http://schemas.microsoft.com/office/drawing/2014/main" id="{A915D72C-8E67-FE9E-929D-D19EA78FBC0B}"/>
              </a:ext>
            </a:extLst>
          </p:cNvPr>
          <p:cNvSpPr txBox="1">
            <a:spLocks/>
          </p:cNvSpPr>
          <p:nvPr/>
        </p:nvSpPr>
        <p:spPr>
          <a:xfrm>
            <a:off x="2336799" y="2405881"/>
            <a:ext cx="7788539" cy="843079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0" indent="0" algn="ct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ar-AE" sz="6000" b="1" dirty="0">
                <a:solidFill>
                  <a:srgbClr val="D52E7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مثال محلول</a:t>
            </a:r>
            <a:endParaRPr lang="he-IL" sz="6000" b="1" dirty="0">
              <a:solidFill>
                <a:srgbClr val="D52E7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2" name="תמונה 21">
            <a:extLst>
              <a:ext uri="{FF2B5EF4-FFF2-40B4-BE49-F238E27FC236}">
                <a16:creationId xmlns:a16="http://schemas.microsoft.com/office/drawing/2014/main" id="{6152B443-17AD-38BC-72B3-A78171998E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2711" y="185098"/>
            <a:ext cx="4006575" cy="1148653"/>
          </a:xfrm>
          <a:prstGeom prst="rect">
            <a:avLst/>
          </a:prstGeom>
        </p:spPr>
      </p:pic>
      <p:sp>
        <p:nvSpPr>
          <p:cNvPr id="3" name="כותרת משנה 2">
            <a:extLst>
              <a:ext uri="{FF2B5EF4-FFF2-40B4-BE49-F238E27FC236}">
                <a16:creationId xmlns:a16="http://schemas.microsoft.com/office/drawing/2014/main" id="{FE23E111-8885-EB58-671C-9C90179BE5DC}"/>
              </a:ext>
            </a:extLst>
          </p:cNvPr>
          <p:cNvSpPr txBox="1">
            <a:spLocks/>
          </p:cNvSpPr>
          <p:nvPr/>
        </p:nvSpPr>
        <p:spPr>
          <a:xfrm>
            <a:off x="3513951" y="3619807"/>
            <a:ext cx="5619031" cy="843079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0" indent="0" algn="ct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ar-AE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ص</a:t>
            </a:r>
            <a:r>
              <a:rPr lang="he-IL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42-43</a:t>
            </a:r>
          </a:p>
        </p:txBody>
      </p:sp>
      <p:pic>
        <p:nvPicPr>
          <p:cNvPr id="5" name="תמונה 4">
            <a:extLst>
              <a:ext uri="{FF2B5EF4-FFF2-40B4-BE49-F238E27FC236}">
                <a16:creationId xmlns:a16="http://schemas.microsoft.com/office/drawing/2014/main" id="{6A7DA16E-CB01-48EE-B07C-F2201A9F6B5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0657" b="10298"/>
          <a:stretch/>
        </p:blipFill>
        <p:spPr>
          <a:xfrm>
            <a:off x="0" y="4298729"/>
            <a:ext cx="12192000" cy="2559272"/>
          </a:xfrm>
          <a:prstGeom prst="rect">
            <a:avLst/>
          </a:prstGeom>
        </p:spPr>
      </p:pic>
      <p:pic>
        <p:nvPicPr>
          <p:cNvPr id="4" name="תמונה 3">
            <a:extLst>
              <a:ext uri="{FF2B5EF4-FFF2-40B4-BE49-F238E27FC236}">
                <a16:creationId xmlns:a16="http://schemas.microsoft.com/office/drawing/2014/main" id="{132F1187-0CF7-8B6E-478A-F6CA17C6AEE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60077"/>
          <a:stretch/>
        </p:blipFill>
        <p:spPr>
          <a:xfrm>
            <a:off x="0" y="6494929"/>
            <a:ext cx="1864655" cy="233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5846878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>
            <a:extLst>
              <a:ext uri="{FF2B5EF4-FFF2-40B4-BE49-F238E27FC236}">
                <a16:creationId xmlns:a16="http://schemas.microsoft.com/office/drawing/2014/main" id="{8D82C2E0-B2DA-3807-CD5F-8F8DEF64199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657" b="10298"/>
          <a:stretch/>
        </p:blipFill>
        <p:spPr>
          <a:xfrm rot="16200000">
            <a:off x="-2419002" y="2419002"/>
            <a:ext cx="6840977" cy="2002970"/>
          </a:xfrm>
          <a:prstGeom prst="rect">
            <a:avLst/>
          </a:prstGeom>
        </p:spPr>
      </p:pic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pic>
        <p:nvPicPr>
          <p:cNvPr id="4" name="תמונה 3">
            <a:extLst>
              <a:ext uri="{FF2B5EF4-FFF2-40B4-BE49-F238E27FC236}">
                <a16:creationId xmlns:a16="http://schemas.microsoft.com/office/drawing/2014/main" id="{1BCCF8DA-F702-6927-62E9-39A22C1CFB8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60077"/>
          <a:stretch/>
        </p:blipFill>
        <p:spPr>
          <a:xfrm>
            <a:off x="0" y="6494929"/>
            <a:ext cx="1864655" cy="233082"/>
          </a:xfrm>
          <a:prstGeom prst="rect">
            <a:avLst/>
          </a:prstGeom>
        </p:spPr>
      </p:pic>
      <p:pic>
        <p:nvPicPr>
          <p:cNvPr id="6" name="תמונה 5">
            <a:extLst>
              <a:ext uri="{FF2B5EF4-FFF2-40B4-BE49-F238E27FC236}">
                <a16:creationId xmlns:a16="http://schemas.microsoft.com/office/drawing/2014/main" id="{90D621DF-CD05-ECA3-2863-46E98E80019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58348" y="163964"/>
            <a:ext cx="8941841" cy="13225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תמונה 8">
            <a:extLst>
              <a:ext uri="{FF2B5EF4-FFF2-40B4-BE49-F238E27FC236}">
                <a16:creationId xmlns:a16="http://schemas.microsoft.com/office/drawing/2014/main" id="{8BAA4801-8BE5-D5D5-08C6-830649E081B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86600" y="1574759"/>
            <a:ext cx="4913589" cy="34978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תמונה 12">
            <a:extLst>
              <a:ext uri="{FF2B5EF4-FFF2-40B4-BE49-F238E27FC236}">
                <a16:creationId xmlns:a16="http://schemas.microsoft.com/office/drawing/2014/main" id="{60B13BFA-E076-E3B2-F07C-CB0DAF8416C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02972" y="1574759"/>
            <a:ext cx="4896933" cy="34978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תמונה 15">
            <a:extLst>
              <a:ext uri="{FF2B5EF4-FFF2-40B4-BE49-F238E27FC236}">
                <a16:creationId xmlns:a16="http://schemas.microsoft.com/office/drawing/2014/main" id="{66BC17B9-DC77-98D6-F740-9687F69EED4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55142" y="5228453"/>
            <a:ext cx="5845047" cy="6629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תמונה 18">
            <a:extLst>
              <a:ext uri="{FF2B5EF4-FFF2-40B4-BE49-F238E27FC236}">
                <a16:creationId xmlns:a16="http://schemas.microsoft.com/office/drawing/2014/main" id="{7B9D5161-94AD-629A-B5F9-BAF38B5DC1B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33525" y="6049772"/>
            <a:ext cx="7506350" cy="678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2369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>
            <a:extLst>
              <a:ext uri="{FF2B5EF4-FFF2-40B4-BE49-F238E27FC236}">
                <a16:creationId xmlns:a16="http://schemas.microsoft.com/office/drawing/2014/main" id="{8D82C2E0-B2DA-3807-CD5F-8F8DEF64199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657" b="10298"/>
          <a:stretch/>
        </p:blipFill>
        <p:spPr>
          <a:xfrm rot="16200000">
            <a:off x="-2419002" y="2419002"/>
            <a:ext cx="6840977" cy="2002970"/>
          </a:xfrm>
          <a:prstGeom prst="rect">
            <a:avLst/>
          </a:prstGeom>
        </p:spPr>
      </p:pic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pic>
        <p:nvPicPr>
          <p:cNvPr id="4" name="תמונה 3">
            <a:extLst>
              <a:ext uri="{FF2B5EF4-FFF2-40B4-BE49-F238E27FC236}">
                <a16:creationId xmlns:a16="http://schemas.microsoft.com/office/drawing/2014/main" id="{1BCCF8DA-F702-6927-62E9-39A22C1CFB8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60077"/>
          <a:stretch/>
        </p:blipFill>
        <p:spPr>
          <a:xfrm>
            <a:off x="0" y="6494929"/>
            <a:ext cx="1864655" cy="233082"/>
          </a:xfrm>
          <a:prstGeom prst="rect">
            <a:avLst/>
          </a:prstGeom>
        </p:spPr>
      </p:pic>
      <p:pic>
        <p:nvPicPr>
          <p:cNvPr id="6" name="תמונה 5">
            <a:extLst>
              <a:ext uri="{FF2B5EF4-FFF2-40B4-BE49-F238E27FC236}">
                <a16:creationId xmlns:a16="http://schemas.microsoft.com/office/drawing/2014/main" id="{90D621DF-CD05-ECA3-2863-46E98E80019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58348" y="163964"/>
            <a:ext cx="8941841" cy="13225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תמונה 8">
            <a:extLst>
              <a:ext uri="{FF2B5EF4-FFF2-40B4-BE49-F238E27FC236}">
                <a16:creationId xmlns:a16="http://schemas.microsoft.com/office/drawing/2014/main" id="{8BAA4801-8BE5-D5D5-08C6-830649E081B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86600" y="1574759"/>
            <a:ext cx="4913589" cy="34978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תמונה 12">
            <a:extLst>
              <a:ext uri="{FF2B5EF4-FFF2-40B4-BE49-F238E27FC236}">
                <a16:creationId xmlns:a16="http://schemas.microsoft.com/office/drawing/2014/main" id="{60B13BFA-E076-E3B2-F07C-CB0DAF8416C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02972" y="1574759"/>
            <a:ext cx="4896933" cy="34978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תמונה 4">
            <a:extLst>
              <a:ext uri="{FF2B5EF4-FFF2-40B4-BE49-F238E27FC236}">
                <a16:creationId xmlns:a16="http://schemas.microsoft.com/office/drawing/2014/main" id="{0D162FD1-184C-EB93-6E2F-7BA2F21F43FD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b="53189"/>
          <a:stretch/>
        </p:blipFill>
        <p:spPr>
          <a:xfrm>
            <a:off x="6437107" y="5160775"/>
            <a:ext cx="5563082" cy="3424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תמונה 7">
            <a:extLst>
              <a:ext uri="{FF2B5EF4-FFF2-40B4-BE49-F238E27FC236}">
                <a16:creationId xmlns:a16="http://schemas.microsoft.com/office/drawing/2014/main" id="{78D65AD1-CBB8-CB5F-7A7E-15AB5AC57D4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78979" y="5630636"/>
            <a:ext cx="9015241" cy="1097375"/>
          </a:xfrm>
          <a:prstGeom prst="rect">
            <a:avLst/>
          </a:prstGeom>
        </p:spPr>
      </p:pic>
      <p:pic>
        <p:nvPicPr>
          <p:cNvPr id="10" name="תמונה 9">
            <a:extLst>
              <a:ext uri="{FF2B5EF4-FFF2-40B4-BE49-F238E27FC236}">
                <a16:creationId xmlns:a16="http://schemas.microsoft.com/office/drawing/2014/main" id="{701E7BC1-D457-3A77-DBDD-1406A6A32182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48886" t="53190" r="6597" b="1580"/>
          <a:stretch/>
        </p:blipFill>
        <p:spPr>
          <a:xfrm>
            <a:off x="3733799" y="5160775"/>
            <a:ext cx="2476501" cy="3308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82660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>
            <a:extLst>
              <a:ext uri="{FF2B5EF4-FFF2-40B4-BE49-F238E27FC236}">
                <a16:creationId xmlns:a16="http://schemas.microsoft.com/office/drawing/2014/main" id="{8D82C2E0-B2DA-3807-CD5F-8F8DEF64199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657" b="10298"/>
          <a:stretch/>
        </p:blipFill>
        <p:spPr>
          <a:xfrm rot="16200000">
            <a:off x="-2419002" y="2419002"/>
            <a:ext cx="6840977" cy="2002970"/>
          </a:xfrm>
          <a:prstGeom prst="rect">
            <a:avLst/>
          </a:prstGeom>
        </p:spPr>
      </p:pic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pic>
        <p:nvPicPr>
          <p:cNvPr id="4" name="תמונה 3">
            <a:extLst>
              <a:ext uri="{FF2B5EF4-FFF2-40B4-BE49-F238E27FC236}">
                <a16:creationId xmlns:a16="http://schemas.microsoft.com/office/drawing/2014/main" id="{1BCCF8DA-F702-6927-62E9-39A22C1CFB8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60077"/>
          <a:stretch/>
        </p:blipFill>
        <p:spPr>
          <a:xfrm>
            <a:off x="0" y="6494929"/>
            <a:ext cx="1864655" cy="233082"/>
          </a:xfrm>
          <a:prstGeom prst="rect">
            <a:avLst/>
          </a:prstGeom>
        </p:spPr>
      </p:pic>
      <p:pic>
        <p:nvPicPr>
          <p:cNvPr id="6" name="תמונה 5">
            <a:extLst>
              <a:ext uri="{FF2B5EF4-FFF2-40B4-BE49-F238E27FC236}">
                <a16:creationId xmlns:a16="http://schemas.microsoft.com/office/drawing/2014/main" id="{90D621DF-CD05-ECA3-2863-46E98E80019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58348" y="163964"/>
            <a:ext cx="8941841" cy="13225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תמונה 8">
            <a:extLst>
              <a:ext uri="{FF2B5EF4-FFF2-40B4-BE49-F238E27FC236}">
                <a16:creationId xmlns:a16="http://schemas.microsoft.com/office/drawing/2014/main" id="{8BAA4801-8BE5-D5D5-08C6-830649E081B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86600" y="1574759"/>
            <a:ext cx="4913589" cy="34978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תמונה 12">
            <a:extLst>
              <a:ext uri="{FF2B5EF4-FFF2-40B4-BE49-F238E27FC236}">
                <a16:creationId xmlns:a16="http://schemas.microsoft.com/office/drawing/2014/main" id="{60B13BFA-E076-E3B2-F07C-CB0DAF8416C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02972" y="1574759"/>
            <a:ext cx="4896933" cy="34978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תמונה 6">
            <a:extLst>
              <a:ext uri="{FF2B5EF4-FFF2-40B4-BE49-F238E27FC236}">
                <a16:creationId xmlns:a16="http://schemas.microsoft.com/office/drawing/2014/main" id="{AD7BA6F9-D6A4-94E2-5AE4-108997F25DF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13483" y="5160775"/>
            <a:ext cx="4686706" cy="3124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תמונה 11">
            <a:extLst>
              <a:ext uri="{FF2B5EF4-FFF2-40B4-BE49-F238E27FC236}">
                <a16:creationId xmlns:a16="http://schemas.microsoft.com/office/drawing/2014/main" id="{95AE767E-CAEA-C245-75FA-6ED96492881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12071" y="5740484"/>
            <a:ext cx="6660457" cy="754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2858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>
            <a:extLst>
              <a:ext uri="{FF2B5EF4-FFF2-40B4-BE49-F238E27FC236}">
                <a16:creationId xmlns:a16="http://schemas.microsoft.com/office/drawing/2014/main" id="{8D82C2E0-B2DA-3807-CD5F-8F8DEF64199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657" b="10298"/>
          <a:stretch/>
        </p:blipFill>
        <p:spPr>
          <a:xfrm rot="16200000">
            <a:off x="-2419002" y="2419002"/>
            <a:ext cx="6840977" cy="2002970"/>
          </a:xfrm>
          <a:prstGeom prst="rect">
            <a:avLst/>
          </a:prstGeom>
        </p:spPr>
      </p:pic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pic>
        <p:nvPicPr>
          <p:cNvPr id="4" name="תמונה 3">
            <a:extLst>
              <a:ext uri="{FF2B5EF4-FFF2-40B4-BE49-F238E27FC236}">
                <a16:creationId xmlns:a16="http://schemas.microsoft.com/office/drawing/2014/main" id="{1BCCF8DA-F702-6927-62E9-39A22C1CFB8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60077"/>
          <a:stretch/>
        </p:blipFill>
        <p:spPr>
          <a:xfrm>
            <a:off x="0" y="6494929"/>
            <a:ext cx="1864655" cy="233082"/>
          </a:xfrm>
          <a:prstGeom prst="rect">
            <a:avLst/>
          </a:prstGeom>
        </p:spPr>
      </p:pic>
      <p:pic>
        <p:nvPicPr>
          <p:cNvPr id="6" name="תמונה 5">
            <a:extLst>
              <a:ext uri="{FF2B5EF4-FFF2-40B4-BE49-F238E27FC236}">
                <a16:creationId xmlns:a16="http://schemas.microsoft.com/office/drawing/2014/main" id="{90D621DF-CD05-ECA3-2863-46E98E80019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58348" y="163964"/>
            <a:ext cx="8941841" cy="13225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תמונה 8">
            <a:extLst>
              <a:ext uri="{FF2B5EF4-FFF2-40B4-BE49-F238E27FC236}">
                <a16:creationId xmlns:a16="http://schemas.microsoft.com/office/drawing/2014/main" id="{8BAA4801-8BE5-D5D5-08C6-830649E081B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86600" y="1574759"/>
            <a:ext cx="4913589" cy="34978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תמונה 12">
            <a:extLst>
              <a:ext uri="{FF2B5EF4-FFF2-40B4-BE49-F238E27FC236}">
                <a16:creationId xmlns:a16="http://schemas.microsoft.com/office/drawing/2014/main" id="{60B13BFA-E076-E3B2-F07C-CB0DAF8416C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02972" y="1574759"/>
            <a:ext cx="4896933" cy="34978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תמונה 4">
            <a:extLst>
              <a:ext uri="{FF2B5EF4-FFF2-40B4-BE49-F238E27FC236}">
                <a16:creationId xmlns:a16="http://schemas.microsoft.com/office/drawing/2014/main" id="{C4CC354E-D835-43AB-833A-537022D5A24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58348" y="5283241"/>
            <a:ext cx="8870449" cy="3124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תמונה 9">
            <a:extLst>
              <a:ext uri="{FF2B5EF4-FFF2-40B4-BE49-F238E27FC236}">
                <a16:creationId xmlns:a16="http://schemas.microsoft.com/office/drawing/2014/main" id="{A3C046FB-D05F-4B40-008F-91A9D5C51FA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15417" y="5946125"/>
            <a:ext cx="5593565" cy="350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9146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>
            <a:extLst>
              <a:ext uri="{FF2B5EF4-FFF2-40B4-BE49-F238E27FC236}">
                <a16:creationId xmlns:a16="http://schemas.microsoft.com/office/drawing/2014/main" id="{8D82C2E0-B2DA-3807-CD5F-8F8DEF64199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657" b="10298"/>
          <a:stretch/>
        </p:blipFill>
        <p:spPr>
          <a:xfrm rot="16200000">
            <a:off x="-2419002" y="2419002"/>
            <a:ext cx="6840977" cy="2002970"/>
          </a:xfrm>
          <a:prstGeom prst="rect">
            <a:avLst/>
          </a:prstGeom>
        </p:spPr>
      </p:pic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pic>
        <p:nvPicPr>
          <p:cNvPr id="4" name="תמונה 3">
            <a:extLst>
              <a:ext uri="{FF2B5EF4-FFF2-40B4-BE49-F238E27FC236}">
                <a16:creationId xmlns:a16="http://schemas.microsoft.com/office/drawing/2014/main" id="{1BCCF8DA-F702-6927-62E9-39A22C1CFB8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60077"/>
          <a:stretch/>
        </p:blipFill>
        <p:spPr>
          <a:xfrm>
            <a:off x="0" y="6494929"/>
            <a:ext cx="1864655" cy="233082"/>
          </a:xfrm>
          <a:prstGeom prst="rect">
            <a:avLst/>
          </a:prstGeom>
        </p:spPr>
      </p:pic>
      <p:pic>
        <p:nvPicPr>
          <p:cNvPr id="9" name="תמונה 8">
            <a:extLst>
              <a:ext uri="{FF2B5EF4-FFF2-40B4-BE49-F238E27FC236}">
                <a16:creationId xmlns:a16="http://schemas.microsoft.com/office/drawing/2014/main" id="{8BAA4801-8BE5-D5D5-08C6-830649E081B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86600" y="774659"/>
            <a:ext cx="4913589" cy="34978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תמונה 12">
            <a:extLst>
              <a:ext uri="{FF2B5EF4-FFF2-40B4-BE49-F238E27FC236}">
                <a16:creationId xmlns:a16="http://schemas.microsoft.com/office/drawing/2014/main" id="{60B13BFA-E076-E3B2-F07C-CB0DAF8416C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96319" y="774658"/>
            <a:ext cx="4896933" cy="34978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תמונה 6">
            <a:extLst>
              <a:ext uri="{FF2B5EF4-FFF2-40B4-BE49-F238E27FC236}">
                <a16:creationId xmlns:a16="http://schemas.microsoft.com/office/drawing/2014/main" id="{26BB4894-ED7B-E695-002A-85F56EF8872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31812" y="4406941"/>
            <a:ext cx="7811177" cy="2972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תמונה 10">
            <a:extLst>
              <a:ext uri="{FF2B5EF4-FFF2-40B4-BE49-F238E27FC236}">
                <a16:creationId xmlns:a16="http://schemas.microsoft.com/office/drawing/2014/main" id="{860E675B-EE29-0E82-C8DB-D69E0CFA7A7C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715" b="90780"/>
          <a:stretch/>
        </p:blipFill>
        <p:spPr>
          <a:xfrm>
            <a:off x="2832099" y="4965620"/>
            <a:ext cx="9056765" cy="297207"/>
          </a:xfrm>
          <a:prstGeom prst="rect">
            <a:avLst/>
          </a:prstGeom>
        </p:spPr>
      </p:pic>
      <p:pic>
        <p:nvPicPr>
          <p:cNvPr id="12" name="תמונה 11">
            <a:extLst>
              <a:ext uri="{FF2B5EF4-FFF2-40B4-BE49-F238E27FC236}">
                <a16:creationId xmlns:a16="http://schemas.microsoft.com/office/drawing/2014/main" id="{CA71A588-9948-E79E-98E6-51559D6F92F9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41786" t="13392" b="76361"/>
          <a:stretch/>
        </p:blipFill>
        <p:spPr>
          <a:xfrm>
            <a:off x="6578599" y="5397300"/>
            <a:ext cx="5310265" cy="330300"/>
          </a:xfrm>
          <a:prstGeom prst="rect">
            <a:avLst/>
          </a:prstGeom>
        </p:spPr>
      </p:pic>
      <p:pic>
        <p:nvPicPr>
          <p:cNvPr id="14" name="תמונה 13">
            <a:extLst>
              <a:ext uri="{FF2B5EF4-FFF2-40B4-BE49-F238E27FC236}">
                <a16:creationId xmlns:a16="http://schemas.microsoft.com/office/drawing/2014/main" id="{31F2CEE2-5A36-2D03-EE83-FD20D7F15921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93577" t="23642" b="64539"/>
          <a:stretch/>
        </p:blipFill>
        <p:spPr>
          <a:xfrm>
            <a:off x="6018135" y="5321198"/>
            <a:ext cx="585864" cy="381001"/>
          </a:xfrm>
          <a:prstGeom prst="rect">
            <a:avLst/>
          </a:prstGeom>
        </p:spPr>
      </p:pic>
      <p:pic>
        <p:nvPicPr>
          <p:cNvPr id="15" name="תמונה 14">
            <a:extLst>
              <a:ext uri="{FF2B5EF4-FFF2-40B4-BE49-F238E27FC236}">
                <a16:creationId xmlns:a16="http://schemas.microsoft.com/office/drawing/2014/main" id="{9E783A2D-6DC1-9336-23B6-58EEE80E0C01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41786" t="38613" b="37356"/>
          <a:stretch/>
        </p:blipFill>
        <p:spPr>
          <a:xfrm>
            <a:off x="6578598" y="5778301"/>
            <a:ext cx="5310266" cy="774659"/>
          </a:xfrm>
          <a:prstGeom prst="rect">
            <a:avLst/>
          </a:prstGeom>
        </p:spPr>
      </p:pic>
      <p:pic>
        <p:nvPicPr>
          <p:cNvPr id="16" name="תמונה 15">
            <a:extLst>
              <a:ext uri="{FF2B5EF4-FFF2-40B4-BE49-F238E27FC236}">
                <a16:creationId xmlns:a16="http://schemas.microsoft.com/office/drawing/2014/main" id="{ECD52F6B-170F-9C99-D666-ED96B29382EA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t="18913" r="62113"/>
          <a:stretch/>
        </p:blipFill>
        <p:spPr>
          <a:xfrm>
            <a:off x="0" y="4352981"/>
            <a:ext cx="2832099" cy="2141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270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תמונה 21">
            <a:extLst>
              <a:ext uri="{FF2B5EF4-FFF2-40B4-BE49-F238E27FC236}">
                <a16:creationId xmlns:a16="http://schemas.microsoft.com/office/drawing/2014/main" id="{6152B443-17AD-38BC-72B3-A78171998E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2711" y="185098"/>
            <a:ext cx="4006575" cy="1148653"/>
          </a:xfrm>
          <a:prstGeom prst="rect">
            <a:avLst/>
          </a:prstGeom>
        </p:spPr>
      </p:pic>
      <p:sp>
        <p:nvSpPr>
          <p:cNvPr id="3" name="כותרת משנה 2">
            <a:extLst>
              <a:ext uri="{FF2B5EF4-FFF2-40B4-BE49-F238E27FC236}">
                <a16:creationId xmlns:a16="http://schemas.microsoft.com/office/drawing/2014/main" id="{FE23E111-8885-EB58-671C-9C90179BE5DC}"/>
              </a:ext>
            </a:extLst>
          </p:cNvPr>
          <p:cNvSpPr txBox="1">
            <a:spLocks/>
          </p:cNvSpPr>
          <p:nvPr/>
        </p:nvSpPr>
        <p:spPr>
          <a:xfrm>
            <a:off x="3539351" y="3429000"/>
            <a:ext cx="5619031" cy="843079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0" indent="0" algn="ct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ar-AE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ص</a:t>
            </a:r>
            <a:r>
              <a:rPr lang="he-IL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4-6</a:t>
            </a:r>
          </a:p>
        </p:txBody>
      </p:sp>
      <p:pic>
        <p:nvPicPr>
          <p:cNvPr id="5" name="תמונה 4">
            <a:extLst>
              <a:ext uri="{FF2B5EF4-FFF2-40B4-BE49-F238E27FC236}">
                <a16:creationId xmlns:a16="http://schemas.microsoft.com/office/drawing/2014/main" id="{EAA048B5-29F1-7DC8-2848-BF7238991BC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0657" b="10298"/>
          <a:stretch/>
        </p:blipFill>
        <p:spPr>
          <a:xfrm>
            <a:off x="0" y="4298729"/>
            <a:ext cx="12192000" cy="2559272"/>
          </a:xfrm>
          <a:prstGeom prst="rect">
            <a:avLst/>
          </a:prstGeom>
        </p:spPr>
      </p:pic>
      <p:pic>
        <p:nvPicPr>
          <p:cNvPr id="4" name="תמונה 3">
            <a:extLst>
              <a:ext uri="{FF2B5EF4-FFF2-40B4-BE49-F238E27FC236}">
                <a16:creationId xmlns:a16="http://schemas.microsoft.com/office/drawing/2014/main" id="{070782DF-8B1F-5A50-17E6-C60BFB4941F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60077"/>
          <a:stretch/>
        </p:blipFill>
        <p:spPr>
          <a:xfrm>
            <a:off x="0" y="6494929"/>
            <a:ext cx="1864655" cy="233082"/>
          </a:xfrm>
          <a:prstGeom prst="rect">
            <a:avLst/>
          </a:prstGeom>
        </p:spPr>
      </p:pic>
      <p:sp>
        <p:nvSpPr>
          <p:cNvPr id="7" name="תיבת טקסט 6">
            <a:extLst>
              <a:ext uri="{FF2B5EF4-FFF2-40B4-BE49-F238E27FC236}">
                <a16:creationId xmlns:a16="http://schemas.microsoft.com/office/drawing/2014/main" id="{7B9E69EA-D7A2-DF60-FFA5-9568A95F64B9}"/>
              </a:ext>
            </a:extLst>
          </p:cNvPr>
          <p:cNvSpPr txBox="1"/>
          <p:nvPr/>
        </p:nvSpPr>
        <p:spPr>
          <a:xfrm>
            <a:off x="1625600" y="2505670"/>
            <a:ext cx="6096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AE" sz="5400" b="1" dirty="0">
                <a:solidFill>
                  <a:srgbClr val="D52E7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أمثلة محلولة</a:t>
            </a:r>
            <a:endParaRPr lang="he-IL" sz="5400" b="1" dirty="0">
              <a:solidFill>
                <a:srgbClr val="D52E7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50639069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>
            <a:extLst>
              <a:ext uri="{FF2B5EF4-FFF2-40B4-BE49-F238E27FC236}">
                <a16:creationId xmlns:a16="http://schemas.microsoft.com/office/drawing/2014/main" id="{8D82C2E0-B2DA-3807-CD5F-8F8DEF64199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657" b="10298"/>
          <a:stretch/>
        </p:blipFill>
        <p:spPr>
          <a:xfrm rot="16200000">
            <a:off x="-2419002" y="2419002"/>
            <a:ext cx="6840977" cy="2002970"/>
          </a:xfrm>
          <a:prstGeom prst="rect">
            <a:avLst/>
          </a:prstGeom>
        </p:spPr>
      </p:pic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pic>
        <p:nvPicPr>
          <p:cNvPr id="4" name="תמונה 3">
            <a:extLst>
              <a:ext uri="{FF2B5EF4-FFF2-40B4-BE49-F238E27FC236}">
                <a16:creationId xmlns:a16="http://schemas.microsoft.com/office/drawing/2014/main" id="{1BCCF8DA-F702-6927-62E9-39A22C1CFB8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60077"/>
          <a:stretch/>
        </p:blipFill>
        <p:spPr>
          <a:xfrm>
            <a:off x="0" y="6494929"/>
            <a:ext cx="1864655" cy="233082"/>
          </a:xfrm>
          <a:prstGeom prst="rect">
            <a:avLst/>
          </a:prstGeom>
        </p:spPr>
      </p:pic>
      <p:pic>
        <p:nvPicPr>
          <p:cNvPr id="9" name="תמונה 8">
            <a:extLst>
              <a:ext uri="{FF2B5EF4-FFF2-40B4-BE49-F238E27FC236}">
                <a16:creationId xmlns:a16="http://schemas.microsoft.com/office/drawing/2014/main" id="{8BAA4801-8BE5-D5D5-08C6-830649E081B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86600" y="774659"/>
            <a:ext cx="4913589" cy="34978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תמונה 12">
            <a:extLst>
              <a:ext uri="{FF2B5EF4-FFF2-40B4-BE49-F238E27FC236}">
                <a16:creationId xmlns:a16="http://schemas.microsoft.com/office/drawing/2014/main" id="{60B13BFA-E076-E3B2-F07C-CB0DAF8416C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96319" y="774658"/>
            <a:ext cx="4896933" cy="34978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תמונה 4">
            <a:extLst>
              <a:ext uri="{FF2B5EF4-FFF2-40B4-BE49-F238E27FC236}">
                <a16:creationId xmlns:a16="http://schemas.microsoft.com/office/drawing/2014/main" id="{C9D8A157-7532-7688-311D-FE082CB1476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15938" y="4380181"/>
            <a:ext cx="6584251" cy="11202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תמונה 7">
            <a:extLst>
              <a:ext uri="{FF2B5EF4-FFF2-40B4-BE49-F238E27FC236}">
                <a16:creationId xmlns:a16="http://schemas.microsoft.com/office/drawing/2014/main" id="{F1EDE067-733A-603E-0E2A-25C0D14F832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39613" y="5608131"/>
            <a:ext cx="5227773" cy="1204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1583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תמונה 21">
            <a:extLst>
              <a:ext uri="{FF2B5EF4-FFF2-40B4-BE49-F238E27FC236}">
                <a16:creationId xmlns:a16="http://schemas.microsoft.com/office/drawing/2014/main" id="{6152B443-17AD-38BC-72B3-A78171998E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4881" y="182077"/>
            <a:ext cx="4006575" cy="1148653"/>
          </a:xfrm>
          <a:prstGeom prst="rect">
            <a:avLst/>
          </a:prstGeom>
        </p:spPr>
      </p:pic>
      <p:pic>
        <p:nvPicPr>
          <p:cNvPr id="5" name="תמונה 4">
            <a:extLst>
              <a:ext uri="{FF2B5EF4-FFF2-40B4-BE49-F238E27FC236}">
                <a16:creationId xmlns:a16="http://schemas.microsoft.com/office/drawing/2014/main" id="{E928EC64-710B-B947-6EC0-4F118A43602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0657" b="10298"/>
          <a:stretch/>
        </p:blipFill>
        <p:spPr>
          <a:xfrm>
            <a:off x="0" y="4298729"/>
            <a:ext cx="12192000" cy="2559272"/>
          </a:xfrm>
          <a:prstGeom prst="rect">
            <a:avLst/>
          </a:prstGeom>
        </p:spPr>
      </p:pic>
      <p:pic>
        <p:nvPicPr>
          <p:cNvPr id="4" name="תמונה 3">
            <a:extLst>
              <a:ext uri="{FF2B5EF4-FFF2-40B4-BE49-F238E27FC236}">
                <a16:creationId xmlns:a16="http://schemas.microsoft.com/office/drawing/2014/main" id="{534E573C-204A-9138-A10C-F136E053A31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60077"/>
          <a:stretch/>
        </p:blipFill>
        <p:spPr>
          <a:xfrm>
            <a:off x="0" y="6494929"/>
            <a:ext cx="1864655" cy="233082"/>
          </a:xfrm>
          <a:prstGeom prst="rect">
            <a:avLst/>
          </a:prstGeom>
        </p:spPr>
      </p:pic>
      <p:pic>
        <p:nvPicPr>
          <p:cNvPr id="7" name="תמונה 6">
            <a:extLst>
              <a:ext uri="{FF2B5EF4-FFF2-40B4-BE49-F238E27FC236}">
                <a16:creationId xmlns:a16="http://schemas.microsoft.com/office/drawing/2014/main" id="{26A1FC4B-C00C-91C3-0D3B-C3BA8FDF65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58159" y="1277222"/>
            <a:ext cx="4876791" cy="1526956"/>
          </a:xfrm>
          <a:prstGeom prst="rect">
            <a:avLst/>
          </a:prstGeom>
        </p:spPr>
      </p:pic>
      <p:pic>
        <p:nvPicPr>
          <p:cNvPr id="8" name="תמונה 7">
            <a:extLst>
              <a:ext uri="{FF2B5EF4-FFF2-40B4-BE49-F238E27FC236}">
                <a16:creationId xmlns:a16="http://schemas.microsoft.com/office/drawing/2014/main" id="{1F8F9A07-CC4E-E1AA-878C-544C0CDDB30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00797" y="2854942"/>
            <a:ext cx="3550653" cy="574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4694045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משנה 2">
            <a:extLst>
              <a:ext uri="{FF2B5EF4-FFF2-40B4-BE49-F238E27FC236}">
                <a16:creationId xmlns:a16="http://schemas.microsoft.com/office/drawing/2014/main" id="{A915D72C-8E67-FE9E-929D-D19EA78FBC0B}"/>
              </a:ext>
            </a:extLst>
          </p:cNvPr>
          <p:cNvSpPr txBox="1">
            <a:spLocks/>
          </p:cNvSpPr>
          <p:nvPr/>
        </p:nvSpPr>
        <p:spPr>
          <a:xfrm>
            <a:off x="2336799" y="2405881"/>
            <a:ext cx="7788539" cy="843079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0" indent="0" algn="ct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ar-AE" sz="6000" b="1" dirty="0">
                <a:solidFill>
                  <a:srgbClr val="D52E7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مثال محلول</a:t>
            </a:r>
            <a:endParaRPr lang="he-IL" sz="6000" b="1" dirty="0">
              <a:solidFill>
                <a:srgbClr val="D52E7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2" name="תמונה 21">
            <a:extLst>
              <a:ext uri="{FF2B5EF4-FFF2-40B4-BE49-F238E27FC236}">
                <a16:creationId xmlns:a16="http://schemas.microsoft.com/office/drawing/2014/main" id="{6152B443-17AD-38BC-72B3-A78171998E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2711" y="185098"/>
            <a:ext cx="4006575" cy="1148653"/>
          </a:xfrm>
          <a:prstGeom prst="rect">
            <a:avLst/>
          </a:prstGeom>
        </p:spPr>
      </p:pic>
      <p:sp>
        <p:nvSpPr>
          <p:cNvPr id="3" name="כותרת משנה 2">
            <a:extLst>
              <a:ext uri="{FF2B5EF4-FFF2-40B4-BE49-F238E27FC236}">
                <a16:creationId xmlns:a16="http://schemas.microsoft.com/office/drawing/2014/main" id="{FE23E111-8885-EB58-671C-9C90179BE5DC}"/>
              </a:ext>
            </a:extLst>
          </p:cNvPr>
          <p:cNvSpPr txBox="1">
            <a:spLocks/>
          </p:cNvSpPr>
          <p:nvPr/>
        </p:nvSpPr>
        <p:spPr>
          <a:xfrm>
            <a:off x="3513951" y="3619807"/>
            <a:ext cx="5619031" cy="843079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0" indent="0" algn="ct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ar-AE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ص</a:t>
            </a:r>
            <a:r>
              <a:rPr lang="he-IL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47-49</a:t>
            </a:r>
          </a:p>
        </p:txBody>
      </p:sp>
      <p:pic>
        <p:nvPicPr>
          <p:cNvPr id="5" name="תמונה 4">
            <a:extLst>
              <a:ext uri="{FF2B5EF4-FFF2-40B4-BE49-F238E27FC236}">
                <a16:creationId xmlns:a16="http://schemas.microsoft.com/office/drawing/2014/main" id="{6A7DA16E-CB01-48EE-B07C-F2201A9F6B5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0657" b="10298"/>
          <a:stretch/>
        </p:blipFill>
        <p:spPr>
          <a:xfrm>
            <a:off x="0" y="4298729"/>
            <a:ext cx="12192000" cy="2559272"/>
          </a:xfrm>
          <a:prstGeom prst="rect">
            <a:avLst/>
          </a:prstGeom>
        </p:spPr>
      </p:pic>
      <p:pic>
        <p:nvPicPr>
          <p:cNvPr id="4" name="תמונה 3">
            <a:extLst>
              <a:ext uri="{FF2B5EF4-FFF2-40B4-BE49-F238E27FC236}">
                <a16:creationId xmlns:a16="http://schemas.microsoft.com/office/drawing/2014/main" id="{132F1187-0CF7-8B6E-478A-F6CA17C6AEE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60077"/>
          <a:stretch/>
        </p:blipFill>
        <p:spPr>
          <a:xfrm>
            <a:off x="0" y="6494929"/>
            <a:ext cx="1864655" cy="233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9581424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>
            <a:extLst>
              <a:ext uri="{FF2B5EF4-FFF2-40B4-BE49-F238E27FC236}">
                <a16:creationId xmlns:a16="http://schemas.microsoft.com/office/drawing/2014/main" id="{4B757912-352C-6545-A247-F13FD4F0AF6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657" b="10298"/>
          <a:stretch/>
        </p:blipFill>
        <p:spPr>
          <a:xfrm rot="16200000">
            <a:off x="-2419002" y="2419002"/>
            <a:ext cx="6840977" cy="2002970"/>
          </a:xfrm>
          <a:prstGeom prst="rect">
            <a:avLst/>
          </a:prstGeom>
        </p:spPr>
      </p:pic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pic>
        <p:nvPicPr>
          <p:cNvPr id="5" name="תמונה 4">
            <a:extLst>
              <a:ext uri="{FF2B5EF4-FFF2-40B4-BE49-F238E27FC236}">
                <a16:creationId xmlns:a16="http://schemas.microsoft.com/office/drawing/2014/main" id="{50CB6FCF-7F4C-6806-6F50-6F1199858CC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60077"/>
          <a:stretch/>
        </p:blipFill>
        <p:spPr>
          <a:xfrm>
            <a:off x="0" y="6494929"/>
            <a:ext cx="1864655" cy="233082"/>
          </a:xfrm>
          <a:prstGeom prst="rect">
            <a:avLst/>
          </a:prstGeom>
        </p:spPr>
      </p:pic>
      <p:pic>
        <p:nvPicPr>
          <p:cNvPr id="7" name="תמונה 6">
            <a:extLst>
              <a:ext uri="{FF2B5EF4-FFF2-40B4-BE49-F238E27FC236}">
                <a16:creationId xmlns:a16="http://schemas.microsoft.com/office/drawing/2014/main" id="{3C610837-E958-B55F-CC98-D7A7754CEB0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58349" y="177661"/>
            <a:ext cx="8961758" cy="31497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תמונה 9">
            <a:extLst>
              <a:ext uri="{FF2B5EF4-FFF2-40B4-BE49-F238E27FC236}">
                <a16:creationId xmlns:a16="http://schemas.microsoft.com/office/drawing/2014/main" id="{82A96A09-16AB-8B7E-64FB-815F1DBE66D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04713" y="3766715"/>
            <a:ext cx="8916173" cy="2423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0097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>
            <a:extLst>
              <a:ext uri="{FF2B5EF4-FFF2-40B4-BE49-F238E27FC236}">
                <a16:creationId xmlns:a16="http://schemas.microsoft.com/office/drawing/2014/main" id="{4B757912-352C-6545-A247-F13FD4F0AF6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657" b="10298"/>
          <a:stretch/>
        </p:blipFill>
        <p:spPr>
          <a:xfrm rot="16200000">
            <a:off x="-2419002" y="2419002"/>
            <a:ext cx="6840977" cy="2002970"/>
          </a:xfrm>
          <a:prstGeom prst="rect">
            <a:avLst/>
          </a:prstGeom>
        </p:spPr>
      </p:pic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pic>
        <p:nvPicPr>
          <p:cNvPr id="5" name="תמונה 4">
            <a:extLst>
              <a:ext uri="{FF2B5EF4-FFF2-40B4-BE49-F238E27FC236}">
                <a16:creationId xmlns:a16="http://schemas.microsoft.com/office/drawing/2014/main" id="{50CB6FCF-7F4C-6806-6F50-6F1199858CC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60077"/>
          <a:stretch/>
        </p:blipFill>
        <p:spPr>
          <a:xfrm>
            <a:off x="0" y="6494929"/>
            <a:ext cx="1864655" cy="233082"/>
          </a:xfrm>
          <a:prstGeom prst="rect">
            <a:avLst/>
          </a:prstGeom>
        </p:spPr>
      </p:pic>
      <p:pic>
        <p:nvPicPr>
          <p:cNvPr id="7" name="תמונה 6">
            <a:extLst>
              <a:ext uri="{FF2B5EF4-FFF2-40B4-BE49-F238E27FC236}">
                <a16:creationId xmlns:a16="http://schemas.microsoft.com/office/drawing/2014/main" id="{3C610837-E958-B55F-CC98-D7A7754CEB0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b="77555"/>
          <a:stretch/>
        </p:blipFill>
        <p:spPr>
          <a:xfrm>
            <a:off x="3058349" y="177661"/>
            <a:ext cx="8961758" cy="7069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תמונה 3">
            <a:extLst>
              <a:ext uri="{FF2B5EF4-FFF2-40B4-BE49-F238E27FC236}">
                <a16:creationId xmlns:a16="http://schemas.microsoft.com/office/drawing/2014/main" id="{C17CFC41-996D-4893-AF10-E1D417DC449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62090" y="2390265"/>
            <a:ext cx="4758016" cy="41952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תמונה 7">
            <a:extLst>
              <a:ext uri="{FF2B5EF4-FFF2-40B4-BE49-F238E27FC236}">
                <a16:creationId xmlns:a16="http://schemas.microsoft.com/office/drawing/2014/main" id="{E6CBB6F2-CEC6-36F5-0D8F-78BC845E796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23239" y="1054465"/>
            <a:ext cx="7696867" cy="11659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תמונה 10">
            <a:extLst>
              <a:ext uri="{FF2B5EF4-FFF2-40B4-BE49-F238E27FC236}">
                <a16:creationId xmlns:a16="http://schemas.microsoft.com/office/drawing/2014/main" id="{49DED38A-4A24-9C17-2111-914286E4C9C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99779" y="2618865"/>
            <a:ext cx="3528366" cy="716342"/>
          </a:xfrm>
          <a:prstGeom prst="rect">
            <a:avLst/>
          </a:prstGeom>
        </p:spPr>
      </p:pic>
      <p:pic>
        <p:nvPicPr>
          <p:cNvPr id="13" name="תמונה 12">
            <a:extLst>
              <a:ext uri="{FF2B5EF4-FFF2-40B4-BE49-F238E27FC236}">
                <a16:creationId xmlns:a16="http://schemas.microsoft.com/office/drawing/2014/main" id="{AEF7537E-38DF-149E-D66C-98E11A995C4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36916" y="3505046"/>
            <a:ext cx="4778154" cy="2171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207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>
            <a:extLst>
              <a:ext uri="{FF2B5EF4-FFF2-40B4-BE49-F238E27FC236}">
                <a16:creationId xmlns:a16="http://schemas.microsoft.com/office/drawing/2014/main" id="{3E1837CE-65BD-3E9C-FAAB-E47B3D8D7D8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657" b="10298"/>
          <a:stretch/>
        </p:blipFill>
        <p:spPr>
          <a:xfrm rot="16200000">
            <a:off x="-2419002" y="2419002"/>
            <a:ext cx="6840977" cy="2002970"/>
          </a:xfrm>
          <a:prstGeom prst="rect">
            <a:avLst/>
          </a:prstGeom>
        </p:spPr>
      </p:pic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pic>
        <p:nvPicPr>
          <p:cNvPr id="4" name="תמונה 3">
            <a:extLst>
              <a:ext uri="{FF2B5EF4-FFF2-40B4-BE49-F238E27FC236}">
                <a16:creationId xmlns:a16="http://schemas.microsoft.com/office/drawing/2014/main" id="{2EFCD80B-3E8B-E147-4262-B8F626C9D4A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60077"/>
          <a:stretch/>
        </p:blipFill>
        <p:spPr>
          <a:xfrm>
            <a:off x="0" y="6494929"/>
            <a:ext cx="1864655" cy="233082"/>
          </a:xfrm>
          <a:prstGeom prst="rect">
            <a:avLst/>
          </a:prstGeom>
        </p:spPr>
      </p:pic>
      <p:pic>
        <p:nvPicPr>
          <p:cNvPr id="7" name="תמונה 6">
            <a:extLst>
              <a:ext uri="{FF2B5EF4-FFF2-40B4-BE49-F238E27FC236}">
                <a16:creationId xmlns:a16="http://schemas.microsoft.com/office/drawing/2014/main" id="{5E466882-7BC9-642A-B916-C959ED2F044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88226" y="239191"/>
            <a:ext cx="4884843" cy="7239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תמונה 9">
            <a:extLst>
              <a:ext uri="{FF2B5EF4-FFF2-40B4-BE49-F238E27FC236}">
                <a16:creationId xmlns:a16="http://schemas.microsoft.com/office/drawing/2014/main" id="{0CC28540-D7DD-1EB2-FFB1-2EB59945ABD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-1" r="630"/>
          <a:stretch/>
        </p:blipFill>
        <p:spPr>
          <a:xfrm>
            <a:off x="3485027" y="239191"/>
            <a:ext cx="2453853" cy="2443756"/>
          </a:xfrm>
          <a:prstGeom prst="ellipse">
            <a:avLst/>
          </a:prstGeom>
        </p:spPr>
      </p:pic>
      <p:pic>
        <p:nvPicPr>
          <p:cNvPr id="11" name="תמונה 10">
            <a:extLst>
              <a:ext uri="{FF2B5EF4-FFF2-40B4-BE49-F238E27FC236}">
                <a16:creationId xmlns:a16="http://schemas.microsoft.com/office/drawing/2014/main" id="{D9A1B846-6E2C-2669-78C4-01D2659B56E3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t="11738"/>
          <a:stretch/>
        </p:blipFill>
        <p:spPr>
          <a:xfrm>
            <a:off x="2844413" y="2793344"/>
            <a:ext cx="8916173" cy="2138913"/>
          </a:xfrm>
          <a:prstGeom prst="rect">
            <a:avLst/>
          </a:prstGeom>
        </p:spPr>
      </p:pic>
      <p:pic>
        <p:nvPicPr>
          <p:cNvPr id="14" name="תמונה 13">
            <a:extLst>
              <a:ext uri="{FF2B5EF4-FFF2-40B4-BE49-F238E27FC236}">
                <a16:creationId xmlns:a16="http://schemas.microsoft.com/office/drawing/2014/main" id="{824D747E-52A2-3A86-B6DF-2FA576C7CA5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715904" y="1448369"/>
            <a:ext cx="2430991" cy="1112616"/>
          </a:xfrm>
          <a:prstGeom prst="rect">
            <a:avLst/>
          </a:prstGeom>
        </p:spPr>
      </p:pic>
      <p:pic>
        <p:nvPicPr>
          <p:cNvPr id="16" name="תמונה 15">
            <a:extLst>
              <a:ext uri="{FF2B5EF4-FFF2-40B4-BE49-F238E27FC236}">
                <a16:creationId xmlns:a16="http://schemas.microsoft.com/office/drawing/2014/main" id="{FEB6FE4E-4A84-B9FB-34BF-F6734734BF2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485026" y="239191"/>
            <a:ext cx="2453853" cy="2436988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276924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>
            <a:extLst>
              <a:ext uri="{FF2B5EF4-FFF2-40B4-BE49-F238E27FC236}">
                <a16:creationId xmlns:a16="http://schemas.microsoft.com/office/drawing/2014/main" id="{5848AD6B-079E-783C-4D24-369466468A6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657" b="10298"/>
          <a:stretch/>
        </p:blipFill>
        <p:spPr>
          <a:xfrm rot="16200000">
            <a:off x="-2419002" y="2419002"/>
            <a:ext cx="6840977" cy="2002970"/>
          </a:xfrm>
          <a:prstGeom prst="rect">
            <a:avLst/>
          </a:prstGeom>
        </p:spPr>
      </p:pic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pic>
        <p:nvPicPr>
          <p:cNvPr id="5" name="תמונה 4">
            <a:extLst>
              <a:ext uri="{FF2B5EF4-FFF2-40B4-BE49-F238E27FC236}">
                <a16:creationId xmlns:a16="http://schemas.microsoft.com/office/drawing/2014/main" id="{FAE22CE4-0991-6E82-F4A0-6D5DEC7D70F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60077"/>
          <a:stretch/>
        </p:blipFill>
        <p:spPr>
          <a:xfrm>
            <a:off x="0" y="6494929"/>
            <a:ext cx="1864655" cy="233082"/>
          </a:xfrm>
          <a:prstGeom prst="rect">
            <a:avLst/>
          </a:prstGeom>
        </p:spPr>
      </p:pic>
      <p:pic>
        <p:nvPicPr>
          <p:cNvPr id="6" name="תמונה 5">
            <a:extLst>
              <a:ext uri="{FF2B5EF4-FFF2-40B4-BE49-F238E27FC236}">
                <a16:creationId xmlns:a16="http://schemas.microsoft.com/office/drawing/2014/main" id="{940A62CC-EE21-A877-A06F-A4CC411E554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927689" y="235723"/>
            <a:ext cx="3825572" cy="6782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תמונה 10">
            <a:extLst>
              <a:ext uri="{FF2B5EF4-FFF2-40B4-BE49-F238E27FC236}">
                <a16:creationId xmlns:a16="http://schemas.microsoft.com/office/drawing/2014/main" id="{C2E39950-D0B0-BCAC-DD82-69DAFFA52EE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b="45264"/>
          <a:stretch/>
        </p:blipFill>
        <p:spPr>
          <a:xfrm>
            <a:off x="5041901" y="1349772"/>
            <a:ext cx="6264183" cy="809228"/>
          </a:xfrm>
          <a:prstGeom prst="rect">
            <a:avLst/>
          </a:prstGeom>
        </p:spPr>
      </p:pic>
      <p:pic>
        <p:nvPicPr>
          <p:cNvPr id="13" name="תמונה 12">
            <a:extLst>
              <a:ext uri="{FF2B5EF4-FFF2-40B4-BE49-F238E27FC236}">
                <a16:creationId xmlns:a16="http://schemas.microsoft.com/office/drawing/2014/main" id="{83E101F6-3ED9-3141-E36D-31318CF9408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52104" t="45264"/>
          <a:stretch/>
        </p:blipFill>
        <p:spPr>
          <a:xfrm>
            <a:off x="8305800" y="4851052"/>
            <a:ext cx="3000284" cy="809228"/>
          </a:xfrm>
          <a:prstGeom prst="rect">
            <a:avLst/>
          </a:prstGeom>
        </p:spPr>
      </p:pic>
      <p:pic>
        <p:nvPicPr>
          <p:cNvPr id="14" name="תמונה 13">
            <a:extLst>
              <a:ext uri="{FF2B5EF4-FFF2-40B4-BE49-F238E27FC236}">
                <a16:creationId xmlns:a16="http://schemas.microsoft.com/office/drawing/2014/main" id="{7E52E71F-AD3D-9A87-BC73-08B66BD4714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511477" y="2042591"/>
            <a:ext cx="2453853" cy="2436988"/>
          </a:xfrm>
          <a:prstGeom prst="ellipse">
            <a:avLst/>
          </a:prstGeom>
        </p:spPr>
      </p:pic>
      <p:pic>
        <p:nvPicPr>
          <p:cNvPr id="15" name="תמונה 14">
            <a:extLst>
              <a:ext uri="{FF2B5EF4-FFF2-40B4-BE49-F238E27FC236}">
                <a16:creationId xmlns:a16="http://schemas.microsoft.com/office/drawing/2014/main" id="{0D7D9504-A373-53FC-D4BD-29856D22232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96000" y="2159000"/>
            <a:ext cx="4778154" cy="2171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3023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>
            <a:extLst>
              <a:ext uri="{FF2B5EF4-FFF2-40B4-BE49-F238E27FC236}">
                <a16:creationId xmlns:a16="http://schemas.microsoft.com/office/drawing/2014/main" id="{ECBC81E0-9B15-8BB5-8482-F2D6EAC6A52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657" b="10298"/>
          <a:stretch/>
        </p:blipFill>
        <p:spPr>
          <a:xfrm rot="16200000">
            <a:off x="-2419002" y="2419002"/>
            <a:ext cx="6840977" cy="2002970"/>
          </a:xfrm>
          <a:prstGeom prst="rect">
            <a:avLst/>
          </a:prstGeom>
        </p:spPr>
      </p:pic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pic>
        <p:nvPicPr>
          <p:cNvPr id="5" name="תמונה 4">
            <a:extLst>
              <a:ext uri="{FF2B5EF4-FFF2-40B4-BE49-F238E27FC236}">
                <a16:creationId xmlns:a16="http://schemas.microsoft.com/office/drawing/2014/main" id="{8C20960E-0306-1F17-6110-948E0F1C2E9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60077"/>
          <a:stretch/>
        </p:blipFill>
        <p:spPr>
          <a:xfrm>
            <a:off x="0" y="6494929"/>
            <a:ext cx="1864655" cy="233082"/>
          </a:xfrm>
          <a:prstGeom prst="rect">
            <a:avLst/>
          </a:prstGeom>
        </p:spPr>
      </p:pic>
      <p:pic>
        <p:nvPicPr>
          <p:cNvPr id="7" name="תמונה 6">
            <a:extLst>
              <a:ext uri="{FF2B5EF4-FFF2-40B4-BE49-F238E27FC236}">
                <a16:creationId xmlns:a16="http://schemas.microsoft.com/office/drawing/2014/main" id="{EAF3A2C7-A5CE-4548-4673-D21E66D0559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13328" y="311012"/>
            <a:ext cx="5966977" cy="7163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תמונה 9">
            <a:extLst>
              <a:ext uri="{FF2B5EF4-FFF2-40B4-BE49-F238E27FC236}">
                <a16:creationId xmlns:a16="http://schemas.microsoft.com/office/drawing/2014/main" id="{390F1199-CA11-EE35-301F-F857851DE2C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4865" y="830879"/>
            <a:ext cx="2453853" cy="2436988"/>
          </a:xfrm>
          <a:prstGeom prst="ellipse">
            <a:avLst/>
          </a:prstGeom>
        </p:spPr>
      </p:pic>
      <p:pic>
        <p:nvPicPr>
          <p:cNvPr id="11" name="תמונה 10">
            <a:extLst>
              <a:ext uri="{FF2B5EF4-FFF2-40B4-BE49-F238E27FC236}">
                <a16:creationId xmlns:a16="http://schemas.microsoft.com/office/drawing/2014/main" id="{0FB9408E-8E64-6EE3-63E5-08AAF3D04CAC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t="11738"/>
          <a:stretch/>
        </p:blipFill>
        <p:spPr>
          <a:xfrm>
            <a:off x="3058349" y="1158720"/>
            <a:ext cx="8916173" cy="21389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תמונה 12">
            <a:extLst>
              <a:ext uri="{FF2B5EF4-FFF2-40B4-BE49-F238E27FC236}">
                <a16:creationId xmlns:a16="http://schemas.microsoft.com/office/drawing/2014/main" id="{291E7077-9C3A-D891-CB85-68BF843D751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9641" y="3428999"/>
            <a:ext cx="4778154" cy="21718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תמונה 14">
            <a:extLst>
              <a:ext uri="{FF2B5EF4-FFF2-40B4-BE49-F238E27FC236}">
                <a16:creationId xmlns:a16="http://schemas.microsoft.com/office/drawing/2014/main" id="{3D81A984-8A58-0194-E1A0-378DEE85C6C5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29500" b="85436"/>
          <a:stretch/>
        </p:blipFill>
        <p:spPr>
          <a:xfrm>
            <a:off x="5346700" y="3571195"/>
            <a:ext cx="6387989" cy="721406"/>
          </a:xfrm>
          <a:prstGeom prst="rect">
            <a:avLst/>
          </a:prstGeom>
        </p:spPr>
      </p:pic>
      <p:pic>
        <p:nvPicPr>
          <p:cNvPr id="16" name="תמונה 15">
            <a:extLst>
              <a:ext uri="{FF2B5EF4-FFF2-40B4-BE49-F238E27FC236}">
                <a16:creationId xmlns:a16="http://schemas.microsoft.com/office/drawing/2014/main" id="{039ADCB7-9890-2BCA-8501-3CFE30F5C11A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45899" t="14563" b="78001"/>
          <a:stretch/>
        </p:blipFill>
        <p:spPr>
          <a:xfrm>
            <a:off x="6832600" y="4292601"/>
            <a:ext cx="4902089" cy="368299"/>
          </a:xfrm>
          <a:prstGeom prst="rect">
            <a:avLst/>
          </a:prstGeom>
        </p:spPr>
      </p:pic>
      <p:pic>
        <p:nvPicPr>
          <p:cNvPr id="17" name="תמונה 16">
            <a:extLst>
              <a:ext uri="{FF2B5EF4-FFF2-40B4-BE49-F238E27FC236}">
                <a16:creationId xmlns:a16="http://schemas.microsoft.com/office/drawing/2014/main" id="{6B771108-2891-2E49-B9BB-6F6F189671EF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t="14564" r="54101" b="78001"/>
          <a:stretch/>
        </p:blipFill>
        <p:spPr>
          <a:xfrm>
            <a:off x="7516435" y="4642363"/>
            <a:ext cx="4158876" cy="368300"/>
          </a:xfrm>
          <a:prstGeom prst="rect">
            <a:avLst/>
          </a:prstGeom>
        </p:spPr>
      </p:pic>
      <p:pic>
        <p:nvPicPr>
          <p:cNvPr id="19" name="תמונה 18">
            <a:extLst>
              <a:ext uri="{FF2B5EF4-FFF2-40B4-BE49-F238E27FC236}">
                <a16:creationId xmlns:a16="http://schemas.microsoft.com/office/drawing/2014/main" id="{D6964FBE-BC32-668C-FC88-F057A1DE53F4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36857" t="21625" b="70939"/>
          <a:stretch/>
        </p:blipFill>
        <p:spPr>
          <a:xfrm>
            <a:off x="6013328" y="4642363"/>
            <a:ext cx="5721361" cy="368299"/>
          </a:xfrm>
          <a:prstGeom prst="rect">
            <a:avLst/>
          </a:prstGeom>
        </p:spPr>
      </p:pic>
      <p:pic>
        <p:nvPicPr>
          <p:cNvPr id="20" name="תמונה 19">
            <a:extLst>
              <a:ext uri="{FF2B5EF4-FFF2-40B4-BE49-F238E27FC236}">
                <a16:creationId xmlns:a16="http://schemas.microsoft.com/office/drawing/2014/main" id="{4ABD7919-D0D2-C287-B32B-285FAD2882EB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32023" t="85436" b="6894"/>
          <a:stretch/>
        </p:blipFill>
        <p:spPr>
          <a:xfrm>
            <a:off x="5575300" y="5153043"/>
            <a:ext cx="6159389" cy="379895"/>
          </a:xfrm>
          <a:prstGeom prst="rect">
            <a:avLst/>
          </a:prstGeom>
        </p:spPr>
      </p:pic>
      <p:pic>
        <p:nvPicPr>
          <p:cNvPr id="21" name="תמונה 20">
            <a:extLst>
              <a:ext uri="{FF2B5EF4-FFF2-40B4-BE49-F238E27FC236}">
                <a16:creationId xmlns:a16="http://schemas.microsoft.com/office/drawing/2014/main" id="{A94DFADD-94D9-1942-B159-575ACDF9DF84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t="85436" r="67977" b="7659"/>
          <a:stretch/>
        </p:blipFill>
        <p:spPr>
          <a:xfrm>
            <a:off x="8773735" y="5532938"/>
            <a:ext cx="2901576" cy="342043"/>
          </a:xfrm>
          <a:prstGeom prst="rect">
            <a:avLst/>
          </a:prstGeom>
        </p:spPr>
      </p:pic>
      <p:pic>
        <p:nvPicPr>
          <p:cNvPr id="22" name="תמונה 21">
            <a:extLst>
              <a:ext uri="{FF2B5EF4-FFF2-40B4-BE49-F238E27FC236}">
                <a16:creationId xmlns:a16="http://schemas.microsoft.com/office/drawing/2014/main" id="{7ACB6DE0-EAAF-2D98-1B77-E5A6E009741F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85705" t="93095"/>
          <a:stretch/>
        </p:blipFill>
        <p:spPr>
          <a:xfrm>
            <a:off x="7478446" y="5487022"/>
            <a:ext cx="1295289" cy="342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1758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>
            <a:extLst>
              <a:ext uri="{FF2B5EF4-FFF2-40B4-BE49-F238E27FC236}">
                <a16:creationId xmlns:a16="http://schemas.microsoft.com/office/drawing/2014/main" id="{ECBC81E0-9B15-8BB5-8482-F2D6EAC6A52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657" b="10298"/>
          <a:stretch/>
        </p:blipFill>
        <p:spPr>
          <a:xfrm rot="16200000">
            <a:off x="-2419002" y="2419002"/>
            <a:ext cx="6840977" cy="2002970"/>
          </a:xfrm>
          <a:prstGeom prst="rect">
            <a:avLst/>
          </a:prstGeom>
        </p:spPr>
      </p:pic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pic>
        <p:nvPicPr>
          <p:cNvPr id="5" name="תמונה 4">
            <a:extLst>
              <a:ext uri="{FF2B5EF4-FFF2-40B4-BE49-F238E27FC236}">
                <a16:creationId xmlns:a16="http://schemas.microsoft.com/office/drawing/2014/main" id="{8C20960E-0306-1F17-6110-948E0F1C2E9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60077"/>
          <a:stretch/>
        </p:blipFill>
        <p:spPr>
          <a:xfrm>
            <a:off x="0" y="6494929"/>
            <a:ext cx="1864655" cy="233082"/>
          </a:xfrm>
          <a:prstGeom prst="rect">
            <a:avLst/>
          </a:prstGeom>
        </p:spPr>
      </p:pic>
      <p:pic>
        <p:nvPicPr>
          <p:cNvPr id="10" name="תמונה 9">
            <a:extLst>
              <a:ext uri="{FF2B5EF4-FFF2-40B4-BE49-F238E27FC236}">
                <a16:creationId xmlns:a16="http://schemas.microsoft.com/office/drawing/2014/main" id="{390F1199-CA11-EE35-301F-F857851DE2C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4865" y="830879"/>
            <a:ext cx="2453853" cy="2436988"/>
          </a:xfrm>
          <a:prstGeom prst="ellipse">
            <a:avLst/>
          </a:prstGeom>
        </p:spPr>
      </p:pic>
      <p:pic>
        <p:nvPicPr>
          <p:cNvPr id="11" name="תמונה 10">
            <a:extLst>
              <a:ext uri="{FF2B5EF4-FFF2-40B4-BE49-F238E27FC236}">
                <a16:creationId xmlns:a16="http://schemas.microsoft.com/office/drawing/2014/main" id="{0FB9408E-8E64-6EE3-63E5-08AAF3D04CA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t="11738"/>
          <a:stretch/>
        </p:blipFill>
        <p:spPr>
          <a:xfrm>
            <a:off x="3066186" y="1290086"/>
            <a:ext cx="8916173" cy="21389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תמונה 7">
            <a:extLst>
              <a:ext uri="{FF2B5EF4-FFF2-40B4-BE49-F238E27FC236}">
                <a16:creationId xmlns:a16="http://schemas.microsoft.com/office/drawing/2014/main" id="{7CC742A5-416E-E3D5-E1C9-36B90B009F38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21229" b="33137"/>
          <a:stretch/>
        </p:blipFill>
        <p:spPr>
          <a:xfrm>
            <a:off x="5011589" y="3802521"/>
            <a:ext cx="6879321" cy="794879"/>
          </a:xfrm>
          <a:prstGeom prst="rect">
            <a:avLst/>
          </a:prstGeom>
        </p:spPr>
      </p:pic>
      <p:pic>
        <p:nvPicPr>
          <p:cNvPr id="13" name="תמונה 12">
            <a:extLst>
              <a:ext uri="{FF2B5EF4-FFF2-40B4-BE49-F238E27FC236}">
                <a16:creationId xmlns:a16="http://schemas.microsoft.com/office/drawing/2014/main" id="{291E7077-9C3A-D891-CB85-68BF843D751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1584" y="3648827"/>
            <a:ext cx="4778154" cy="21718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תמונה 3">
            <a:extLst>
              <a:ext uri="{FF2B5EF4-FFF2-40B4-BE49-F238E27FC236}">
                <a16:creationId xmlns:a16="http://schemas.microsoft.com/office/drawing/2014/main" id="{3788789B-162C-1594-F2F1-057168DC68D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08617" y="120721"/>
            <a:ext cx="8965905" cy="10379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תמונה 8">
            <a:extLst>
              <a:ext uri="{FF2B5EF4-FFF2-40B4-BE49-F238E27FC236}">
                <a16:creationId xmlns:a16="http://schemas.microsoft.com/office/drawing/2014/main" id="{B9C2F003-8352-F273-BF09-A8603B76B391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45288" t="74341"/>
          <a:stretch/>
        </p:blipFill>
        <p:spPr>
          <a:xfrm>
            <a:off x="7112756" y="4686300"/>
            <a:ext cx="4778154" cy="305044"/>
          </a:xfrm>
          <a:prstGeom prst="rect">
            <a:avLst/>
          </a:prstGeom>
        </p:spPr>
      </p:pic>
      <p:pic>
        <p:nvPicPr>
          <p:cNvPr id="12" name="תמונה 11">
            <a:extLst>
              <a:ext uri="{FF2B5EF4-FFF2-40B4-BE49-F238E27FC236}">
                <a16:creationId xmlns:a16="http://schemas.microsoft.com/office/drawing/2014/main" id="{C18E970E-619B-6092-93B6-C2300BD3C4DC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t="74341" r="54712"/>
          <a:stretch/>
        </p:blipFill>
        <p:spPr>
          <a:xfrm>
            <a:off x="7935787" y="5080244"/>
            <a:ext cx="3955123" cy="305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0822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משנה 2">
            <a:extLst>
              <a:ext uri="{FF2B5EF4-FFF2-40B4-BE49-F238E27FC236}">
                <a16:creationId xmlns:a16="http://schemas.microsoft.com/office/drawing/2014/main" id="{A915D72C-8E67-FE9E-929D-D19EA78FBC0B}"/>
              </a:ext>
            </a:extLst>
          </p:cNvPr>
          <p:cNvSpPr txBox="1">
            <a:spLocks/>
          </p:cNvSpPr>
          <p:nvPr/>
        </p:nvSpPr>
        <p:spPr>
          <a:xfrm>
            <a:off x="2336799" y="2405881"/>
            <a:ext cx="7788539" cy="843079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0" indent="0" algn="ct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ar-AE" sz="6000" b="1" dirty="0">
                <a:solidFill>
                  <a:srgbClr val="D52E7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مثال محلول</a:t>
            </a:r>
            <a:endParaRPr lang="he-IL" sz="6000" b="1" dirty="0">
              <a:solidFill>
                <a:srgbClr val="D52E7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2" name="תמונה 21">
            <a:extLst>
              <a:ext uri="{FF2B5EF4-FFF2-40B4-BE49-F238E27FC236}">
                <a16:creationId xmlns:a16="http://schemas.microsoft.com/office/drawing/2014/main" id="{6152B443-17AD-38BC-72B3-A78171998E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2711" y="185098"/>
            <a:ext cx="4006575" cy="1148653"/>
          </a:xfrm>
          <a:prstGeom prst="rect">
            <a:avLst/>
          </a:prstGeom>
        </p:spPr>
      </p:pic>
      <p:sp>
        <p:nvSpPr>
          <p:cNvPr id="3" name="כותרת משנה 2">
            <a:extLst>
              <a:ext uri="{FF2B5EF4-FFF2-40B4-BE49-F238E27FC236}">
                <a16:creationId xmlns:a16="http://schemas.microsoft.com/office/drawing/2014/main" id="{FE23E111-8885-EB58-671C-9C90179BE5DC}"/>
              </a:ext>
            </a:extLst>
          </p:cNvPr>
          <p:cNvSpPr txBox="1">
            <a:spLocks/>
          </p:cNvSpPr>
          <p:nvPr/>
        </p:nvSpPr>
        <p:spPr>
          <a:xfrm>
            <a:off x="3513951" y="3619807"/>
            <a:ext cx="5619031" cy="843079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0" indent="0" algn="ct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ar-AE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ص</a:t>
            </a:r>
            <a:r>
              <a:rPr lang="he-IL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53-54</a:t>
            </a:r>
          </a:p>
        </p:txBody>
      </p:sp>
      <p:pic>
        <p:nvPicPr>
          <p:cNvPr id="5" name="תמונה 4">
            <a:extLst>
              <a:ext uri="{FF2B5EF4-FFF2-40B4-BE49-F238E27FC236}">
                <a16:creationId xmlns:a16="http://schemas.microsoft.com/office/drawing/2014/main" id="{6A7DA16E-CB01-48EE-B07C-F2201A9F6B5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0657" b="10298"/>
          <a:stretch/>
        </p:blipFill>
        <p:spPr>
          <a:xfrm>
            <a:off x="0" y="4298729"/>
            <a:ext cx="12192000" cy="2559272"/>
          </a:xfrm>
          <a:prstGeom prst="rect">
            <a:avLst/>
          </a:prstGeom>
        </p:spPr>
      </p:pic>
      <p:pic>
        <p:nvPicPr>
          <p:cNvPr id="4" name="תמונה 3">
            <a:extLst>
              <a:ext uri="{FF2B5EF4-FFF2-40B4-BE49-F238E27FC236}">
                <a16:creationId xmlns:a16="http://schemas.microsoft.com/office/drawing/2014/main" id="{132F1187-0CF7-8B6E-478A-F6CA17C6AEE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60077"/>
          <a:stretch/>
        </p:blipFill>
        <p:spPr>
          <a:xfrm>
            <a:off x="0" y="6494929"/>
            <a:ext cx="1864655" cy="233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8683271"/>
      </p:ext>
    </p:extLst>
  </p:cSld>
  <p:clrMapOvr>
    <a:masterClrMapping/>
  </p:clrMapOvr>
</p:sld>
</file>

<file path=ppt/theme/theme1.xml><?xml version="1.0" encoding="utf-8"?>
<a:theme xmlns:a="http://schemas.openxmlformats.org/drawingml/2006/main" name="ערכת נושא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ערכת נושא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51487</TotalTime>
  <Words>173</Words>
  <Application>Microsoft Office PowerPoint</Application>
  <PresentationFormat>מסך רחב</PresentationFormat>
  <Paragraphs>141</Paragraphs>
  <Slides>109</Slides>
  <Notes>109</Notes>
  <HiddenSlides>0</HiddenSlides>
  <MMClips>0</MMClips>
  <ScaleCrop>false</ScaleCrop>
  <HeadingPairs>
    <vt:vector size="6" baseType="variant">
      <vt:variant>
        <vt:lpstr>גופנים בשימוש</vt:lpstr>
      </vt:variant>
      <vt:variant>
        <vt:i4>3</vt:i4>
      </vt:variant>
      <vt:variant>
        <vt:lpstr>ערכת נושא</vt:lpstr>
      </vt:variant>
      <vt:variant>
        <vt:i4>1</vt:i4>
      </vt:variant>
      <vt:variant>
        <vt:lpstr>כותרות שקופיות</vt:lpstr>
      </vt:variant>
      <vt:variant>
        <vt:i4>109</vt:i4>
      </vt:variant>
    </vt:vector>
  </HeadingPairs>
  <TitlesOfParts>
    <vt:vector size="113" baseType="lpstr">
      <vt:lpstr>Arial</vt:lpstr>
      <vt:lpstr>Calibri</vt:lpstr>
      <vt:lpstr>Calibri Light</vt:lpstr>
      <vt:lpstr>ערכת נושא Office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מצגת של PowerPoint‏</dc:title>
  <dc:creator>Tali Rouash</dc:creator>
  <cp:lastModifiedBy>Tali Rouash</cp:lastModifiedBy>
  <cp:revision>599</cp:revision>
  <dcterms:created xsi:type="dcterms:W3CDTF">2023-03-16T18:50:14Z</dcterms:created>
  <dcterms:modified xsi:type="dcterms:W3CDTF">2024-01-13T14:37:22Z</dcterms:modified>
</cp:coreProperties>
</file>