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92"/>
  </p:notesMasterIdLst>
  <p:sldIdLst>
    <p:sldId id="546" r:id="rId2"/>
    <p:sldId id="359" r:id="rId3"/>
    <p:sldId id="262" r:id="rId4"/>
    <p:sldId id="257" r:id="rId5"/>
    <p:sldId id="548" r:id="rId6"/>
    <p:sldId id="550" r:id="rId7"/>
    <p:sldId id="549" r:id="rId8"/>
    <p:sldId id="551" r:id="rId9"/>
    <p:sldId id="347" r:id="rId10"/>
    <p:sldId id="455" r:id="rId11"/>
    <p:sldId id="552" r:id="rId12"/>
    <p:sldId id="553" r:id="rId13"/>
    <p:sldId id="554" r:id="rId14"/>
    <p:sldId id="555" r:id="rId15"/>
    <p:sldId id="490" r:id="rId16"/>
    <p:sldId id="556" r:id="rId17"/>
    <p:sldId id="557" r:id="rId18"/>
    <p:sldId id="558" r:id="rId19"/>
    <p:sldId id="559" r:id="rId20"/>
    <p:sldId id="560" r:id="rId21"/>
    <p:sldId id="458" r:id="rId22"/>
    <p:sldId id="561" r:id="rId23"/>
    <p:sldId id="562" r:id="rId24"/>
    <p:sldId id="563" r:id="rId25"/>
    <p:sldId id="564" r:id="rId26"/>
    <p:sldId id="565" r:id="rId27"/>
    <p:sldId id="499" r:id="rId28"/>
    <p:sldId id="566" r:id="rId29"/>
    <p:sldId id="567" r:id="rId30"/>
    <p:sldId id="568" r:id="rId31"/>
    <p:sldId id="569" r:id="rId32"/>
    <p:sldId id="570" r:id="rId33"/>
    <p:sldId id="571" r:id="rId34"/>
    <p:sldId id="480" r:id="rId35"/>
    <p:sldId id="461" r:id="rId36"/>
    <p:sldId id="572" r:id="rId37"/>
    <p:sldId id="574" r:id="rId38"/>
    <p:sldId id="573" r:id="rId39"/>
    <p:sldId id="575" r:id="rId40"/>
    <p:sldId id="576" r:id="rId41"/>
    <p:sldId id="577" r:id="rId42"/>
    <p:sldId id="578" r:id="rId43"/>
    <p:sldId id="506" r:id="rId44"/>
    <p:sldId id="507" r:id="rId45"/>
    <p:sldId id="579" r:id="rId46"/>
    <p:sldId id="580" r:id="rId47"/>
    <p:sldId id="581" r:id="rId48"/>
    <p:sldId id="582" r:id="rId49"/>
    <p:sldId id="583" r:id="rId50"/>
    <p:sldId id="584" r:id="rId51"/>
    <p:sldId id="464" r:id="rId52"/>
    <p:sldId id="585" r:id="rId53"/>
    <p:sldId id="586" r:id="rId54"/>
    <p:sldId id="587" r:id="rId55"/>
    <p:sldId id="588" r:id="rId56"/>
    <p:sldId id="589" r:id="rId57"/>
    <p:sldId id="590" r:id="rId58"/>
    <p:sldId id="591" r:id="rId59"/>
    <p:sldId id="592" r:id="rId60"/>
    <p:sldId id="467" r:id="rId61"/>
    <p:sldId id="593" r:id="rId62"/>
    <p:sldId id="594" r:id="rId63"/>
    <p:sldId id="595" r:id="rId64"/>
    <p:sldId id="596" r:id="rId65"/>
    <p:sldId id="597" r:id="rId66"/>
    <p:sldId id="598" r:id="rId67"/>
    <p:sldId id="470" r:id="rId68"/>
    <p:sldId id="599" r:id="rId69"/>
    <p:sldId id="600" r:id="rId70"/>
    <p:sldId id="601" r:id="rId71"/>
    <p:sldId id="602" r:id="rId72"/>
    <p:sldId id="603" r:id="rId73"/>
    <p:sldId id="604" r:id="rId74"/>
    <p:sldId id="605" r:id="rId75"/>
    <p:sldId id="473" r:id="rId76"/>
    <p:sldId id="606" r:id="rId77"/>
    <p:sldId id="607" r:id="rId78"/>
    <p:sldId id="608" r:id="rId79"/>
    <p:sldId id="609" r:id="rId80"/>
    <p:sldId id="610" r:id="rId81"/>
    <p:sldId id="611" r:id="rId82"/>
    <p:sldId id="540" r:id="rId83"/>
    <p:sldId id="612" r:id="rId84"/>
    <p:sldId id="613" r:id="rId85"/>
    <p:sldId id="476" r:id="rId86"/>
    <p:sldId id="614" r:id="rId87"/>
    <p:sldId id="615" r:id="rId88"/>
    <p:sldId id="616" r:id="rId89"/>
    <p:sldId id="617" r:id="rId90"/>
    <p:sldId id="618" r:id="rId91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FFFFFF"/>
    <a:srgbClr val="9C4226"/>
    <a:srgbClr val="701B3A"/>
    <a:srgbClr val="953693"/>
    <a:srgbClr val="007336"/>
    <a:srgbClr val="7C5096"/>
    <a:srgbClr val="C32B36"/>
    <a:srgbClr val="39AA41"/>
    <a:srgbClr val="D52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55" autoAdjust="0"/>
    <p:restoredTop sz="93362" autoAdjust="0"/>
  </p:normalViewPr>
  <p:slideViewPr>
    <p:cSldViewPr snapToGrid="0">
      <p:cViewPr>
        <p:scale>
          <a:sx n="68" d="100"/>
          <a:sy n="68" d="100"/>
        </p:scale>
        <p:origin x="562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98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9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4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98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30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36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68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25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15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22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0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04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04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8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7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6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94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4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5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35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94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45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8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69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26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234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0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561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81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3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3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895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906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15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28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41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76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398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727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95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16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946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729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011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940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752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934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469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247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03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520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6354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6114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80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672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193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3385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97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1785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758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20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229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2497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230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154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993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410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5003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936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2595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2890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91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9814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415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9176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6854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697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481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085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7892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0223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4470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85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831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9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1/14/2024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1/14/2024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1/14/2024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microsoft.com/office/2007/relationships/hdphoto" Target="../media/hdphoto10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microsoft.com/office/2007/relationships/hdphoto" Target="../media/hdphoto1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microsoft.com/office/2007/relationships/hdphoto" Target="../media/hdphoto1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microsoft.com/office/2007/relationships/hdphoto" Target="../media/hdphoto1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microsoft.com/office/2007/relationships/hdphoto" Target="../media/hdphoto1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microsoft.com/office/2007/relationships/hdphoto" Target="../media/hdphoto19.wdp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microsoft.com/office/2007/relationships/hdphoto" Target="../media/hdphoto18.wdp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21.wdp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21.wdp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21.wdp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microsoft.com/office/2007/relationships/hdphoto" Target="../media/hdphoto21.wdp"/><Relationship Id="rId10" Type="http://schemas.microsoft.com/office/2007/relationships/hdphoto" Target="../media/hdphoto25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microsoft.com/office/2007/relationships/hdphoto" Target="../media/hdphoto21.wdp"/><Relationship Id="rId10" Type="http://schemas.microsoft.com/office/2007/relationships/hdphoto" Target="../media/hdphoto26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microsoft.com/office/2007/relationships/hdphoto" Target="../media/hdphoto21.wdp"/><Relationship Id="rId10" Type="http://schemas.microsoft.com/office/2007/relationships/hdphoto" Target="../media/hdphoto26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11" Type="http://schemas.openxmlformats.org/officeDocument/2006/relationships/image" Target="../media/image5.png"/><Relationship Id="rId5" Type="http://schemas.openxmlformats.org/officeDocument/2006/relationships/image" Target="../media/image37.png"/><Relationship Id="rId10" Type="http://schemas.microsoft.com/office/2007/relationships/hdphoto" Target="../media/hdphoto30.wdp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microsoft.com/office/2007/relationships/hdphoto" Target="../media/hdphoto32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microsoft.com/office/2007/relationships/hdphoto" Target="../media/hdphoto31.wdp"/><Relationship Id="rId4" Type="http://schemas.openxmlformats.org/officeDocument/2006/relationships/image" Target="../media/image1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microsoft.com/office/2007/relationships/hdphoto" Target="../media/hdphoto32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microsoft.com/office/2007/relationships/hdphoto" Target="../media/hdphoto31.wdp"/><Relationship Id="rId4" Type="http://schemas.openxmlformats.org/officeDocument/2006/relationships/image" Target="../media/image1.pn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11" Type="http://schemas.openxmlformats.org/officeDocument/2006/relationships/image" Target="../media/image5.png"/><Relationship Id="rId5" Type="http://schemas.openxmlformats.org/officeDocument/2006/relationships/image" Target="../media/image37.png"/><Relationship Id="rId10" Type="http://schemas.microsoft.com/office/2007/relationships/hdphoto" Target="../media/hdphoto33.wdp"/><Relationship Id="rId4" Type="http://schemas.openxmlformats.org/officeDocument/2006/relationships/image" Target="../media/image1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11" Type="http://schemas.openxmlformats.org/officeDocument/2006/relationships/image" Target="../media/image5.png"/><Relationship Id="rId5" Type="http://schemas.openxmlformats.org/officeDocument/2006/relationships/image" Target="../media/image37.png"/><Relationship Id="rId10" Type="http://schemas.microsoft.com/office/2007/relationships/hdphoto" Target="../media/hdphoto34.wdp"/><Relationship Id="rId4" Type="http://schemas.openxmlformats.org/officeDocument/2006/relationships/image" Target="../media/image1.png"/><Relationship Id="rId9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4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microsoft.com/office/2007/relationships/hdphoto" Target="../media/hdphoto38.wdp"/><Relationship Id="rId4" Type="http://schemas.openxmlformats.org/officeDocument/2006/relationships/image" Target="../media/image1.png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microsoft.com/office/2007/relationships/hdphoto" Target="../media/hdphoto39.wdp"/><Relationship Id="rId4" Type="http://schemas.openxmlformats.org/officeDocument/2006/relationships/image" Target="../media/image1.png"/><Relationship Id="rId9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microsoft.com/office/2007/relationships/hdphoto" Target="../media/hdphoto38.wdp"/><Relationship Id="rId4" Type="http://schemas.openxmlformats.org/officeDocument/2006/relationships/image" Target="../media/image1.png"/><Relationship Id="rId9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microsoft.com/office/2007/relationships/hdphoto" Target="../media/hdphoto38.wdp"/><Relationship Id="rId4" Type="http://schemas.openxmlformats.org/officeDocument/2006/relationships/image" Target="../media/image1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microsoft.com/office/2007/relationships/hdphoto" Target="../media/hdphoto38.wdp"/><Relationship Id="rId4" Type="http://schemas.openxmlformats.org/officeDocument/2006/relationships/image" Target="../media/image1.png"/><Relationship Id="rId9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microsoft.com/office/2007/relationships/hdphoto" Target="../media/hdphoto40.wdp"/><Relationship Id="rId4" Type="http://schemas.openxmlformats.org/officeDocument/2006/relationships/image" Target="../media/image1.png"/><Relationship Id="rId9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1.wdp"/><Relationship Id="rId5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1.wdp"/><Relationship Id="rId5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1.wdp"/><Relationship Id="rId11" Type="http://schemas.openxmlformats.org/officeDocument/2006/relationships/image" Target="../media/image5.png"/><Relationship Id="rId5" Type="http://schemas.openxmlformats.org/officeDocument/2006/relationships/image" Target="../media/image54.png"/><Relationship Id="rId10" Type="http://schemas.microsoft.com/office/2007/relationships/hdphoto" Target="../media/hdphoto45.wdp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1.wdp"/><Relationship Id="rId11" Type="http://schemas.openxmlformats.org/officeDocument/2006/relationships/image" Target="../media/image5.png"/><Relationship Id="rId5" Type="http://schemas.openxmlformats.org/officeDocument/2006/relationships/image" Target="../media/image54.png"/><Relationship Id="rId10" Type="http://schemas.microsoft.com/office/2007/relationships/hdphoto" Target="../media/hdphoto45.wdp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1.wdp"/><Relationship Id="rId11" Type="http://schemas.openxmlformats.org/officeDocument/2006/relationships/image" Target="../media/image5.png"/><Relationship Id="rId5" Type="http://schemas.openxmlformats.org/officeDocument/2006/relationships/image" Target="../media/image54.png"/><Relationship Id="rId10" Type="http://schemas.microsoft.com/office/2007/relationships/hdphoto" Target="../media/hdphoto45.wdp"/><Relationship Id="rId4" Type="http://schemas.openxmlformats.org/officeDocument/2006/relationships/image" Target="../media/image1.png"/><Relationship Id="rId9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5" Type="http://schemas.openxmlformats.org/officeDocument/2006/relationships/image" Target="../media/image60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12" Type="http://schemas.microsoft.com/office/2007/relationships/hdphoto" Target="../media/hdphoto50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microsoft.com/office/2007/relationships/hdphoto" Target="../media/hdphoto49.wdp"/><Relationship Id="rId4" Type="http://schemas.openxmlformats.org/officeDocument/2006/relationships/image" Target="../media/image1.png"/><Relationship Id="rId9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11" Type="http://schemas.openxmlformats.org/officeDocument/2006/relationships/image" Target="../media/image5.png"/><Relationship Id="rId5" Type="http://schemas.openxmlformats.org/officeDocument/2006/relationships/image" Target="../media/image60.png"/><Relationship Id="rId10" Type="http://schemas.microsoft.com/office/2007/relationships/hdphoto" Target="../media/hdphoto51.wdp"/><Relationship Id="rId4" Type="http://schemas.openxmlformats.org/officeDocument/2006/relationships/image" Target="../media/image1.png"/><Relationship Id="rId9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11" Type="http://schemas.openxmlformats.org/officeDocument/2006/relationships/image" Target="../media/image5.png"/><Relationship Id="rId5" Type="http://schemas.openxmlformats.org/officeDocument/2006/relationships/image" Target="../media/image60.png"/><Relationship Id="rId10" Type="http://schemas.microsoft.com/office/2007/relationships/hdphoto" Target="../media/hdphoto52.wdp"/><Relationship Id="rId4" Type="http://schemas.openxmlformats.org/officeDocument/2006/relationships/image" Target="../media/image1.png"/><Relationship Id="rId9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11" Type="http://schemas.openxmlformats.org/officeDocument/2006/relationships/image" Target="../media/image5.png"/><Relationship Id="rId5" Type="http://schemas.openxmlformats.org/officeDocument/2006/relationships/image" Target="../media/image60.png"/><Relationship Id="rId10" Type="http://schemas.microsoft.com/office/2007/relationships/hdphoto" Target="../media/hdphoto53.wdp"/><Relationship Id="rId4" Type="http://schemas.openxmlformats.org/officeDocument/2006/relationships/image" Target="../media/image1.png"/><Relationship Id="rId9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11" Type="http://schemas.openxmlformats.org/officeDocument/2006/relationships/image" Target="../media/image5.png"/><Relationship Id="rId5" Type="http://schemas.openxmlformats.org/officeDocument/2006/relationships/image" Target="../media/image60.png"/><Relationship Id="rId10" Type="http://schemas.microsoft.com/office/2007/relationships/hdphoto" Target="../media/hdphoto55.wdp"/><Relationship Id="rId4" Type="http://schemas.openxmlformats.org/officeDocument/2006/relationships/image" Target="../media/image1.png"/><Relationship Id="rId9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12" Type="http://schemas.microsoft.com/office/2007/relationships/hdphoto" Target="../media/hdphoto56.wd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6.wdp"/><Relationship Id="rId11" Type="http://schemas.openxmlformats.org/officeDocument/2006/relationships/image" Target="../media/image70.png"/><Relationship Id="rId5" Type="http://schemas.openxmlformats.org/officeDocument/2006/relationships/image" Target="../media/image60.png"/><Relationship Id="rId10" Type="http://schemas.microsoft.com/office/2007/relationships/hdphoto" Target="../media/hdphoto55.wdp"/><Relationship Id="rId4" Type="http://schemas.openxmlformats.org/officeDocument/2006/relationships/image" Target="../media/image1.png"/><Relationship Id="rId9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hdphoto" Target="../media/hdphoto58.wdp"/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7.wdp"/><Relationship Id="rId11" Type="http://schemas.openxmlformats.org/officeDocument/2006/relationships/image" Target="../media/image5.png"/><Relationship Id="rId5" Type="http://schemas.openxmlformats.org/officeDocument/2006/relationships/image" Target="../media/image72.png"/><Relationship Id="rId10" Type="http://schemas.microsoft.com/office/2007/relationships/hdphoto" Target="../media/hdphoto59.wdp"/><Relationship Id="rId4" Type="http://schemas.openxmlformats.org/officeDocument/2006/relationships/image" Target="../media/image1.png"/><Relationship Id="rId9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12" Type="http://schemas.microsoft.com/office/2007/relationships/hdphoto" Target="../media/hdphoto62.wdp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7.wdp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microsoft.com/office/2007/relationships/hdphoto" Target="../media/hdphoto61.wdp"/><Relationship Id="rId4" Type="http://schemas.openxmlformats.org/officeDocument/2006/relationships/image" Target="../media/image1.png"/><Relationship Id="rId9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7.wdp"/><Relationship Id="rId11" Type="http://schemas.openxmlformats.org/officeDocument/2006/relationships/image" Target="../media/image5.png"/><Relationship Id="rId5" Type="http://schemas.openxmlformats.org/officeDocument/2006/relationships/image" Target="../media/image72.png"/><Relationship Id="rId10" Type="http://schemas.microsoft.com/office/2007/relationships/hdphoto" Target="../media/hdphoto63.wdp"/><Relationship Id="rId4" Type="http://schemas.openxmlformats.org/officeDocument/2006/relationships/image" Target="../media/image1.png"/><Relationship Id="rId9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7.wdp"/><Relationship Id="rId11" Type="http://schemas.openxmlformats.org/officeDocument/2006/relationships/image" Target="../media/image5.png"/><Relationship Id="rId5" Type="http://schemas.openxmlformats.org/officeDocument/2006/relationships/image" Target="../media/image72.png"/><Relationship Id="rId10" Type="http://schemas.microsoft.com/office/2007/relationships/hdphoto" Target="../media/hdphoto64.wdp"/><Relationship Id="rId4" Type="http://schemas.openxmlformats.org/officeDocument/2006/relationships/image" Target="../media/image1.png"/><Relationship Id="rId9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7.wdp"/><Relationship Id="rId11" Type="http://schemas.openxmlformats.org/officeDocument/2006/relationships/image" Target="../media/image5.png"/><Relationship Id="rId5" Type="http://schemas.openxmlformats.org/officeDocument/2006/relationships/image" Target="../media/image72.png"/><Relationship Id="rId10" Type="http://schemas.microsoft.com/office/2007/relationships/hdphoto" Target="../media/hdphoto64.wdp"/><Relationship Id="rId4" Type="http://schemas.openxmlformats.org/officeDocument/2006/relationships/image" Target="../media/image1.png"/><Relationship Id="rId9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microsoft.com/office/2007/relationships/hdphoto" Target="../media/hdphoto65.wdp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66.wdp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68.wdp"/><Relationship Id="rId3" Type="http://schemas.openxmlformats.org/officeDocument/2006/relationships/image" Target="../media/image2.png"/><Relationship Id="rId7" Type="http://schemas.microsoft.com/office/2007/relationships/hdphoto" Target="../media/hdphoto65.wdp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microsoft.com/office/2007/relationships/hdphoto" Target="../media/hdphoto67.wdp"/><Relationship Id="rId5" Type="http://schemas.openxmlformats.org/officeDocument/2006/relationships/image" Target="../media/image5.png"/><Relationship Id="rId10" Type="http://schemas.openxmlformats.org/officeDocument/2006/relationships/image" Target="../media/image84.png"/><Relationship Id="rId4" Type="http://schemas.openxmlformats.org/officeDocument/2006/relationships/image" Target="../media/image1.png"/><Relationship Id="rId9" Type="http://schemas.microsoft.com/office/2007/relationships/hdphoto" Target="../media/hdphoto66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69.wdp"/><Relationship Id="rId3" Type="http://schemas.openxmlformats.org/officeDocument/2006/relationships/image" Target="../media/image2.png"/><Relationship Id="rId7" Type="http://schemas.microsoft.com/office/2007/relationships/hdphoto" Target="../media/hdphoto65.wdp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microsoft.com/office/2007/relationships/hdphoto" Target="../media/hdphoto67.wdp"/><Relationship Id="rId5" Type="http://schemas.openxmlformats.org/officeDocument/2006/relationships/image" Target="../media/image5.png"/><Relationship Id="rId15" Type="http://schemas.microsoft.com/office/2007/relationships/hdphoto" Target="../media/hdphoto68.wdp"/><Relationship Id="rId10" Type="http://schemas.openxmlformats.org/officeDocument/2006/relationships/image" Target="../media/image84.png"/><Relationship Id="rId4" Type="http://schemas.openxmlformats.org/officeDocument/2006/relationships/image" Target="../media/image1.png"/><Relationship Id="rId9" Type="http://schemas.microsoft.com/office/2007/relationships/hdphoto" Target="../media/hdphoto66.wdp"/><Relationship Id="rId1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70.wdp"/><Relationship Id="rId3" Type="http://schemas.openxmlformats.org/officeDocument/2006/relationships/image" Target="../media/image2.png"/><Relationship Id="rId7" Type="http://schemas.microsoft.com/office/2007/relationships/hdphoto" Target="../media/hdphoto65.wdp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microsoft.com/office/2007/relationships/hdphoto" Target="../media/hdphoto67.wdp"/><Relationship Id="rId5" Type="http://schemas.openxmlformats.org/officeDocument/2006/relationships/image" Target="../media/image5.png"/><Relationship Id="rId10" Type="http://schemas.openxmlformats.org/officeDocument/2006/relationships/image" Target="../media/image84.png"/><Relationship Id="rId4" Type="http://schemas.openxmlformats.org/officeDocument/2006/relationships/image" Target="../media/image1.png"/><Relationship Id="rId9" Type="http://schemas.microsoft.com/office/2007/relationships/hdphoto" Target="../media/hdphoto66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71.wdp"/><Relationship Id="rId3" Type="http://schemas.openxmlformats.org/officeDocument/2006/relationships/image" Target="../media/image2.png"/><Relationship Id="rId7" Type="http://schemas.microsoft.com/office/2007/relationships/hdphoto" Target="../media/hdphoto65.wdp"/><Relationship Id="rId12" Type="http://schemas.openxmlformats.org/officeDocument/2006/relationships/image" Target="../media/image88.png"/><Relationship Id="rId17" Type="http://schemas.microsoft.com/office/2007/relationships/hdphoto" Target="../media/hdphoto73.wdp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microsoft.com/office/2007/relationships/hdphoto" Target="../media/hdphoto67.wdp"/><Relationship Id="rId5" Type="http://schemas.openxmlformats.org/officeDocument/2006/relationships/image" Target="../media/image5.png"/><Relationship Id="rId15" Type="http://schemas.microsoft.com/office/2007/relationships/hdphoto" Target="../media/hdphoto72.wdp"/><Relationship Id="rId10" Type="http://schemas.openxmlformats.org/officeDocument/2006/relationships/image" Target="../media/image84.png"/><Relationship Id="rId4" Type="http://schemas.openxmlformats.org/officeDocument/2006/relationships/image" Target="../media/image1.png"/><Relationship Id="rId9" Type="http://schemas.microsoft.com/office/2007/relationships/hdphoto" Target="../media/hdphoto66.wdp"/><Relationship Id="rId1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71.wdp"/><Relationship Id="rId3" Type="http://schemas.openxmlformats.org/officeDocument/2006/relationships/image" Target="../media/image2.png"/><Relationship Id="rId7" Type="http://schemas.microsoft.com/office/2007/relationships/hdphoto" Target="../media/hdphoto65.wdp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microsoft.com/office/2007/relationships/hdphoto" Target="../media/hdphoto67.wdp"/><Relationship Id="rId5" Type="http://schemas.openxmlformats.org/officeDocument/2006/relationships/image" Target="../media/image5.png"/><Relationship Id="rId15" Type="http://schemas.microsoft.com/office/2007/relationships/hdphoto" Target="../media/hdphoto74.wdp"/><Relationship Id="rId10" Type="http://schemas.openxmlformats.org/officeDocument/2006/relationships/image" Target="../media/image84.png"/><Relationship Id="rId4" Type="http://schemas.openxmlformats.org/officeDocument/2006/relationships/image" Target="../media/image1.png"/><Relationship Id="rId9" Type="http://schemas.microsoft.com/office/2007/relationships/hdphoto" Target="../media/hdphoto66.wdp"/><Relationship Id="rId1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5" Type="http://schemas.openxmlformats.org/officeDocument/2006/relationships/image" Target="../media/image93.png"/><Relationship Id="rId4" Type="http://schemas.openxmlformats.org/officeDocument/2006/relationships/image" Target="../media/image1.png"/><Relationship Id="rId9" Type="http://schemas.microsoft.com/office/2007/relationships/hdphoto" Target="../media/hdphoto76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5" Type="http://schemas.openxmlformats.org/officeDocument/2006/relationships/image" Target="../media/image93.png"/><Relationship Id="rId4" Type="http://schemas.openxmlformats.org/officeDocument/2006/relationships/image" Target="../media/image1.png"/><Relationship Id="rId9" Type="http://schemas.microsoft.com/office/2007/relationships/hdphoto" Target="../media/hdphoto77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microsoft.com/office/2007/relationships/hdphoto" Target="../media/hdphoto80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11" Type="http://schemas.microsoft.com/office/2007/relationships/hdphoto" Target="../media/hdphoto79.wdp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1.png"/><Relationship Id="rId9" Type="http://schemas.microsoft.com/office/2007/relationships/hdphoto" Target="../media/hdphoto78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11" Type="http://schemas.microsoft.com/office/2007/relationships/hdphoto" Target="../media/hdphoto82.wdp"/><Relationship Id="rId5" Type="http://schemas.openxmlformats.org/officeDocument/2006/relationships/image" Target="../media/image93.png"/><Relationship Id="rId10" Type="http://schemas.openxmlformats.org/officeDocument/2006/relationships/image" Target="../media/image100.png"/><Relationship Id="rId4" Type="http://schemas.openxmlformats.org/officeDocument/2006/relationships/image" Target="../media/image1.png"/><Relationship Id="rId9" Type="http://schemas.microsoft.com/office/2007/relationships/hdphoto" Target="../media/hdphoto81.wdp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11" Type="http://schemas.microsoft.com/office/2007/relationships/hdphoto" Target="../media/hdphoto82.wdp"/><Relationship Id="rId5" Type="http://schemas.openxmlformats.org/officeDocument/2006/relationships/image" Target="../media/image93.png"/><Relationship Id="rId10" Type="http://schemas.openxmlformats.org/officeDocument/2006/relationships/image" Target="../media/image100.png"/><Relationship Id="rId4" Type="http://schemas.openxmlformats.org/officeDocument/2006/relationships/image" Target="../media/image1.png"/><Relationship Id="rId9" Type="http://schemas.microsoft.com/office/2007/relationships/hdphoto" Target="../media/hdphoto8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microsoft.com/office/2007/relationships/hdphoto" Target="../media/hdphoto83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11" Type="http://schemas.microsoft.com/office/2007/relationships/hdphoto" Target="../media/hdphoto82.wdp"/><Relationship Id="rId5" Type="http://schemas.openxmlformats.org/officeDocument/2006/relationships/image" Target="../media/image93.png"/><Relationship Id="rId10" Type="http://schemas.openxmlformats.org/officeDocument/2006/relationships/image" Target="../media/image100.png"/><Relationship Id="rId4" Type="http://schemas.openxmlformats.org/officeDocument/2006/relationships/image" Target="../media/image1.png"/><Relationship Id="rId9" Type="http://schemas.microsoft.com/office/2007/relationships/hdphoto" Target="../media/hdphoto81.wdp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5.wdp"/><Relationship Id="rId11" Type="http://schemas.microsoft.com/office/2007/relationships/hdphoto" Target="../media/hdphoto83.wdp"/><Relationship Id="rId5" Type="http://schemas.openxmlformats.org/officeDocument/2006/relationships/image" Target="../media/image93.png"/><Relationship Id="rId10" Type="http://schemas.openxmlformats.org/officeDocument/2006/relationships/image" Target="../media/image101.png"/><Relationship Id="rId4" Type="http://schemas.openxmlformats.org/officeDocument/2006/relationships/image" Target="../media/image1.png"/><Relationship Id="rId9" Type="http://schemas.microsoft.com/office/2007/relationships/hdphoto" Target="../media/hdphoto81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84.wdp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.png"/><Relationship Id="rId7" Type="http://schemas.microsoft.com/office/2007/relationships/hdphoto" Target="../media/hdphoto85.wdp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86.wdp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2.png"/><Relationship Id="rId7" Type="http://schemas.microsoft.com/office/2007/relationships/hdphoto" Target="../media/hdphoto85.wdp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87.wdp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2.png"/><Relationship Id="rId7" Type="http://schemas.microsoft.com/office/2007/relationships/hdphoto" Target="../media/hdphoto85.wdp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microsoft.com/office/2007/relationships/hdphoto" Target="../media/hdphoto89.wdp"/><Relationship Id="rId5" Type="http://schemas.openxmlformats.org/officeDocument/2006/relationships/image" Target="../media/image5.png"/><Relationship Id="rId10" Type="http://schemas.openxmlformats.org/officeDocument/2006/relationships/image" Target="../media/image108.png"/><Relationship Id="rId4" Type="http://schemas.openxmlformats.org/officeDocument/2006/relationships/image" Target="../media/image1.png"/><Relationship Id="rId9" Type="http://schemas.microsoft.com/office/2007/relationships/hdphoto" Target="../media/hdphoto88.wdp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microsoft.com/office/2007/relationships/hdphoto" Target="../media/hdphoto92.wdp"/><Relationship Id="rId3" Type="http://schemas.openxmlformats.org/officeDocument/2006/relationships/image" Target="../media/image2.png"/><Relationship Id="rId7" Type="http://schemas.microsoft.com/office/2007/relationships/hdphoto" Target="../media/hdphoto88.wdp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microsoft.com/office/2007/relationships/hdphoto" Target="../media/hdphoto91.wdp"/><Relationship Id="rId5" Type="http://schemas.openxmlformats.org/officeDocument/2006/relationships/image" Target="../media/image5.png"/><Relationship Id="rId10" Type="http://schemas.openxmlformats.org/officeDocument/2006/relationships/image" Target="../media/image110.png"/><Relationship Id="rId4" Type="http://schemas.openxmlformats.org/officeDocument/2006/relationships/image" Target="../media/image1.png"/><Relationship Id="rId9" Type="http://schemas.microsoft.com/office/2007/relationships/hdphoto" Target="../media/hdphoto90.wdp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.png"/><Relationship Id="rId7" Type="http://schemas.microsoft.com/office/2007/relationships/hdphoto" Target="../media/hdphoto88.wdp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microsoft.com/office/2007/relationships/hdphoto" Target="../media/hdphoto93.wdp"/><Relationship Id="rId5" Type="http://schemas.openxmlformats.org/officeDocument/2006/relationships/image" Target="../media/image5.png"/><Relationship Id="rId10" Type="http://schemas.openxmlformats.org/officeDocument/2006/relationships/image" Target="../media/image112.png"/><Relationship Id="rId4" Type="http://schemas.openxmlformats.org/officeDocument/2006/relationships/image" Target="../media/image1.png"/><Relationship Id="rId9" Type="http://schemas.microsoft.com/office/2007/relationships/hdphoto" Target="../media/hdphoto9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.png"/><Relationship Id="rId7" Type="http://schemas.microsoft.com/office/2007/relationships/hdphoto" Target="../media/hdphoto88.wdp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9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5E90079-3EEE-47C8-1E37-80027AED0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D395DE-6584-E46C-74C1-23C957270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31" y="247649"/>
            <a:ext cx="2895296" cy="368830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95C01A3-705A-91C5-F5CD-BB0846802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900" y="2295525"/>
            <a:ext cx="6018744" cy="101538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D58B65D-39BC-3A18-A30D-C7E11860C3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0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AC13AFC-3798-C738-BFC1-9B6FE6097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620A62C1-16D1-E5B0-D6C0-D06C28C68E08}"/>
              </a:ext>
            </a:extLst>
          </p:cNvPr>
          <p:cNvSpPr/>
          <p:nvPr/>
        </p:nvSpPr>
        <p:spPr>
          <a:xfrm>
            <a:off x="4454736" y="2379706"/>
            <a:ext cx="441701" cy="2781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5709C59-00CD-FE8C-80ED-0335DF5B4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9935" y="301887"/>
            <a:ext cx="5380186" cy="150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6D6198A-08D4-FA9A-B510-96FCC2545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33" y="757593"/>
            <a:ext cx="4077053" cy="389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5CF633A-F9D8-2B3F-25DD-49BA27F1BB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8015"/>
          <a:stretch/>
        </p:blipFill>
        <p:spPr>
          <a:xfrm>
            <a:off x="6580900" y="1981479"/>
            <a:ext cx="5319221" cy="861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B4595141-E692-F4FB-0EDC-7B01A45165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156" y="4964929"/>
            <a:ext cx="9060965" cy="113547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4F9B3B3-CF44-E739-41AD-D7B5A73B374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AC13AFC-3798-C738-BFC1-9B6FE6097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620A62C1-16D1-E5B0-D6C0-D06C28C68E08}"/>
              </a:ext>
            </a:extLst>
          </p:cNvPr>
          <p:cNvSpPr/>
          <p:nvPr/>
        </p:nvSpPr>
        <p:spPr>
          <a:xfrm>
            <a:off x="4454736" y="2379706"/>
            <a:ext cx="441701" cy="2781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5709C59-00CD-FE8C-80ED-0335DF5B4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9935" y="301887"/>
            <a:ext cx="5380186" cy="150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6D6198A-08D4-FA9A-B510-96FCC2545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33" y="757593"/>
            <a:ext cx="4077053" cy="389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5CF633A-F9D8-2B3F-25DD-49BA27F1BB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776" t="20477" b="58238"/>
          <a:stretch/>
        </p:blipFill>
        <p:spPr>
          <a:xfrm>
            <a:off x="8377518" y="1962847"/>
            <a:ext cx="3522603" cy="833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E38625D-46D6-BE5D-26A6-07E198E5C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156" y="4925826"/>
            <a:ext cx="9060965" cy="116596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1D27995-CE12-9C6F-F26C-73F54E34107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0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AC13AFC-3798-C738-BFC1-9B6FE6097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620A62C1-16D1-E5B0-D6C0-D06C28C68E08}"/>
              </a:ext>
            </a:extLst>
          </p:cNvPr>
          <p:cNvSpPr/>
          <p:nvPr/>
        </p:nvSpPr>
        <p:spPr>
          <a:xfrm>
            <a:off x="4454736" y="2379706"/>
            <a:ext cx="441701" cy="2781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5709C59-00CD-FE8C-80ED-0335DF5B4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9935" y="301887"/>
            <a:ext cx="5380186" cy="150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6D6198A-08D4-FA9A-B510-96FCC2545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33" y="757593"/>
            <a:ext cx="4077053" cy="389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5CF633A-F9D8-2B3F-25DD-49BA27F1BB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247" t="41087" r="1" b="37971"/>
          <a:stretch/>
        </p:blipFill>
        <p:spPr>
          <a:xfrm>
            <a:off x="8243047" y="1932174"/>
            <a:ext cx="3657074" cy="82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E06745B-3FEB-FE08-C943-01A1CA639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7111" y="3127618"/>
            <a:ext cx="6591871" cy="152413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664F9C6-2746-24D4-C0A7-203180D7EE0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AC13AFC-3798-C738-BFC1-9B6FE6097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620A62C1-16D1-E5B0-D6C0-D06C28C68E08}"/>
              </a:ext>
            </a:extLst>
          </p:cNvPr>
          <p:cNvSpPr/>
          <p:nvPr/>
        </p:nvSpPr>
        <p:spPr>
          <a:xfrm>
            <a:off x="4454736" y="2379706"/>
            <a:ext cx="441701" cy="2781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5709C59-00CD-FE8C-80ED-0335DF5B4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9935" y="301887"/>
            <a:ext cx="5380186" cy="150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6D6198A-08D4-FA9A-B510-96FCC2545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33" y="757593"/>
            <a:ext cx="4077053" cy="389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5CF633A-F9D8-2B3F-25DD-49BA27F1BB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202" t="59614" r="1" b="28393"/>
          <a:stretch/>
        </p:blipFill>
        <p:spPr>
          <a:xfrm>
            <a:off x="8027894" y="2012401"/>
            <a:ext cx="3872227" cy="469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6A1CDCD-4A10-97CD-3238-417AA60CDA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5845" y="4841402"/>
            <a:ext cx="8954276" cy="112023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C81ED3E-6A0D-176A-2ADC-237C833063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0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AC13AFC-3798-C738-BFC1-9B6FE6097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620A62C1-16D1-E5B0-D6C0-D06C28C68E08}"/>
              </a:ext>
            </a:extLst>
          </p:cNvPr>
          <p:cNvSpPr/>
          <p:nvPr/>
        </p:nvSpPr>
        <p:spPr>
          <a:xfrm>
            <a:off x="4454736" y="2379706"/>
            <a:ext cx="441701" cy="2781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15709C59-00CD-FE8C-80ED-0335DF5B4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9935" y="301887"/>
            <a:ext cx="5380186" cy="150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6D6198A-08D4-FA9A-B510-96FCC2545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33" y="757593"/>
            <a:ext cx="4077053" cy="3894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5CF633A-F9D8-2B3F-25DD-49BA27F1BB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1147" t="72092" b="16922"/>
          <a:stretch/>
        </p:blipFill>
        <p:spPr>
          <a:xfrm>
            <a:off x="6519935" y="2016598"/>
            <a:ext cx="5380186" cy="43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26BAB4D-A625-FA7D-60D6-78A9D61CDA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3222" b="61847"/>
          <a:stretch/>
        </p:blipFill>
        <p:spPr>
          <a:xfrm>
            <a:off x="7100047" y="2810210"/>
            <a:ext cx="4220737" cy="43030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CD380AA-1BF2-10E0-CAC5-88079CAFEE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1147" t="82416" b="-888"/>
          <a:stretch/>
        </p:blipFill>
        <p:spPr>
          <a:xfrm>
            <a:off x="6519935" y="3996956"/>
            <a:ext cx="5380186" cy="723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395E372-FCDB-1A3E-8527-E4C75AA4AB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5851"/>
          <a:stretch/>
        </p:blipFill>
        <p:spPr>
          <a:xfrm>
            <a:off x="2431733" y="5015057"/>
            <a:ext cx="9022862" cy="72351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6B1E935-6577-82E5-247B-F904FAB6B3A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673" r="46778" b="65734"/>
          <a:stretch/>
        </p:blipFill>
        <p:spPr>
          <a:xfrm>
            <a:off x="7932784" y="3210351"/>
            <a:ext cx="3388000" cy="38646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88AAF67-5689-21F4-940B-01A7030E92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1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9AF558D-8119-E58D-4B67-ED1C817B9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6EB2BE84-DF54-221F-48C9-43EC036F569A}"/>
              </a:ext>
            </a:extLst>
          </p:cNvPr>
          <p:cNvSpPr/>
          <p:nvPr/>
        </p:nvSpPr>
        <p:spPr>
          <a:xfrm>
            <a:off x="6096000" y="2270760"/>
            <a:ext cx="5829652" cy="243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865E3B5-6C04-5DBD-0A35-4969CDA587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7626"/>
          <a:stretch/>
        </p:blipFill>
        <p:spPr>
          <a:xfrm>
            <a:off x="2282347" y="709816"/>
            <a:ext cx="9579170" cy="266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0BA88C1-92DA-C208-BF4B-5FAFD0C8C2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945" y="3656117"/>
            <a:ext cx="9022862" cy="1112616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78526049-6F03-933C-59D3-928219B3D919}"/>
              </a:ext>
            </a:extLst>
          </p:cNvPr>
          <p:cNvSpPr/>
          <p:nvPr/>
        </p:nvSpPr>
        <p:spPr>
          <a:xfrm>
            <a:off x="5405718" y="2919658"/>
            <a:ext cx="6455799" cy="3968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5C80142-CF3B-7382-0846-430C870DD6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9AF558D-8119-E58D-4B67-ED1C817B9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6EB2BE84-DF54-221F-48C9-43EC036F569A}"/>
              </a:ext>
            </a:extLst>
          </p:cNvPr>
          <p:cNvSpPr/>
          <p:nvPr/>
        </p:nvSpPr>
        <p:spPr>
          <a:xfrm>
            <a:off x="6096000" y="2270760"/>
            <a:ext cx="5829652" cy="243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865E3B5-6C04-5DBD-0A35-4969CDA587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281"/>
          <a:stretch/>
        </p:blipFill>
        <p:spPr>
          <a:xfrm>
            <a:off x="2282347" y="709815"/>
            <a:ext cx="9579170" cy="3633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9A26A41D-ABC6-8552-5CC4-552D0B50868D}"/>
              </a:ext>
            </a:extLst>
          </p:cNvPr>
          <p:cNvSpPr/>
          <p:nvPr/>
        </p:nvSpPr>
        <p:spPr>
          <a:xfrm>
            <a:off x="5405717" y="2138083"/>
            <a:ext cx="6455799" cy="9009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754E316-9CCC-44BC-B23D-5E8CC4831E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723"/>
          <a:stretch/>
        </p:blipFill>
        <p:spPr>
          <a:xfrm>
            <a:off x="2408427" y="4599980"/>
            <a:ext cx="8961897" cy="108812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5577E4A-8A98-106F-BD19-BCF5B1F898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0277"/>
          <a:stretch/>
        </p:blipFill>
        <p:spPr>
          <a:xfrm>
            <a:off x="2408427" y="5688106"/>
            <a:ext cx="8961897" cy="107614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394C8D5-0FC4-8636-B0FE-5C74A53A07E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5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9AF558D-8119-E58D-4B67-ED1C817B9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6EB2BE84-DF54-221F-48C9-43EC036F569A}"/>
              </a:ext>
            </a:extLst>
          </p:cNvPr>
          <p:cNvSpPr/>
          <p:nvPr/>
        </p:nvSpPr>
        <p:spPr>
          <a:xfrm>
            <a:off x="6096000" y="2270760"/>
            <a:ext cx="5829652" cy="243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865E3B5-6C04-5DBD-0A35-4969CDA587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9412"/>
          <a:stretch/>
        </p:blipFill>
        <p:spPr>
          <a:xfrm>
            <a:off x="2282347" y="709815"/>
            <a:ext cx="9579170" cy="259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9A26A41D-ABC6-8552-5CC4-552D0B50868D}"/>
              </a:ext>
            </a:extLst>
          </p:cNvPr>
          <p:cNvSpPr/>
          <p:nvPr/>
        </p:nvSpPr>
        <p:spPr>
          <a:xfrm>
            <a:off x="5405717" y="2270759"/>
            <a:ext cx="6455799" cy="10372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B48CC2DC-A599-E879-8EB1-CE26F3B0E8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717" b="77228"/>
          <a:stretch/>
        </p:blipFill>
        <p:spPr>
          <a:xfrm>
            <a:off x="5082988" y="4297739"/>
            <a:ext cx="6244314" cy="86593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6D69C7A9-B1D8-1B76-FA6A-FB964FB2D4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577" y="3506305"/>
            <a:ext cx="6911939" cy="342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38E3D033-89C4-4CD7-D9A9-1B7372C29C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319" t="3423" r="66876" b="17844"/>
          <a:stretch/>
        </p:blipFill>
        <p:spPr>
          <a:xfrm>
            <a:off x="1681317" y="3481926"/>
            <a:ext cx="3058348" cy="299392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FB70E4E-6746-AEDF-0C68-A858C43909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4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9AF558D-8119-E58D-4B67-ED1C817B9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6EB2BE84-DF54-221F-48C9-43EC036F569A}"/>
              </a:ext>
            </a:extLst>
          </p:cNvPr>
          <p:cNvSpPr/>
          <p:nvPr/>
        </p:nvSpPr>
        <p:spPr>
          <a:xfrm>
            <a:off x="6096000" y="2270760"/>
            <a:ext cx="5829652" cy="243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865E3B5-6C04-5DBD-0A35-4969CDA587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9412"/>
          <a:stretch/>
        </p:blipFill>
        <p:spPr>
          <a:xfrm>
            <a:off x="2282347" y="709815"/>
            <a:ext cx="9579170" cy="259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9A26A41D-ABC6-8552-5CC4-552D0B50868D}"/>
              </a:ext>
            </a:extLst>
          </p:cNvPr>
          <p:cNvSpPr/>
          <p:nvPr/>
        </p:nvSpPr>
        <p:spPr>
          <a:xfrm>
            <a:off x="5405717" y="2270759"/>
            <a:ext cx="6455799" cy="10372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81DEC6EC-4272-6A20-D4E4-5E6417FEE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4886" y="2435333"/>
            <a:ext cx="5997460" cy="693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88D1C2E-DDC7-1EA8-3A25-ADBBF71A7D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029" t="20445" b="38330"/>
          <a:stretch/>
        </p:blipFill>
        <p:spPr>
          <a:xfrm>
            <a:off x="5238344" y="3550025"/>
            <a:ext cx="6032859" cy="156765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ABCD4ED-F16C-4741-7D2F-1B63FE1D6C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029" t="61670" b="140"/>
          <a:stretch/>
        </p:blipFill>
        <p:spPr>
          <a:xfrm>
            <a:off x="5238345" y="5206181"/>
            <a:ext cx="6032859" cy="145223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DB637EB-BE0E-763B-38AF-239DDD6907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0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0373D9-14B7-82B6-DB53-B8C938583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57FBAD-7762-4172-1355-CFD36E5C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44" y="1330730"/>
            <a:ext cx="7480311" cy="181877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53F8C6A-3309-FF1F-25C6-7AF0F8DC7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761" y="3149509"/>
            <a:ext cx="9044475" cy="74297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048A209-1B51-230A-44A1-B781F9A951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86768" y="3892484"/>
            <a:ext cx="7018459" cy="74297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E455E61-2A26-C605-28AD-12D1411C55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4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0373D9-14B7-82B6-DB53-B8C938583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57FBAD-7762-4172-1355-CFD36E5C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44" y="1330730"/>
            <a:ext cx="7480311" cy="181877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6AABA12-70C4-8B2A-B8C0-EBF70931E5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أمثلة محلولة 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78-80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6156A90-DE13-A438-CF02-A29E491EA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32B2461-7BFA-3E24-2714-6C1FF6972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45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B08C7E7-50C0-441D-96C1-0A36AF550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DB2EBE39-4986-3F31-3341-0C049429D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228259"/>
            <a:ext cx="8907678" cy="480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7FE87CDA-6D6E-4641-9623-B280FF6B540B}"/>
              </a:ext>
            </a:extLst>
          </p:cNvPr>
          <p:cNvSpPr/>
          <p:nvPr/>
        </p:nvSpPr>
        <p:spPr>
          <a:xfrm>
            <a:off x="9143999" y="4041519"/>
            <a:ext cx="2763035" cy="35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17E759E8-381B-5CC3-36C5-57177B803B11}"/>
              </a:ext>
            </a:extLst>
          </p:cNvPr>
          <p:cNvSpPr/>
          <p:nvPr/>
        </p:nvSpPr>
        <p:spPr>
          <a:xfrm>
            <a:off x="10736826" y="4383256"/>
            <a:ext cx="1170208" cy="46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0BCA53A9-CE32-AED1-0F2F-EC61237E52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0321" y="5384647"/>
            <a:ext cx="7483488" cy="70110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E7B2C63-3BCB-EEEB-B165-C774DCEFE8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B08C7E7-50C0-441D-96C1-0A36AF550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DB2EBE39-4986-3F31-3341-0C049429D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7822"/>
            <a:ext cx="8907678" cy="480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7FE87CDA-6D6E-4641-9623-B280FF6B540B}"/>
              </a:ext>
            </a:extLst>
          </p:cNvPr>
          <p:cNvSpPr/>
          <p:nvPr/>
        </p:nvSpPr>
        <p:spPr>
          <a:xfrm>
            <a:off x="9158748" y="3200050"/>
            <a:ext cx="2763035" cy="66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13B51EE-B6A2-7A95-4A4D-E0B76FABC1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2513060" y="4906381"/>
            <a:ext cx="9022862" cy="187468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3883662-1677-C391-5C45-5494272F75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B08C7E7-50C0-441D-96C1-0A36AF550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DB2EBE39-4986-3F31-3341-0C049429D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7822"/>
            <a:ext cx="8907678" cy="480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7FE87CDA-6D6E-4641-9623-B280FF6B540B}"/>
              </a:ext>
            </a:extLst>
          </p:cNvPr>
          <p:cNvSpPr/>
          <p:nvPr/>
        </p:nvSpPr>
        <p:spPr>
          <a:xfrm>
            <a:off x="9158748" y="3200050"/>
            <a:ext cx="2763035" cy="66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13B51EE-B6A2-7A95-4A4D-E0B76FABC1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1599" b="-43"/>
          <a:stretch/>
        </p:blipFill>
        <p:spPr>
          <a:xfrm>
            <a:off x="2527808" y="5024645"/>
            <a:ext cx="9022862" cy="181632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17366E8-CDE6-8CB6-D798-3925DE213E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4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B08C7E7-50C0-441D-96C1-0A36AF550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DB2EBE39-4986-3F31-3341-0C049429D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7822"/>
            <a:ext cx="8907678" cy="480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7FE87CDA-6D6E-4641-9623-B280FF6B540B}"/>
              </a:ext>
            </a:extLst>
          </p:cNvPr>
          <p:cNvSpPr/>
          <p:nvPr/>
        </p:nvSpPr>
        <p:spPr>
          <a:xfrm>
            <a:off x="9158748" y="3200050"/>
            <a:ext cx="2763035" cy="1003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45F0126-3A4F-ACE1-3857-B14EED754E13}"/>
              </a:ext>
            </a:extLst>
          </p:cNvPr>
          <p:cNvSpPr/>
          <p:nvPr/>
        </p:nvSpPr>
        <p:spPr>
          <a:xfrm>
            <a:off x="9925665" y="4203290"/>
            <a:ext cx="1951874" cy="427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6C2BD69-927B-E137-EC97-7B7366CE56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306" b="61191"/>
          <a:stretch/>
        </p:blipFill>
        <p:spPr>
          <a:xfrm>
            <a:off x="7816645" y="4948404"/>
            <a:ext cx="4105138" cy="434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02BB647-1EBC-42DC-1C1D-71F32178E6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0991" y="5634234"/>
            <a:ext cx="9053345" cy="105165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EF50A4F-0EE4-0EAC-1A72-DCEDCE31B4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B08C7E7-50C0-441D-96C1-0A36AF550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DB2EBE39-4986-3F31-3341-0C049429D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7822"/>
            <a:ext cx="8907678" cy="480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7FE87CDA-6D6E-4641-9623-B280FF6B540B}"/>
              </a:ext>
            </a:extLst>
          </p:cNvPr>
          <p:cNvSpPr/>
          <p:nvPr/>
        </p:nvSpPr>
        <p:spPr>
          <a:xfrm>
            <a:off x="9158748" y="3200050"/>
            <a:ext cx="2763035" cy="1003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45F0126-3A4F-ACE1-3857-B14EED754E13}"/>
              </a:ext>
            </a:extLst>
          </p:cNvPr>
          <p:cNvSpPr/>
          <p:nvPr/>
        </p:nvSpPr>
        <p:spPr>
          <a:xfrm>
            <a:off x="9925665" y="4203290"/>
            <a:ext cx="1951874" cy="427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6C2BD69-927B-E137-EC97-7B7366CE56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559" t="38158" b="32242"/>
          <a:stretch/>
        </p:blipFill>
        <p:spPr>
          <a:xfrm>
            <a:off x="6946489" y="4955934"/>
            <a:ext cx="5019538" cy="33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70517C0-9F50-A9D5-FB19-E870264ABE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8190"/>
          <a:stretch/>
        </p:blipFill>
        <p:spPr>
          <a:xfrm>
            <a:off x="2438868" y="5574881"/>
            <a:ext cx="9015241" cy="108353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1172E0E-A967-F989-157F-35E6A83B37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B08C7E7-50C0-441D-96C1-0A36AF550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DB2EBE39-4986-3F31-3341-0C049429D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7822"/>
            <a:ext cx="8907678" cy="480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7FE87CDA-6D6E-4641-9623-B280FF6B540B}"/>
              </a:ext>
            </a:extLst>
          </p:cNvPr>
          <p:cNvSpPr/>
          <p:nvPr/>
        </p:nvSpPr>
        <p:spPr>
          <a:xfrm>
            <a:off x="9158748" y="3200050"/>
            <a:ext cx="2763035" cy="1003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45F0126-3A4F-ACE1-3857-B14EED754E13}"/>
              </a:ext>
            </a:extLst>
          </p:cNvPr>
          <p:cNvSpPr/>
          <p:nvPr/>
        </p:nvSpPr>
        <p:spPr>
          <a:xfrm>
            <a:off x="9925665" y="4203290"/>
            <a:ext cx="1951874" cy="427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6C2BD69-927B-E137-EC97-7B7366CE56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82" t="69365" b="1293"/>
          <a:stretch/>
        </p:blipFill>
        <p:spPr>
          <a:xfrm>
            <a:off x="6169688" y="4957380"/>
            <a:ext cx="5796339" cy="32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70517C0-9F50-A9D5-FB19-E870264ABE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733" t="75824" b="-22"/>
          <a:stretch/>
        </p:blipFill>
        <p:spPr>
          <a:xfrm>
            <a:off x="5090984" y="5636262"/>
            <a:ext cx="6424909" cy="36512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EC2C2DE-3CAF-6F8E-0DBA-52AFB17C82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5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D406927-C627-D906-8C90-B211FC373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1E3F0C0-DC58-84BC-E557-EF32C64C9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3448" y="118800"/>
            <a:ext cx="9335309" cy="308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E495542-E805-4927-490A-401E8883A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127" y="3687504"/>
            <a:ext cx="9060965" cy="72396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2F33804-C788-A5D7-66B9-3B9C4A19C7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D406927-C627-D906-8C90-B211FC373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1E3F0C0-DC58-84BC-E557-EF32C64C9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3448" y="118800"/>
            <a:ext cx="9335309" cy="308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DF4B421-18FF-1CEE-E286-DD277E28D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740" y="3429000"/>
            <a:ext cx="9266723" cy="194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52B9D9B3-7FD8-0E6C-B09B-5051A54230EA}"/>
              </a:ext>
            </a:extLst>
          </p:cNvPr>
          <p:cNvSpPr/>
          <p:nvPr/>
        </p:nvSpPr>
        <p:spPr>
          <a:xfrm>
            <a:off x="7636475" y="2508422"/>
            <a:ext cx="4387568" cy="33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21A34921-E26C-CF87-F534-6E382C6E34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5594789"/>
            <a:ext cx="8428450" cy="116596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05C2E1A-0B83-8AAE-EFE3-608C87C676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7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D406927-C627-D906-8C90-B211FC373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1E3F0C0-DC58-84BC-E557-EF32C64C9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3448" y="118800"/>
            <a:ext cx="9335309" cy="308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52B9D9B3-7FD8-0E6C-B09B-5051A54230EA}"/>
              </a:ext>
            </a:extLst>
          </p:cNvPr>
          <p:cNvSpPr/>
          <p:nvPr/>
        </p:nvSpPr>
        <p:spPr>
          <a:xfrm>
            <a:off x="7636475" y="2508422"/>
            <a:ext cx="4387568" cy="33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21A34921-E26C-CF87-F534-6E382C6E34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593" y="3362496"/>
            <a:ext cx="8428450" cy="116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8955E0C-1DB8-40AD-4974-DE04A7BFE6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7668"/>
          <a:stretch/>
        </p:blipFill>
        <p:spPr>
          <a:xfrm>
            <a:off x="6126685" y="4685786"/>
            <a:ext cx="5860288" cy="33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8D3915D-2163-9116-8B49-E73F7B04C6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675" t="-58" b="61126"/>
          <a:stretch/>
        </p:blipFill>
        <p:spPr>
          <a:xfrm>
            <a:off x="2855588" y="5436972"/>
            <a:ext cx="8608269" cy="78324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EF8CD65-23E9-5F68-D32A-2D1CC20A2E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3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82F513B-7CFC-2F98-6442-FF636E3A7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4" name="כותרת משנה 2">
            <a:extLst>
              <a:ext uri="{FF2B5EF4-FFF2-40B4-BE49-F238E27FC236}">
                <a16:creationId xmlns:a16="http://schemas.microsoft.com/office/drawing/2014/main" id="{0FD7D14C-6261-DF74-A49A-C9D56A96F5C5}"/>
              </a:ext>
            </a:extLst>
          </p:cNvPr>
          <p:cNvSpPr txBox="1">
            <a:spLocks/>
          </p:cNvSpPr>
          <p:nvPr/>
        </p:nvSpPr>
        <p:spPr>
          <a:xfrm>
            <a:off x="2397123" y="2553885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8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مهمة افتتاحية 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69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C67C10D-A3F2-C4FF-8227-7FD5596CE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983" y="1607287"/>
            <a:ext cx="1409894" cy="159718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8C8906B-02BD-B28C-A5F1-B74BFA2110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D406927-C627-D906-8C90-B211FC373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1E3F0C0-DC58-84BC-E557-EF32C64C9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3448" y="118800"/>
            <a:ext cx="9335309" cy="308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52B9D9B3-7FD8-0E6C-B09B-5051A54230EA}"/>
              </a:ext>
            </a:extLst>
          </p:cNvPr>
          <p:cNvSpPr/>
          <p:nvPr/>
        </p:nvSpPr>
        <p:spPr>
          <a:xfrm>
            <a:off x="7636475" y="2508422"/>
            <a:ext cx="4387568" cy="33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21A34921-E26C-CF87-F534-6E382C6E34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593" y="3362496"/>
            <a:ext cx="8428450" cy="116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8955E0C-1DB8-40AD-4974-DE04A7BFE6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5763" t="14344" b="71049"/>
          <a:stretch/>
        </p:blipFill>
        <p:spPr>
          <a:xfrm>
            <a:off x="7655010" y="4678690"/>
            <a:ext cx="4350498" cy="395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8D3915D-2163-9116-8B49-E73F7B04C6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" t="41489" r="2" b="556"/>
          <a:stretch/>
        </p:blipFill>
        <p:spPr>
          <a:xfrm>
            <a:off x="2483709" y="5413882"/>
            <a:ext cx="9029576" cy="116596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1C16EDB-CD91-E92E-95BF-6D2B639F49C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2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D406927-C627-D906-8C90-B211FC373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1E3F0C0-DC58-84BC-E557-EF32C64C9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3448" y="118800"/>
            <a:ext cx="9335309" cy="308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52B9D9B3-7FD8-0E6C-B09B-5051A54230EA}"/>
              </a:ext>
            </a:extLst>
          </p:cNvPr>
          <p:cNvSpPr/>
          <p:nvPr/>
        </p:nvSpPr>
        <p:spPr>
          <a:xfrm>
            <a:off x="7636475" y="2508422"/>
            <a:ext cx="4387568" cy="33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78955E0C-1DB8-40AD-4974-DE04A7BFE6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839" t="29127" b="38163"/>
          <a:stretch/>
        </p:blipFill>
        <p:spPr>
          <a:xfrm>
            <a:off x="6139249" y="3316380"/>
            <a:ext cx="5909508" cy="884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41557D2-95E1-C64B-16ED-54F76A5566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0512" y="4624257"/>
            <a:ext cx="7186283" cy="76968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17A94CE-9014-118A-73BE-B33541C77D6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D406927-C627-D906-8C90-B211FC373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B5A1B675-91A0-C225-8616-75EEC6045D8B}"/>
              </a:ext>
            </a:extLst>
          </p:cNvPr>
          <p:cNvSpPr/>
          <p:nvPr/>
        </p:nvSpPr>
        <p:spPr>
          <a:xfrm>
            <a:off x="9332687" y="3557160"/>
            <a:ext cx="2524384" cy="49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62C4F8E1-95C8-299D-9654-77D0BDF7CCC1}"/>
              </a:ext>
            </a:extLst>
          </p:cNvPr>
          <p:cNvSpPr/>
          <p:nvPr/>
        </p:nvSpPr>
        <p:spPr>
          <a:xfrm>
            <a:off x="9543143" y="4528457"/>
            <a:ext cx="210455" cy="19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1E3F0C0-DC58-84BC-E557-EF32C64C9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3448" y="118800"/>
            <a:ext cx="9335309" cy="308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52B9D9B3-7FD8-0E6C-B09B-5051A54230EA}"/>
              </a:ext>
            </a:extLst>
          </p:cNvPr>
          <p:cNvSpPr/>
          <p:nvPr/>
        </p:nvSpPr>
        <p:spPr>
          <a:xfrm>
            <a:off x="7636475" y="2508422"/>
            <a:ext cx="4387568" cy="33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78955E0C-1DB8-40AD-4974-DE04A7BFE6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839" t="61837" r="7818" b="76"/>
          <a:stretch/>
        </p:blipFill>
        <p:spPr>
          <a:xfrm>
            <a:off x="6597368" y="3316145"/>
            <a:ext cx="5451389" cy="103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FA7EFD8-473E-0EA4-372E-006A5F3B77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6905" y="4802240"/>
            <a:ext cx="8977138" cy="158509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8386C18-952D-1A01-436E-B80D23D024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3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0373D9-14B7-82B6-DB53-B8C938583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57FBAD-7762-4172-1355-CFD36E5C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44" y="1330730"/>
            <a:ext cx="7480311" cy="181877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53F8C6A-3309-FF1F-25C6-7AF0F8DC7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761" y="3149509"/>
            <a:ext cx="9044475" cy="7429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D2CC1A6-A6B9-A4A7-BEE8-458DD02EDC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92783" y="3892484"/>
            <a:ext cx="7743372" cy="65400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78325D9-AD2F-C864-B2E7-3A76C226C1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72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85-86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A3CAB67-F589-A270-EA8A-0F6C27A5FA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058E786-CBD4-E41E-C598-0E2D90A8D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13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5258C89-0295-BB1B-D737-E83705FD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4AEC77E-B2C0-B24F-D853-964AE0E3D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543" y="52358"/>
            <a:ext cx="9571549" cy="448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3C44AB3-5A6D-A404-38BF-3730C8D20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5751" y="4951717"/>
            <a:ext cx="9000000" cy="152413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EF384DE-E3B2-ADA6-DEB9-7DCACB0BC8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7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5258C89-0295-BB1B-D737-E83705FD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4AEC77E-B2C0-B24F-D853-964AE0E3D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543" y="52358"/>
            <a:ext cx="9571549" cy="448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C2082265-1E58-4027-AFFD-D3989224B3C7}"/>
              </a:ext>
            </a:extLst>
          </p:cNvPr>
          <p:cNvSpPr/>
          <p:nvPr/>
        </p:nvSpPr>
        <p:spPr>
          <a:xfrm>
            <a:off x="7636476" y="3730171"/>
            <a:ext cx="4468616" cy="65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DA1866C-721B-599D-58E9-9F9F934E6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999" b="91329"/>
          <a:stretch/>
        </p:blipFill>
        <p:spPr>
          <a:xfrm>
            <a:off x="6610971" y="4678511"/>
            <a:ext cx="5494121" cy="33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E843AE0-FB62-8A7B-FCBB-B423172B2C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287" r="4460" b="77192"/>
          <a:stretch/>
        </p:blipFill>
        <p:spPr>
          <a:xfrm>
            <a:off x="2533543" y="5351273"/>
            <a:ext cx="9091799" cy="112457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BE761EC-249A-73A6-3FA8-4D1F9DF2C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3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5258C89-0295-BB1B-D737-E83705FD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4AEC77E-B2C0-B24F-D853-964AE0E3D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543" y="52358"/>
            <a:ext cx="9571549" cy="4488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C2082265-1E58-4027-AFFD-D3989224B3C7}"/>
              </a:ext>
            </a:extLst>
          </p:cNvPr>
          <p:cNvSpPr/>
          <p:nvPr/>
        </p:nvSpPr>
        <p:spPr>
          <a:xfrm>
            <a:off x="7636476" y="3730171"/>
            <a:ext cx="4468616" cy="656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7E843AE0-FB62-8A7B-FCBB-B423172B2C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287" r="4460" b="77192"/>
          <a:stretch/>
        </p:blipFill>
        <p:spPr>
          <a:xfrm>
            <a:off x="2533543" y="4881717"/>
            <a:ext cx="9091799" cy="112457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3ECF45F-AECD-2F0D-0A53-44935DE4F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1649" y="3704049"/>
            <a:ext cx="4473328" cy="70872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1B3470F-E316-CB8D-BB2A-8296530B0E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5258C89-0295-BB1B-D737-E83705FD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4AEC77E-B2C0-B24F-D853-964AE0E3D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52359"/>
            <a:ext cx="9046743" cy="424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C2082265-1E58-4027-AFFD-D3989224B3C7}"/>
              </a:ext>
            </a:extLst>
          </p:cNvPr>
          <p:cNvSpPr/>
          <p:nvPr/>
        </p:nvSpPr>
        <p:spPr>
          <a:xfrm>
            <a:off x="7883610" y="3550223"/>
            <a:ext cx="4221481" cy="74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DA1866C-721B-599D-58E9-9F9F934E6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216" t="-568" r="-1" b="92596"/>
          <a:stretch/>
        </p:blipFill>
        <p:spPr>
          <a:xfrm>
            <a:off x="6536724" y="4408167"/>
            <a:ext cx="5568367" cy="31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E843AE0-FB62-8A7B-FCBB-B423172B2C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287" t="22428" r="4435" b="54264"/>
          <a:stretch/>
        </p:blipFill>
        <p:spPr>
          <a:xfrm>
            <a:off x="2582970" y="5129562"/>
            <a:ext cx="9094165" cy="114917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44B9BD7-6C75-7585-674E-D51F6E9B60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7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5258C89-0295-BB1B-D737-E83705FD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4AEC77E-B2C0-B24F-D853-964AE0E3D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52359"/>
            <a:ext cx="9046743" cy="424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C2082265-1E58-4027-AFFD-D3989224B3C7}"/>
              </a:ext>
            </a:extLst>
          </p:cNvPr>
          <p:cNvSpPr/>
          <p:nvPr/>
        </p:nvSpPr>
        <p:spPr>
          <a:xfrm>
            <a:off x="7883610" y="3550223"/>
            <a:ext cx="4221481" cy="74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DA1866C-721B-599D-58E9-9F9F934E6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4344" t="9965" r="-2" b="60583"/>
          <a:stretch/>
        </p:blipFill>
        <p:spPr>
          <a:xfrm>
            <a:off x="3991232" y="4360052"/>
            <a:ext cx="8113859" cy="1149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E843AE0-FB62-8A7B-FCBB-B423172B2C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6089" t="46786" r="4935" b="31457"/>
          <a:stretch/>
        </p:blipFill>
        <p:spPr>
          <a:xfrm>
            <a:off x="5997146" y="5732977"/>
            <a:ext cx="5595498" cy="107266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DB2969D-6549-BABF-5CAB-F567A45F265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9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1DF6859-DE1E-2FD8-106F-C14CC5245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7A0ECBE-5CF6-44F4-C505-1BFDDB9A8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1341" y="114133"/>
            <a:ext cx="9723963" cy="281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C35E104-FE0B-7A4D-CDC0-F3660B62D1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6515"/>
          <a:stretch/>
        </p:blipFill>
        <p:spPr>
          <a:xfrm>
            <a:off x="2887632" y="3306748"/>
            <a:ext cx="8771380" cy="107699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E342CB2-0E6F-0946-27E1-3C62CF4AF5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3485"/>
          <a:stretch/>
        </p:blipFill>
        <p:spPr>
          <a:xfrm>
            <a:off x="2411341" y="4756712"/>
            <a:ext cx="8771380" cy="139972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8DEA60E-7903-5CA2-AD5D-27CF54D013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5258C89-0295-BB1B-D737-E83705FD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4AEC77E-B2C0-B24F-D853-964AE0E3D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52359"/>
            <a:ext cx="9046743" cy="424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C2082265-1E58-4027-AFFD-D3989224B3C7}"/>
              </a:ext>
            </a:extLst>
          </p:cNvPr>
          <p:cNvSpPr/>
          <p:nvPr/>
        </p:nvSpPr>
        <p:spPr>
          <a:xfrm>
            <a:off x="7883610" y="3550223"/>
            <a:ext cx="4221481" cy="74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DA1866C-721B-599D-58E9-9F9F934E6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55" t="39782" r="-2" b="40267"/>
          <a:stretch/>
        </p:blipFill>
        <p:spPr>
          <a:xfrm>
            <a:off x="2656703" y="4413178"/>
            <a:ext cx="9448388" cy="778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E843AE0-FB62-8A7B-FCBB-B423172B2C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184" t="69260" r="4565" b="669"/>
          <a:stretch/>
        </p:blipFill>
        <p:spPr>
          <a:xfrm>
            <a:off x="5498756" y="5314533"/>
            <a:ext cx="6190736" cy="148258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743E9B5-FA2D-2FEA-A6E3-C18ECE8F2D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8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F5258C89-0295-BB1B-D737-E83705FD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4AEC77E-B2C0-B24F-D853-964AE0E3D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52359"/>
            <a:ext cx="9046743" cy="424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C2082265-1E58-4027-AFFD-D3989224B3C7}"/>
              </a:ext>
            </a:extLst>
          </p:cNvPr>
          <p:cNvSpPr/>
          <p:nvPr/>
        </p:nvSpPr>
        <p:spPr>
          <a:xfrm>
            <a:off x="7883610" y="3550223"/>
            <a:ext cx="4221481" cy="744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DA1866C-721B-599D-58E9-9F9F934E6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9432" t="59371" r="-2" b="465"/>
          <a:stretch/>
        </p:blipFill>
        <p:spPr>
          <a:xfrm>
            <a:off x="4473146" y="4583380"/>
            <a:ext cx="7631945" cy="156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D271150-4278-8F3E-92D6-774E6DA4F4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9465" b="75429"/>
          <a:stretch/>
        </p:blipFill>
        <p:spPr>
          <a:xfrm>
            <a:off x="189171" y="1806427"/>
            <a:ext cx="2757430" cy="36512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EE5A4883-4C13-F50D-C074-49A83FC7D9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648" r="30535" b="75429"/>
          <a:stretch/>
        </p:blipFill>
        <p:spPr>
          <a:xfrm>
            <a:off x="253999" y="2171552"/>
            <a:ext cx="2692601" cy="36512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2D580A6-081C-9B4D-48CE-158EC98CD7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411" t="-2575" r="60772" b="78004"/>
          <a:stretch/>
        </p:blipFill>
        <p:spPr>
          <a:xfrm>
            <a:off x="253998" y="2492148"/>
            <a:ext cx="2692601" cy="36512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30AA6EE-7092-1DDD-5BAB-D56B6DA6C9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1520" t="30090" r="-1" b="48768"/>
          <a:stretch/>
        </p:blipFill>
        <p:spPr>
          <a:xfrm>
            <a:off x="413622" y="2844652"/>
            <a:ext cx="2571949" cy="31416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CB03513E-BB8D-E235-30FE-B36002D006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496" t="30965" r="28240" b="49608"/>
          <a:stretch/>
        </p:blipFill>
        <p:spPr>
          <a:xfrm>
            <a:off x="326390" y="3155341"/>
            <a:ext cx="2642670" cy="288688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1E0C521E-2364-22FF-8249-4E20CA566F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331" t="28400" r="57703" b="52173"/>
          <a:stretch/>
        </p:blipFill>
        <p:spPr>
          <a:xfrm>
            <a:off x="144574" y="3432419"/>
            <a:ext cx="2796400" cy="288688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955819C5-477B-CF37-A705-706B27B864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" t="31314" r="89205" b="52573"/>
          <a:stretch/>
        </p:blipFill>
        <p:spPr>
          <a:xfrm>
            <a:off x="1974849" y="3738394"/>
            <a:ext cx="971749" cy="239443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C6C710F3-2562-A151-6B4B-CA28B6471F1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92755" t="56613" b="26133"/>
          <a:stretch/>
        </p:blipFill>
        <p:spPr>
          <a:xfrm>
            <a:off x="1320601" y="3706209"/>
            <a:ext cx="654248" cy="256393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3534B538-F0C0-3F55-4812-70673311E4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0866" t="55667" r="7735" b="25908"/>
          <a:stretch/>
        </p:blipFill>
        <p:spPr>
          <a:xfrm>
            <a:off x="105283" y="3967015"/>
            <a:ext cx="2835372" cy="273797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690B4B69-0F6D-B988-4CA5-6CE976E80D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5078" t="54816" r="39297" b="26119"/>
          <a:stretch/>
        </p:blipFill>
        <p:spPr>
          <a:xfrm>
            <a:off x="1540159" y="4254778"/>
            <a:ext cx="1410980" cy="283307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2BC94DA6-3CCA-9C22-3F92-CA8390658E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8111" t="81933" r="490" b="-358"/>
          <a:stretch/>
        </p:blipFill>
        <p:spPr>
          <a:xfrm>
            <a:off x="86908" y="4551148"/>
            <a:ext cx="2835372" cy="273797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46FA492D-C69E-5AE3-3BF8-E1116050FC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956" t="81971" r="32263" b="-396"/>
          <a:stretch/>
        </p:blipFill>
        <p:spPr>
          <a:xfrm>
            <a:off x="413622" y="4823065"/>
            <a:ext cx="2508658" cy="273797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96A6FF24-C045-CFBD-37DF-A990A8CD93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052" t="81778" r="60216" b="965"/>
          <a:stretch/>
        </p:blipFill>
        <p:spPr>
          <a:xfrm>
            <a:off x="2152625" y="5110525"/>
            <a:ext cx="788510" cy="25644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D7AFC12-6ED4-0EA3-9652-247F92B0AD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0373D9-14B7-82B6-DB53-B8C938583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57FBAD-7762-4172-1355-CFD36E5C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44" y="1330730"/>
            <a:ext cx="7480311" cy="181877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50614ED-53B2-EB6B-1CE7-6922B626E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276" y="3106260"/>
            <a:ext cx="8155975" cy="68448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85271C8-1E12-007B-8848-75C7DE84310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4881" y="3683671"/>
            <a:ext cx="4391436" cy="82884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E83C950-B489-9864-D122-FB6791F732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74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91-92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A015D3E-7DF6-113A-5C06-917FC61F3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D9F11A1-D193-2C7B-5D88-F4E950AAF1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785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B849D5D-F739-C32F-3B98-6C87D6E1C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4C18549-80D9-8034-494A-66D689CB5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8754"/>
          <a:stretch/>
        </p:blipFill>
        <p:spPr>
          <a:xfrm>
            <a:off x="3058349" y="179755"/>
            <a:ext cx="8967399" cy="273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EF1A46B-BA13-9CA1-3CDA-402BA7B20C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4366" b="61729"/>
          <a:stretch/>
        </p:blipFill>
        <p:spPr>
          <a:xfrm>
            <a:off x="2524385" y="3286892"/>
            <a:ext cx="9080775" cy="46956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6DD6DDF7-8B51-F708-F767-35DE99D865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8272" r="4366" b="1713"/>
          <a:stretch/>
        </p:blipFill>
        <p:spPr>
          <a:xfrm>
            <a:off x="2524385" y="4831481"/>
            <a:ext cx="9080775" cy="73635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5006CB8-007F-A3EA-49F1-0F9B820FCB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068" t="79979" b="10115"/>
          <a:stretch/>
        </p:blipFill>
        <p:spPr>
          <a:xfrm>
            <a:off x="6203092" y="4127151"/>
            <a:ext cx="5822656" cy="33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95180AB-BE64-C8A0-7C2F-34093D8520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7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B849D5D-F739-C32F-3B98-6C87D6E1C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4C18549-80D9-8034-494A-66D689CB5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8754"/>
          <a:stretch/>
        </p:blipFill>
        <p:spPr>
          <a:xfrm>
            <a:off x="3058349" y="179755"/>
            <a:ext cx="8967399" cy="273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63BF7242-F0B5-B460-D328-342B64D301B4}"/>
              </a:ext>
            </a:extLst>
          </p:cNvPr>
          <p:cNvSpPr/>
          <p:nvPr/>
        </p:nvSpPr>
        <p:spPr>
          <a:xfrm>
            <a:off x="8414951" y="2038865"/>
            <a:ext cx="3586083" cy="778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65006CB8-007F-A3EA-49F1-0F9B820FCB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3258" t="89885" b="777"/>
          <a:stretch/>
        </p:blipFill>
        <p:spPr>
          <a:xfrm>
            <a:off x="7834184" y="2360141"/>
            <a:ext cx="4191564" cy="31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EF9ACF-6E2B-EA85-D50B-4944C852A0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5994" y="3269946"/>
            <a:ext cx="8992379" cy="158509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259E7DC-B975-92DC-03A4-375A8F57B1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B849D5D-F739-C32F-3B98-6C87D6E1C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4C18549-80D9-8034-494A-66D689CB5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8754"/>
          <a:stretch/>
        </p:blipFill>
        <p:spPr>
          <a:xfrm>
            <a:off x="3058349" y="179755"/>
            <a:ext cx="8967399" cy="273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63BF7242-F0B5-B460-D328-342B64D301B4}"/>
              </a:ext>
            </a:extLst>
          </p:cNvPr>
          <p:cNvSpPr/>
          <p:nvPr/>
        </p:nvSpPr>
        <p:spPr>
          <a:xfrm>
            <a:off x="8414951" y="2038865"/>
            <a:ext cx="3586083" cy="778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651C2A4-B397-B02C-C3C1-E695F7275C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7999"/>
          <a:stretch/>
        </p:blipFill>
        <p:spPr>
          <a:xfrm>
            <a:off x="5249129" y="3088128"/>
            <a:ext cx="6751905" cy="120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6502981-E3EF-6C0D-69A6-E820DD5A94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179" b="77636"/>
          <a:stretch/>
        </p:blipFill>
        <p:spPr>
          <a:xfrm>
            <a:off x="2937117" y="4775305"/>
            <a:ext cx="8591737" cy="120491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D1BA87B-B5EA-41C0-81AF-6541042629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5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B849D5D-F739-C32F-3B98-6C87D6E1C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4C18549-80D9-8034-494A-66D689CB5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8754"/>
          <a:stretch/>
        </p:blipFill>
        <p:spPr>
          <a:xfrm>
            <a:off x="3058349" y="179755"/>
            <a:ext cx="8967399" cy="273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63BF7242-F0B5-B460-D328-342B64D301B4}"/>
              </a:ext>
            </a:extLst>
          </p:cNvPr>
          <p:cNvSpPr/>
          <p:nvPr/>
        </p:nvSpPr>
        <p:spPr>
          <a:xfrm>
            <a:off x="8414951" y="2038865"/>
            <a:ext cx="3586083" cy="778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651C2A4-B397-B02C-C3C1-E695F7275C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280" t="41548" b="43158"/>
          <a:stretch/>
        </p:blipFill>
        <p:spPr>
          <a:xfrm>
            <a:off x="6820930" y="3088128"/>
            <a:ext cx="5180104" cy="43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6502981-E3EF-6C0D-69A6-E820DD5A94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088" t="30833" r="5179" b="54004"/>
          <a:stretch/>
        </p:blipFill>
        <p:spPr>
          <a:xfrm>
            <a:off x="3744099" y="5297130"/>
            <a:ext cx="7858897" cy="81694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B7A30B3-C504-F01C-378F-C206FDAAD6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280" t="56521" b="28184"/>
          <a:stretch/>
        </p:blipFill>
        <p:spPr>
          <a:xfrm>
            <a:off x="6845644" y="4619059"/>
            <a:ext cx="5180104" cy="43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B418A6D-2CA4-7603-0D9C-E648D97104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998" t="23061" r="5179" b="68997"/>
          <a:stretch/>
        </p:blipFill>
        <p:spPr>
          <a:xfrm>
            <a:off x="5004488" y="3825205"/>
            <a:ext cx="6598508" cy="42790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DABDF38-A9DF-03F4-F989-B6C901E4EF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8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B849D5D-F739-C32F-3B98-6C87D6E1C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4C18549-80D9-8034-494A-66D689CB5A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8754"/>
          <a:stretch/>
        </p:blipFill>
        <p:spPr>
          <a:xfrm>
            <a:off x="3058349" y="179755"/>
            <a:ext cx="8967399" cy="2736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63BF7242-F0B5-B460-D328-342B64D301B4}"/>
              </a:ext>
            </a:extLst>
          </p:cNvPr>
          <p:cNvSpPr/>
          <p:nvPr/>
        </p:nvSpPr>
        <p:spPr>
          <a:xfrm>
            <a:off x="8414951" y="2038865"/>
            <a:ext cx="3586083" cy="778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0651C2A4-B397-B02C-C3C1-E695F7275C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04" t="71712" b="13315"/>
          <a:stretch/>
        </p:blipFill>
        <p:spPr>
          <a:xfrm>
            <a:off x="5288692" y="3026343"/>
            <a:ext cx="6724699" cy="427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6502981-E3EF-6C0D-69A6-E820DD5A94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999" t="62182" r="5179" b="29876"/>
          <a:stretch/>
        </p:blipFill>
        <p:spPr>
          <a:xfrm>
            <a:off x="5820032" y="5161188"/>
            <a:ext cx="5782964" cy="42790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B7A30B3-C504-F01C-378F-C206FDAAD6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090" t="86266" b="-1240"/>
          <a:stretch/>
        </p:blipFill>
        <p:spPr>
          <a:xfrm>
            <a:off x="5820032" y="4561353"/>
            <a:ext cx="6205716" cy="427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B418A6D-2CA4-7603-0D9C-E648D97104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044" t="46351" r="5179" b="38487"/>
          <a:stretch/>
        </p:blipFill>
        <p:spPr>
          <a:xfrm>
            <a:off x="6096000" y="3591181"/>
            <a:ext cx="5506996" cy="81694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0AF4DC0-2B16-5ED6-665E-2EC3B92FB8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664" t="78439" r="515" b="3"/>
          <a:stretch/>
        </p:blipFill>
        <p:spPr>
          <a:xfrm>
            <a:off x="2002972" y="5589091"/>
            <a:ext cx="5782964" cy="1161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0E3ED05-3303-894F-6EA1-EC2FAEF033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1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0373D9-14B7-82B6-DB53-B8C938583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57FBAD-7762-4172-1355-CFD36E5C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44" y="1330730"/>
            <a:ext cx="7480311" cy="181877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50614ED-53B2-EB6B-1CE7-6922B626E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276" y="3106260"/>
            <a:ext cx="8155975" cy="68448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00F31FB-05A5-7836-542F-AAA09EE7004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09649" y="3840065"/>
            <a:ext cx="4520442" cy="68448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03407D2-4058-CAD5-580C-98E5ED8DAF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7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1DF6859-DE1E-2FD8-106F-C14CC5245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7A0ECBE-5CF6-44F4-C505-1BFDDB9A8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1341" y="114133"/>
            <a:ext cx="9723963" cy="281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94ED354-BDD8-3607-1CF9-1EB215263A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7632" y="3442447"/>
            <a:ext cx="8771380" cy="210330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BD83B36-49F0-1677-AA51-92D7714851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504454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7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96-97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A015D3E-7DF6-113A-5C06-917FC61F3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4156411-D67F-B25B-4D69-6E05D0EBDC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21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F2728F6-3C98-DD9D-7A3D-074D0C623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910286" y="3414486"/>
            <a:ext cx="4020457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B79ED89-EC27-3D7A-E33B-41BEE8E22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964" y="246079"/>
            <a:ext cx="8871027" cy="367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4CE132A-6977-F47E-8531-69FBAE91E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134" y="4339335"/>
            <a:ext cx="9060965" cy="112023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0617D1F-ACAC-7A1A-5C57-C7FCAF7B0B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3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F2728F6-3C98-DD9D-7A3D-074D0C623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910286" y="3414486"/>
            <a:ext cx="4020457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B79ED89-EC27-3D7A-E33B-41BEE8E22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964" y="246079"/>
            <a:ext cx="8871027" cy="367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4BAA74E-C0D1-9A9B-AF78-C0A43705E782}"/>
              </a:ext>
            </a:extLst>
          </p:cNvPr>
          <p:cNvSpPr/>
          <p:nvPr/>
        </p:nvSpPr>
        <p:spPr>
          <a:xfrm>
            <a:off x="7875177" y="2038865"/>
            <a:ext cx="4020457" cy="1865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3FB11CD8-A7BC-F51E-D61F-6DFC724E61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209" y="4292899"/>
            <a:ext cx="9045724" cy="193564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9AF6B7B-F867-1048-1FEF-6051951A33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032" b="85426"/>
          <a:stretch/>
        </p:blipFill>
        <p:spPr>
          <a:xfrm>
            <a:off x="6746789" y="2275197"/>
            <a:ext cx="5148845" cy="332079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FAAAE610-AA53-CD1A-B2DF-DC3DCA8875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3956" t="13219" r="1" b="69895"/>
          <a:stretch/>
        </p:blipFill>
        <p:spPr>
          <a:xfrm>
            <a:off x="8130747" y="2562906"/>
            <a:ext cx="3764887" cy="384753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C4D98DDD-BEFE-2123-1BF4-0103E843BE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073" t="15530" r="46042" b="69895"/>
          <a:stretch/>
        </p:blipFill>
        <p:spPr>
          <a:xfrm>
            <a:off x="9434187" y="2971800"/>
            <a:ext cx="2034746" cy="332079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02165502-5998-EAB6-18F8-F70C63AB37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8446" t="32546" r="5510" b="52879"/>
          <a:stretch/>
        </p:blipFill>
        <p:spPr>
          <a:xfrm>
            <a:off x="7704046" y="3348809"/>
            <a:ext cx="3764887" cy="332079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3C0006D7-C17E-0AF1-BD83-971F482987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5941" y="6302459"/>
            <a:ext cx="5624047" cy="35817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19C75E1-62C6-9A8C-E07C-A9C56C9C725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7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F2728F6-3C98-DD9D-7A3D-074D0C623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910286" y="3414486"/>
            <a:ext cx="4020457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B79ED89-EC27-3D7A-E33B-41BEE8E22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964" y="246079"/>
            <a:ext cx="8871027" cy="367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4BAA74E-C0D1-9A9B-AF78-C0A43705E782}"/>
              </a:ext>
            </a:extLst>
          </p:cNvPr>
          <p:cNvSpPr/>
          <p:nvPr/>
        </p:nvSpPr>
        <p:spPr>
          <a:xfrm>
            <a:off x="7875177" y="2038865"/>
            <a:ext cx="4020457" cy="1865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02165502-5998-EAB6-18F8-F70C63AB37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0314" t="50525" r="5219" b="35287"/>
          <a:stretch/>
        </p:blipFill>
        <p:spPr>
          <a:xfrm>
            <a:off x="7093974" y="2385601"/>
            <a:ext cx="4453617" cy="323276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3019F4E-F6A0-1B71-4AA3-C301402DD2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129" t="52895" r="59865" b="34694"/>
          <a:stretch/>
        </p:blipFill>
        <p:spPr>
          <a:xfrm>
            <a:off x="9748685" y="2755857"/>
            <a:ext cx="1145458" cy="28282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D2CCAA0-19B8-EA7B-3709-D9E769A84B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9141" y="4263828"/>
            <a:ext cx="8428450" cy="2103302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4F555433-00E1-1DF3-D241-07DF38FA95D0}"/>
              </a:ext>
            </a:extLst>
          </p:cNvPr>
          <p:cNvSpPr/>
          <p:nvPr/>
        </p:nvSpPr>
        <p:spPr>
          <a:xfrm>
            <a:off x="2788273" y="6134469"/>
            <a:ext cx="913716" cy="341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303A4A2-5C33-C14F-8FC8-4B047198E4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F2728F6-3C98-DD9D-7A3D-074D0C623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910286" y="3414486"/>
            <a:ext cx="4020457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B79ED89-EC27-3D7A-E33B-41BEE8E22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964" y="246079"/>
            <a:ext cx="8871027" cy="367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4BAA74E-C0D1-9A9B-AF78-C0A43705E782}"/>
              </a:ext>
            </a:extLst>
          </p:cNvPr>
          <p:cNvSpPr/>
          <p:nvPr/>
        </p:nvSpPr>
        <p:spPr>
          <a:xfrm>
            <a:off x="7875177" y="2038865"/>
            <a:ext cx="4020457" cy="1865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02165502-5998-EAB6-18F8-F70C63AB37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380" t="66999" r="5218" b="15468"/>
          <a:stretch/>
        </p:blipFill>
        <p:spPr>
          <a:xfrm>
            <a:off x="7998781" y="2760955"/>
            <a:ext cx="3548810" cy="39949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17DACE6-27EE-43E8-9253-2F1A33AEF5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0707" y="4326735"/>
            <a:ext cx="4473328" cy="62489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86C50A7-B429-966C-2B52-22310F3BB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F2728F6-3C98-DD9D-7A3D-074D0C623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910286" y="3414486"/>
            <a:ext cx="4020457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B79ED89-EC27-3D7A-E33B-41BEE8E22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964" y="246079"/>
            <a:ext cx="8871027" cy="367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4BAA74E-C0D1-9A9B-AF78-C0A43705E782}"/>
              </a:ext>
            </a:extLst>
          </p:cNvPr>
          <p:cNvSpPr/>
          <p:nvPr/>
        </p:nvSpPr>
        <p:spPr>
          <a:xfrm>
            <a:off x="7875177" y="2038865"/>
            <a:ext cx="4020457" cy="1865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02165502-5998-EAB6-18F8-F70C63AB37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2" t="85700" r="61974" b="-1254"/>
          <a:stretch/>
        </p:blipFill>
        <p:spPr>
          <a:xfrm>
            <a:off x="7910286" y="2827379"/>
            <a:ext cx="3089429" cy="35440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C2567D5-AC0D-667F-00C9-4F573BC319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8135" t="85700" r="5216" b="-1254"/>
          <a:stretch/>
        </p:blipFill>
        <p:spPr>
          <a:xfrm>
            <a:off x="6915705" y="2472976"/>
            <a:ext cx="4631886" cy="35440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ACCEBEA-951B-8A73-C567-A41E29A568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9022" y="4203000"/>
            <a:ext cx="4488569" cy="252243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D0E3A06-9F14-FB41-EBB0-5BEE45092A3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8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F2728F6-3C98-DD9D-7A3D-074D0C623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910286" y="3414486"/>
            <a:ext cx="4020457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B79ED89-EC27-3D7A-E33B-41BEE8E22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964" y="246079"/>
            <a:ext cx="8871027" cy="367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4BAA74E-C0D1-9A9B-AF78-C0A43705E782}"/>
              </a:ext>
            </a:extLst>
          </p:cNvPr>
          <p:cNvSpPr/>
          <p:nvPr/>
        </p:nvSpPr>
        <p:spPr>
          <a:xfrm>
            <a:off x="7875177" y="2038865"/>
            <a:ext cx="4020457" cy="1865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DD7BBF7-274A-CCC9-3523-DD38DD3021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5816"/>
          <a:stretch/>
        </p:blipFill>
        <p:spPr>
          <a:xfrm>
            <a:off x="2415532" y="4053033"/>
            <a:ext cx="9480102" cy="1141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F4BD6EB-5D81-AEE1-9283-41AF64EC3A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670" b="54656"/>
          <a:stretch/>
        </p:blipFill>
        <p:spPr>
          <a:xfrm>
            <a:off x="4480731" y="5292713"/>
            <a:ext cx="6994487" cy="1465125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2BC14720-8D18-CE07-6DC6-56A8582EC907}"/>
              </a:ext>
            </a:extLst>
          </p:cNvPr>
          <p:cNvSpPr/>
          <p:nvPr/>
        </p:nvSpPr>
        <p:spPr>
          <a:xfrm>
            <a:off x="4457979" y="5292712"/>
            <a:ext cx="2224175" cy="264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36E8890-6F06-2CE4-7082-52F689EC120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6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F2728F6-3C98-DD9D-7A3D-074D0C623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5510D31-DB3B-90BB-BCC2-7E02A6B2740F}"/>
              </a:ext>
            </a:extLst>
          </p:cNvPr>
          <p:cNvSpPr/>
          <p:nvPr/>
        </p:nvSpPr>
        <p:spPr>
          <a:xfrm>
            <a:off x="7910286" y="3414486"/>
            <a:ext cx="4020457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B79ED89-EC27-3D7A-E33B-41BEE8E22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6964" y="246079"/>
            <a:ext cx="8871027" cy="3671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4BAA74E-C0D1-9A9B-AF78-C0A43705E782}"/>
              </a:ext>
            </a:extLst>
          </p:cNvPr>
          <p:cNvSpPr/>
          <p:nvPr/>
        </p:nvSpPr>
        <p:spPr>
          <a:xfrm>
            <a:off x="7875177" y="2038865"/>
            <a:ext cx="4020457" cy="1865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DD7BBF7-274A-CCC9-3523-DD38DD3021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319" t="74836" b="2304"/>
          <a:stretch/>
        </p:blipFill>
        <p:spPr>
          <a:xfrm>
            <a:off x="5194998" y="4065950"/>
            <a:ext cx="6700636" cy="35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F4BD6EB-5D81-AEE1-9283-41AF64EC3A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613" t="44243" r="5909" b="34224"/>
          <a:stretch/>
        </p:blipFill>
        <p:spPr>
          <a:xfrm>
            <a:off x="7375490" y="4861207"/>
            <a:ext cx="4039438" cy="695742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2BC14720-8D18-CE07-6DC6-56A8582EC907}"/>
              </a:ext>
            </a:extLst>
          </p:cNvPr>
          <p:cNvSpPr/>
          <p:nvPr/>
        </p:nvSpPr>
        <p:spPr>
          <a:xfrm>
            <a:off x="4457979" y="5292712"/>
            <a:ext cx="2224175" cy="264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8C92F6F7-936F-359D-914B-A287EDFE0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4929" y="5531562"/>
            <a:ext cx="4648603" cy="107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6EF16D0-FAF4-9B51-A32B-C410FAA861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5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0373D9-14B7-82B6-DB53-B8C938583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57FBAD-7762-4172-1355-CFD36E5C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44" y="1330730"/>
            <a:ext cx="7480311" cy="181877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50614ED-53B2-EB6B-1CE7-6922B626E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276" y="3106260"/>
            <a:ext cx="8155975" cy="68448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42C54A5-7F40-09A8-FEE1-24742F682A6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09227" y="3790745"/>
            <a:ext cx="3573544" cy="53544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2DD6D37-1EC2-4695-5656-92A9C6A5F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87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100-102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A015D3E-7DF6-113A-5C06-917FC61F3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4A5140A-6B27-BAC2-C427-77EDF8262D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53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1DF6859-DE1E-2FD8-106F-C14CC5245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4CB3F5A-61BE-8110-2B18-E630C38383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361"/>
          <a:stretch/>
        </p:blipFill>
        <p:spPr>
          <a:xfrm>
            <a:off x="2438205" y="154695"/>
            <a:ext cx="9655377" cy="3610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D9A15FB7-4314-6E48-9C44-9E13ED035F80}"/>
              </a:ext>
            </a:extLst>
          </p:cNvPr>
          <p:cNvSpPr/>
          <p:nvPr/>
        </p:nvSpPr>
        <p:spPr>
          <a:xfrm>
            <a:off x="8095130" y="2286000"/>
            <a:ext cx="3971558" cy="7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55A47034-F767-ECA1-B3F4-E7A1F927F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597" y="4303059"/>
            <a:ext cx="8801863" cy="108213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3D0B009-5D28-3A67-A830-2AD27D64B0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76346D6-D267-9BD9-FD1C-D04A7887B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4CDCFCF-E72B-ADD7-99BF-45EFA42F8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1098" y="222817"/>
            <a:ext cx="7895004" cy="155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E2A93C89-46AD-75B2-31C9-CAC4A6495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8159" y="1914436"/>
            <a:ext cx="7422523" cy="2057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D37417D-249B-31B9-A4B3-6999E5069A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3784"/>
          <a:stretch/>
        </p:blipFill>
        <p:spPr>
          <a:xfrm>
            <a:off x="3855746" y="4242663"/>
            <a:ext cx="7574936" cy="135803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8062814-5D4D-0DD3-4AD5-81C0F53507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6216"/>
          <a:stretch/>
        </p:blipFill>
        <p:spPr>
          <a:xfrm>
            <a:off x="3855746" y="5600701"/>
            <a:ext cx="7574936" cy="105771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97513087-955B-C468-814F-33AE4078603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76346D6-D267-9BD9-FD1C-D04A7887B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4CDCFCF-E72B-ADD7-99BF-45EFA42F8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0591"/>
          <a:stretch/>
        </p:blipFill>
        <p:spPr>
          <a:xfrm>
            <a:off x="3901098" y="222818"/>
            <a:ext cx="7895004" cy="1234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FE6C2E9-B114-E85E-64CF-4A794AA16F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7907"/>
          <a:stretch/>
        </p:blipFill>
        <p:spPr>
          <a:xfrm>
            <a:off x="3862995" y="1567694"/>
            <a:ext cx="7933107" cy="337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64D3BB6-1B87-9A24-00D9-E8823F63FE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995" y="2325963"/>
            <a:ext cx="7559695" cy="967824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4F752ADC-1BA6-2C21-2CE5-A0F2EE694F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3560" b="63219"/>
          <a:stretch/>
        </p:blipFill>
        <p:spPr>
          <a:xfrm>
            <a:off x="3862995" y="3886200"/>
            <a:ext cx="7933107" cy="64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17AFA545-B43C-6E87-3C26-E2056DB445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7195" y="4970117"/>
            <a:ext cx="5715495" cy="632515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F4A2DFA6-B158-E980-1027-3F50E0B1B42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76346D6-D267-9BD9-FD1C-D04A7887B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4CDCFCF-E72B-ADD7-99BF-45EFA42F8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0591"/>
          <a:stretch/>
        </p:blipFill>
        <p:spPr>
          <a:xfrm>
            <a:off x="3901098" y="222818"/>
            <a:ext cx="7895004" cy="1234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FE6C2E9-B114-E85E-64CF-4A794AA16F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631" t="37024" b="50683"/>
          <a:stretch/>
        </p:blipFill>
        <p:spPr>
          <a:xfrm>
            <a:off x="6610350" y="1847851"/>
            <a:ext cx="5185752" cy="34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9DDCC03-3426-480E-61B8-E056FB1547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1320" t="50342" b="37365"/>
          <a:stretch/>
        </p:blipFill>
        <p:spPr>
          <a:xfrm>
            <a:off x="7934322" y="3562350"/>
            <a:ext cx="3861777" cy="34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A6F5E3E-1644-0416-326D-82BB2334BE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433"/>
          <a:stretch/>
        </p:blipFill>
        <p:spPr>
          <a:xfrm>
            <a:off x="9231801" y="2486026"/>
            <a:ext cx="2202371" cy="34290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3DD2843-4064-FD26-60DF-60D1B5D239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3566" b="3283"/>
          <a:stretch/>
        </p:blipFill>
        <p:spPr>
          <a:xfrm>
            <a:off x="9231801" y="4248149"/>
            <a:ext cx="2202371" cy="27622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90EF489F-86A5-4FFB-9A35-87E4549C1E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8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76346D6-D267-9BD9-FD1C-D04A7887B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10" name="מציין מיקום של כותרת תחתונה 6">
            <a:extLst>
              <a:ext uri="{FF2B5EF4-FFF2-40B4-BE49-F238E27FC236}">
                <a16:creationId xmlns:a16="http://schemas.microsoft.com/office/drawing/2014/main" id="{B3597A32-2AB8-38A6-F4D3-690F43FF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4CDCFCF-E72B-ADD7-99BF-45EFA42F8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0591"/>
          <a:stretch/>
        </p:blipFill>
        <p:spPr>
          <a:xfrm>
            <a:off x="3901098" y="222818"/>
            <a:ext cx="7895004" cy="1234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FE6C2E9-B114-E85E-64CF-4A794AA16F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499" t="62293" b="24732"/>
          <a:stretch/>
        </p:blipFill>
        <p:spPr>
          <a:xfrm>
            <a:off x="4933950" y="1828800"/>
            <a:ext cx="6862152" cy="361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C68FAF3-CF1A-904C-A350-D7715A290A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499" t="75269" b="11756"/>
          <a:stretch/>
        </p:blipFill>
        <p:spPr>
          <a:xfrm>
            <a:off x="4933950" y="3914775"/>
            <a:ext cx="6862152" cy="36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370B7C1-527C-03AB-D378-94B683930A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4260" t="-350" r="8811" b="84410"/>
          <a:stretch/>
        </p:blipFill>
        <p:spPr>
          <a:xfrm>
            <a:off x="8439150" y="2466975"/>
            <a:ext cx="2971800" cy="600075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48611DE-B1DC-ADC5-B16D-F90A1F987A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4260" t="16855" r="8811" b="65434"/>
          <a:stretch/>
        </p:blipFill>
        <p:spPr>
          <a:xfrm>
            <a:off x="8467725" y="4705350"/>
            <a:ext cx="2971800" cy="66675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150D0634-B425-6D58-C0AD-222FC62A72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0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C76346D6-D267-9BD9-FD1C-D04A7887B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4CDCFCF-E72B-ADD7-99BF-45EFA42F8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0591"/>
          <a:stretch/>
        </p:blipFill>
        <p:spPr>
          <a:xfrm>
            <a:off x="3901098" y="222818"/>
            <a:ext cx="7895004" cy="1234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FE6C2E9-B114-E85E-64CF-4A794AA16F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80" t="87902" b="147"/>
          <a:stretch/>
        </p:blipFill>
        <p:spPr>
          <a:xfrm>
            <a:off x="3901098" y="1714499"/>
            <a:ext cx="7895004" cy="33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7E8FE2C-013D-2EFB-A97D-90965B203A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939" t="35324" r="8811" b="47724"/>
          <a:stretch/>
        </p:blipFill>
        <p:spPr>
          <a:xfrm>
            <a:off x="5029200" y="2390774"/>
            <a:ext cx="6457950" cy="6381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8F92CBF-BEA9-9D04-11E0-E7AD7447F2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86" t="55313" r="-118" b="409"/>
          <a:stretch/>
        </p:blipFill>
        <p:spPr>
          <a:xfrm>
            <a:off x="2619374" y="3976689"/>
            <a:ext cx="8033727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9AC5FBD-787A-CE28-3D8E-D49AF15D08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5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0373D9-14B7-82B6-DB53-B8C938583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57FBAD-7762-4172-1355-CFD36E5C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44" y="1330730"/>
            <a:ext cx="7480311" cy="181877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F18FF8E-F907-9D57-24F0-ADF3197BF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421" y="3161276"/>
            <a:ext cx="7243156" cy="53544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D3CA675-5646-E3E2-7807-F4B29CDE7C5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04042" y="3730003"/>
            <a:ext cx="5924844" cy="53544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0A275BA-553A-A05F-FDF8-68B7376819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25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104-106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A015D3E-7DF6-113A-5C06-917FC61F3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6E8B391-FFF9-C44A-2C0D-8AF414E55C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83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9AC62C6-CB95-1367-CE36-29E3A3ACD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C121F04-212B-B92E-3688-F83B2E6D9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B68B20F-669D-AAD3-DCE9-2AE5EA7DE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4320" y="184583"/>
            <a:ext cx="7940728" cy="310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7DF63E6-9AD2-D296-48A0-4DAEA43C0E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1085"/>
          <a:stretch/>
        </p:blipFill>
        <p:spPr>
          <a:xfrm>
            <a:off x="4202104" y="3588299"/>
            <a:ext cx="7521592" cy="1221826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60DC793-75E7-D4C5-FBF6-68FC7482CB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394" t="38915"/>
          <a:stretch/>
        </p:blipFill>
        <p:spPr>
          <a:xfrm>
            <a:off x="2002972" y="4719918"/>
            <a:ext cx="5837246" cy="191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9AC62C6-CB95-1367-CE36-29E3A3ACD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C121F04-212B-B92E-3688-F83B2E6D9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B68B20F-669D-AAD3-DCE9-2AE5EA7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569"/>
          <a:stretch/>
        </p:blipFill>
        <p:spPr>
          <a:xfrm>
            <a:off x="4084320" y="184583"/>
            <a:ext cx="7940728" cy="1568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60DC793-75E7-D4C5-FBF6-68FC7482CB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860" t="72074" r="6727" b="8459"/>
          <a:stretch/>
        </p:blipFill>
        <p:spPr>
          <a:xfrm>
            <a:off x="2304510" y="937324"/>
            <a:ext cx="3867150" cy="61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A29D86D-D8CA-A23C-6891-9A95184CE2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0526" y="1906870"/>
            <a:ext cx="7864522" cy="234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2179D9CA-5FCC-37C9-1200-322F2DDCD532}"/>
              </a:ext>
            </a:extLst>
          </p:cNvPr>
          <p:cNvSpPr/>
          <p:nvPr/>
        </p:nvSpPr>
        <p:spPr>
          <a:xfrm>
            <a:off x="6686550" y="2494443"/>
            <a:ext cx="5284812" cy="934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5C00347-03D2-2488-C1C0-C3418E836BD6}"/>
              </a:ext>
            </a:extLst>
          </p:cNvPr>
          <p:cNvSpPr/>
          <p:nvPr/>
        </p:nvSpPr>
        <p:spPr>
          <a:xfrm>
            <a:off x="6819899" y="3187132"/>
            <a:ext cx="5178305" cy="632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17690CF7-CC54-E961-47F3-1E16392BB33B}"/>
              </a:ext>
            </a:extLst>
          </p:cNvPr>
          <p:cNvSpPr/>
          <p:nvPr/>
        </p:nvSpPr>
        <p:spPr>
          <a:xfrm>
            <a:off x="8839200" y="3525320"/>
            <a:ext cx="3172426" cy="632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F16FD8EC-3C74-4DF1-050B-374F7A02A4A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3983" b="61585"/>
          <a:stretch/>
        </p:blipFill>
        <p:spPr>
          <a:xfrm>
            <a:off x="4276899" y="4592221"/>
            <a:ext cx="7631775" cy="19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9AC62C6-CB95-1367-CE36-29E3A3ACD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C121F04-212B-B92E-3688-F83B2E6D9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B68B20F-669D-AAD3-DCE9-2AE5EA7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569"/>
          <a:stretch/>
        </p:blipFill>
        <p:spPr>
          <a:xfrm>
            <a:off x="4084320" y="184583"/>
            <a:ext cx="7940728" cy="1568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60DC793-75E7-D4C5-FBF6-68FC7482CB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860" t="72074" r="6727" b="8459"/>
          <a:stretch/>
        </p:blipFill>
        <p:spPr>
          <a:xfrm>
            <a:off x="2304510" y="937324"/>
            <a:ext cx="3867150" cy="61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A29D86D-D8CA-A23C-6891-9A95184CE2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0526" y="1906870"/>
            <a:ext cx="7864522" cy="234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2179D9CA-5FCC-37C9-1200-322F2DDCD532}"/>
              </a:ext>
            </a:extLst>
          </p:cNvPr>
          <p:cNvSpPr/>
          <p:nvPr/>
        </p:nvSpPr>
        <p:spPr>
          <a:xfrm>
            <a:off x="6726814" y="2248816"/>
            <a:ext cx="5284812" cy="275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5C00347-03D2-2488-C1C0-C3418E836BD6}"/>
              </a:ext>
            </a:extLst>
          </p:cNvPr>
          <p:cNvSpPr/>
          <p:nvPr/>
        </p:nvSpPr>
        <p:spPr>
          <a:xfrm>
            <a:off x="6819899" y="3501122"/>
            <a:ext cx="5178305" cy="318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17690CF7-CC54-E961-47F3-1E16392BB33B}"/>
              </a:ext>
            </a:extLst>
          </p:cNvPr>
          <p:cNvSpPr/>
          <p:nvPr/>
        </p:nvSpPr>
        <p:spPr>
          <a:xfrm>
            <a:off x="8839200" y="3525320"/>
            <a:ext cx="3172426" cy="632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8D8533F9-82D6-CD8C-8DA8-B81F55737D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89" y="4699579"/>
            <a:ext cx="7056732" cy="2004234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F16FD8EC-3C74-4DF1-050B-374F7A02A4A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0175" r="3983" b="-380"/>
          <a:stretch/>
        </p:blipFill>
        <p:spPr>
          <a:xfrm>
            <a:off x="4560224" y="4534668"/>
            <a:ext cx="7631775" cy="151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1DF6859-DE1E-2FD8-106F-C14CC5245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4CB3F5A-61BE-8110-2B18-E630C38383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5427"/>
          <a:stretch/>
        </p:blipFill>
        <p:spPr>
          <a:xfrm>
            <a:off x="2438205" y="154695"/>
            <a:ext cx="9655377" cy="293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D9A15FB7-4314-6E48-9C44-9E13ED035F80}"/>
              </a:ext>
            </a:extLst>
          </p:cNvPr>
          <p:cNvSpPr/>
          <p:nvPr/>
        </p:nvSpPr>
        <p:spPr>
          <a:xfrm>
            <a:off x="8095130" y="2286000"/>
            <a:ext cx="3971558" cy="7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BAFD901E-52F0-57DC-C691-F66F8D41D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5673" y="4003817"/>
            <a:ext cx="7392041" cy="102878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C21F9CD-23C3-9CFE-CF67-879DD18DDD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253" t="91723" b="-597"/>
          <a:stretch/>
        </p:blipFill>
        <p:spPr>
          <a:xfrm>
            <a:off x="5042647" y="3239697"/>
            <a:ext cx="7024041" cy="349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A8410A2-3FDB-0C4A-7667-FABF334160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3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9AC62C6-CB95-1367-CE36-29E3A3ACD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C121F04-212B-B92E-3688-F83B2E6D9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B68B20F-669D-AAD3-DCE9-2AE5EA7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569"/>
          <a:stretch/>
        </p:blipFill>
        <p:spPr>
          <a:xfrm>
            <a:off x="4084320" y="184583"/>
            <a:ext cx="7940728" cy="1568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60DC793-75E7-D4C5-FBF6-68FC7482CB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860" t="72074" r="6727" b="8459"/>
          <a:stretch/>
        </p:blipFill>
        <p:spPr>
          <a:xfrm>
            <a:off x="2304510" y="937324"/>
            <a:ext cx="3867150" cy="61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A29D86D-D8CA-A23C-6891-9A95184CE2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0526" y="1906870"/>
            <a:ext cx="7864522" cy="234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2179D9CA-5FCC-37C9-1200-322F2DDCD532}"/>
              </a:ext>
            </a:extLst>
          </p:cNvPr>
          <p:cNvSpPr/>
          <p:nvPr/>
        </p:nvSpPr>
        <p:spPr>
          <a:xfrm>
            <a:off x="6726814" y="2248816"/>
            <a:ext cx="5284812" cy="275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17690CF7-CC54-E961-47F3-1E16392BB33B}"/>
              </a:ext>
            </a:extLst>
          </p:cNvPr>
          <p:cNvSpPr/>
          <p:nvPr/>
        </p:nvSpPr>
        <p:spPr>
          <a:xfrm>
            <a:off x="6726814" y="2524125"/>
            <a:ext cx="5178305" cy="1011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4B405236-D144-8981-D1FF-F9E4E23753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6271" y="4684328"/>
            <a:ext cx="5387807" cy="15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9AC62C6-CB95-1367-CE36-29E3A3ACD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C121F04-212B-B92E-3688-F83B2E6D9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B68B20F-669D-AAD3-DCE9-2AE5EA7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569"/>
          <a:stretch/>
        </p:blipFill>
        <p:spPr>
          <a:xfrm>
            <a:off x="4084320" y="184583"/>
            <a:ext cx="7940728" cy="1568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60DC793-75E7-D4C5-FBF6-68FC7482CB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860" t="72074" r="6727" b="8459"/>
          <a:stretch/>
        </p:blipFill>
        <p:spPr>
          <a:xfrm>
            <a:off x="2304510" y="937324"/>
            <a:ext cx="3867150" cy="61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A29D86D-D8CA-A23C-6891-9A95184CE2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0526" y="1906870"/>
            <a:ext cx="7864522" cy="234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2179D9CA-5FCC-37C9-1200-322F2DDCD532}"/>
              </a:ext>
            </a:extLst>
          </p:cNvPr>
          <p:cNvSpPr/>
          <p:nvPr/>
        </p:nvSpPr>
        <p:spPr>
          <a:xfrm>
            <a:off x="6726814" y="2248816"/>
            <a:ext cx="5284812" cy="275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17690CF7-CC54-E961-47F3-1E16392BB33B}"/>
              </a:ext>
            </a:extLst>
          </p:cNvPr>
          <p:cNvSpPr/>
          <p:nvPr/>
        </p:nvSpPr>
        <p:spPr>
          <a:xfrm>
            <a:off x="6726814" y="2524125"/>
            <a:ext cx="5178305" cy="1304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4C0CB4C-3D9D-4417-7235-FC5C66AC7014}"/>
              </a:ext>
            </a:extLst>
          </p:cNvPr>
          <p:cNvSpPr/>
          <p:nvPr/>
        </p:nvSpPr>
        <p:spPr>
          <a:xfrm>
            <a:off x="7200900" y="2866071"/>
            <a:ext cx="4704218" cy="1238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8F387F22-E76E-42EE-7F35-F30D3BD78D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181" b="80983"/>
          <a:stretch/>
        </p:blipFill>
        <p:spPr>
          <a:xfrm>
            <a:off x="7134225" y="2372608"/>
            <a:ext cx="4578058" cy="30578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EAAA503-669F-DF95-76F5-696B99D36C7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15085" t="3234" r="57266" b="77749"/>
          <a:stretch/>
        </p:blipFill>
        <p:spPr>
          <a:xfrm>
            <a:off x="6800850" y="2715116"/>
            <a:ext cx="4578058" cy="305787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865311A2-D69A-5671-DEB0-B8E9CC7D6F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181" t="22129" b="58854"/>
          <a:stretch/>
        </p:blipFill>
        <p:spPr>
          <a:xfrm>
            <a:off x="7200899" y="3034238"/>
            <a:ext cx="4578058" cy="305787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050C512-7B89-77AD-3E4C-AA6445CB3A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4339" y="4595979"/>
            <a:ext cx="3680779" cy="929721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BDD10DAA-4D2D-4126-096D-DA163C94D8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0666" y="4397887"/>
            <a:ext cx="3017782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2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9AC62C6-CB95-1367-CE36-29E3A3ACD9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EB02EEB5-E749-11FD-9DCF-C59CA78DD80B}"/>
              </a:ext>
            </a:extLst>
          </p:cNvPr>
          <p:cNvSpPr/>
          <p:nvPr/>
        </p:nvSpPr>
        <p:spPr>
          <a:xfrm>
            <a:off x="4084320" y="3080452"/>
            <a:ext cx="1203960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C121F04-212B-B92E-3688-F83B2E6D92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B68B20F-669D-AAD3-DCE9-2AE5EA7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9569"/>
          <a:stretch/>
        </p:blipFill>
        <p:spPr>
          <a:xfrm>
            <a:off x="4084320" y="184583"/>
            <a:ext cx="7940728" cy="1568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C60DC793-75E7-D4C5-FBF6-68FC7482CB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860" t="72074" r="6727" b="8459"/>
          <a:stretch/>
        </p:blipFill>
        <p:spPr>
          <a:xfrm>
            <a:off x="2304510" y="937324"/>
            <a:ext cx="3867150" cy="61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A29D86D-D8CA-A23C-6891-9A95184CE2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0526" y="1906870"/>
            <a:ext cx="7864522" cy="234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2179D9CA-5FCC-37C9-1200-322F2DDCD532}"/>
              </a:ext>
            </a:extLst>
          </p:cNvPr>
          <p:cNvSpPr/>
          <p:nvPr/>
        </p:nvSpPr>
        <p:spPr>
          <a:xfrm>
            <a:off x="6726814" y="2248816"/>
            <a:ext cx="5284812" cy="275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17690CF7-CC54-E961-47F3-1E16392BB33B}"/>
              </a:ext>
            </a:extLst>
          </p:cNvPr>
          <p:cNvSpPr/>
          <p:nvPr/>
        </p:nvSpPr>
        <p:spPr>
          <a:xfrm>
            <a:off x="6726814" y="2524125"/>
            <a:ext cx="5178305" cy="1304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44C0CB4C-3D9D-4417-7235-FC5C66AC7014}"/>
              </a:ext>
            </a:extLst>
          </p:cNvPr>
          <p:cNvSpPr/>
          <p:nvPr/>
        </p:nvSpPr>
        <p:spPr>
          <a:xfrm>
            <a:off x="7200900" y="2866071"/>
            <a:ext cx="4704218" cy="1238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8F387F22-E76E-42EE-7F35-F30D3BD78D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0735" t="41456" r="-148" b="40289"/>
          <a:stretch/>
        </p:blipFill>
        <p:spPr>
          <a:xfrm>
            <a:off x="7008064" y="2374452"/>
            <a:ext cx="4704218" cy="293527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B1A05B57-ABA4-A833-40D5-1177D7040B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7183" t="62437" r="-262" b="19127"/>
          <a:stretch/>
        </p:blipFill>
        <p:spPr>
          <a:xfrm>
            <a:off x="6726813" y="2716397"/>
            <a:ext cx="4994516" cy="296437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F4AFA02B-2FCC-BA69-F0A0-530BAEB16CA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26107" t="60840" r="63028" b="20724"/>
          <a:stretch/>
        </p:blipFill>
        <p:spPr>
          <a:xfrm>
            <a:off x="6350213" y="2999069"/>
            <a:ext cx="4994516" cy="296437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C71C6A97-33CF-596C-C330-A10D6254621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3451" t="82255" r="4725" b="-691"/>
          <a:stretch/>
        </p:blipFill>
        <p:spPr>
          <a:xfrm>
            <a:off x="7472729" y="3020443"/>
            <a:ext cx="936165" cy="296437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A5AFB88C-E57F-9012-E0BC-519F545493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5937" b="18366"/>
          <a:stretch/>
        </p:blipFill>
        <p:spPr>
          <a:xfrm>
            <a:off x="7117975" y="4566903"/>
            <a:ext cx="4583005" cy="1573922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D0B5DBCD-5F97-F661-9FF7-2C408CCAF7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5" t="79481" r="8436" b="431"/>
          <a:stretch/>
        </p:blipFill>
        <p:spPr>
          <a:xfrm>
            <a:off x="5513295" y="6140825"/>
            <a:ext cx="5647763" cy="3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2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0373D9-14B7-82B6-DB53-B8C938583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57FBAD-7762-4172-1355-CFD36E5C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44" y="1330730"/>
            <a:ext cx="7480311" cy="181877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F18FF8E-F907-9D57-24F0-ADF3197BF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421" y="3161276"/>
            <a:ext cx="7243156" cy="53544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0A275BA-553A-A05F-FDF8-68B7376819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241F85C9-35BA-CCD4-78F6-866EEA405FC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53527" y="3762714"/>
            <a:ext cx="6259637" cy="5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429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108-110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A015D3E-7DF6-113A-5C06-917FC61F3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6E8B391-FFF9-C44A-2C0D-8AF414E55C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674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8173C25-5C67-355E-FDB2-026C01B51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8628404-7987-F425-D8A0-D69BBE989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5023" y="211949"/>
            <a:ext cx="8047417" cy="4397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10021328" y="3709831"/>
            <a:ext cx="1856397" cy="371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51FAC05-E655-2B83-BC3A-40743BC5CB3C}"/>
              </a:ext>
            </a:extLst>
          </p:cNvPr>
          <p:cNvSpPr/>
          <p:nvPr/>
        </p:nvSpPr>
        <p:spPr>
          <a:xfrm>
            <a:off x="8649730" y="3966517"/>
            <a:ext cx="2886950" cy="630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47FA7C2-9A51-7BDA-F140-BA70867F3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9D065EE-AFB0-5EBD-47AD-0A6CDE50A4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4606" y="5078996"/>
            <a:ext cx="7552074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8173C25-5C67-355E-FDB2-026C01B51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8628404-7987-F425-D8A0-D69BBE989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5023" y="211949"/>
            <a:ext cx="8047417" cy="4397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996615" y="2705680"/>
            <a:ext cx="1856397" cy="964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47FA7C2-9A51-7BDA-F140-BA70867F3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584A53A-1B8A-86D4-EC2D-CACC3F67F9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9587"/>
          <a:stretch/>
        </p:blipFill>
        <p:spPr>
          <a:xfrm>
            <a:off x="4469542" y="4969507"/>
            <a:ext cx="7132938" cy="67753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6B1668F4-173D-3249-B195-2CB236609F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0412"/>
          <a:stretch/>
        </p:blipFill>
        <p:spPr>
          <a:xfrm>
            <a:off x="4469542" y="5647039"/>
            <a:ext cx="7132938" cy="99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7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8173C25-5C67-355E-FDB2-026C01B51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8628404-7987-F425-D8A0-D69BBE989B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4523"/>
          <a:stretch/>
        </p:blipFill>
        <p:spPr>
          <a:xfrm>
            <a:off x="3855023" y="211950"/>
            <a:ext cx="8047417" cy="375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996615" y="2680966"/>
            <a:ext cx="1856397" cy="126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47FA7C2-9A51-7BDA-F140-BA70867F3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EFE87DE-D2E7-5351-76BE-6CACDAB5C3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841"/>
          <a:stretch/>
        </p:blipFill>
        <p:spPr>
          <a:xfrm>
            <a:off x="7109045" y="4222999"/>
            <a:ext cx="4793395" cy="311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4F59804-D2FA-5387-BBB0-319A759ED0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5023" y="4731829"/>
            <a:ext cx="7613040" cy="92210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30047B7-E0D4-24AB-F608-5858A6F95D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2604" t="42155" b="4686"/>
          <a:stretch/>
        </p:blipFill>
        <p:spPr>
          <a:xfrm>
            <a:off x="8192530" y="5790932"/>
            <a:ext cx="3709910" cy="31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D7450D95-4EBD-867A-5DD3-5ACADC6912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4016" y="6348844"/>
            <a:ext cx="5624047" cy="2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2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8173C25-5C67-355E-FDB2-026C01B51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8628404-7987-F425-D8A0-D69BBE989B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4523"/>
          <a:stretch/>
        </p:blipFill>
        <p:spPr>
          <a:xfrm>
            <a:off x="3855023" y="211950"/>
            <a:ext cx="8047417" cy="375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996615" y="2680966"/>
            <a:ext cx="1856397" cy="126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47FA7C2-9A51-7BDA-F140-BA70867F3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1A5F246-C631-CC42-A3DA-A1240E2D0E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2547"/>
          <a:stretch/>
        </p:blipFill>
        <p:spPr>
          <a:xfrm>
            <a:off x="6096000" y="4041217"/>
            <a:ext cx="5822185" cy="35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33B08AB-ED65-B2E4-C59D-D0F1DC936B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072" b="50000"/>
          <a:stretch/>
        </p:blipFill>
        <p:spPr>
          <a:xfrm>
            <a:off x="5365080" y="4476106"/>
            <a:ext cx="6250271" cy="22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8173C25-5C67-355E-FDB2-026C01B51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8628404-7987-F425-D8A0-D69BBE989B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4523"/>
          <a:stretch/>
        </p:blipFill>
        <p:spPr>
          <a:xfrm>
            <a:off x="3855023" y="211950"/>
            <a:ext cx="8047417" cy="375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996615" y="2680966"/>
            <a:ext cx="1856397" cy="126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47FA7C2-9A51-7BDA-F140-BA70867F3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1A5F246-C631-CC42-A3DA-A1240E2D0E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3943" b="47273"/>
          <a:stretch/>
        </p:blipFill>
        <p:spPr>
          <a:xfrm>
            <a:off x="6096000" y="4223300"/>
            <a:ext cx="5822185" cy="37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33B08AB-ED65-B2E4-C59D-D0F1DC936B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9999" r="5072" b="21050"/>
          <a:stretch/>
        </p:blipFill>
        <p:spPr>
          <a:xfrm>
            <a:off x="5365080" y="4846807"/>
            <a:ext cx="6250271" cy="13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0373D9-14B7-82B6-DB53-B8C938583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57FBAD-7762-4172-1355-CFD36E5C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44" y="1330730"/>
            <a:ext cx="7480311" cy="181877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53F8C6A-3309-FF1F-25C6-7AF0F8DC7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761" y="3149509"/>
            <a:ext cx="9044475" cy="7429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C73CD93A-59CE-F084-311F-C715439225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51775" y="3892484"/>
            <a:ext cx="5888446" cy="66543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5CFF99EE-FACE-C2A1-222A-45767800BC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655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8173C25-5C67-355E-FDB2-026C01B51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8628404-7987-F425-D8A0-D69BBE989B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4523"/>
          <a:stretch/>
        </p:blipFill>
        <p:spPr>
          <a:xfrm>
            <a:off x="3855023" y="211950"/>
            <a:ext cx="8047417" cy="375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996615" y="2680966"/>
            <a:ext cx="1856397" cy="126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47FA7C2-9A51-7BDA-F140-BA70867F3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1A5F246-C631-CC42-A3DA-A1240E2D0E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782" t="51230" b="20197"/>
          <a:stretch/>
        </p:blipFill>
        <p:spPr>
          <a:xfrm>
            <a:off x="6533336" y="4127156"/>
            <a:ext cx="5369104" cy="36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33B08AB-ED65-B2E4-C59D-D0F1DC936B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743" t="78741" r="5072" b="-142"/>
          <a:stretch/>
        </p:blipFill>
        <p:spPr>
          <a:xfrm>
            <a:off x="6533336" y="4769707"/>
            <a:ext cx="5082015" cy="96382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E33A640-778D-0844-983B-622EE6B462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928" r="8093" b="50000"/>
          <a:stretch/>
        </p:blipFill>
        <p:spPr>
          <a:xfrm>
            <a:off x="2226896" y="4717736"/>
            <a:ext cx="3805882" cy="18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8173C25-5C67-355E-FDB2-026C01B51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8628404-7987-F425-D8A0-D69BBE989B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4523"/>
          <a:stretch/>
        </p:blipFill>
        <p:spPr>
          <a:xfrm>
            <a:off x="3855023" y="211950"/>
            <a:ext cx="8047417" cy="375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0B75D8E-CD4D-B48A-594E-ABCAFF05A557}"/>
              </a:ext>
            </a:extLst>
          </p:cNvPr>
          <p:cNvSpPr/>
          <p:nvPr/>
        </p:nvSpPr>
        <p:spPr>
          <a:xfrm>
            <a:off x="9996615" y="2680966"/>
            <a:ext cx="1856397" cy="1264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47FA7C2-9A51-7BDA-F140-BA70867F34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1A5F246-C631-CC42-A3DA-A1240E2D0E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56" t="75217" b="797"/>
          <a:stretch/>
        </p:blipFill>
        <p:spPr>
          <a:xfrm>
            <a:off x="6159224" y="4061185"/>
            <a:ext cx="5743216" cy="30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E33A640-778D-0844-983B-622EE6B462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" t="50912" r="215" b="-428"/>
          <a:stretch/>
        </p:blipFill>
        <p:spPr>
          <a:xfrm>
            <a:off x="5380760" y="4736083"/>
            <a:ext cx="6227806" cy="18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1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2A7E19AD-F68B-86FA-F253-C2A8BFC7E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FEA9A08-6B0A-B151-D0CE-EE9FD3F6C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4FE1B88-94AC-317F-2F08-231C891BE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9561" y="2048697"/>
            <a:ext cx="9099775" cy="2760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329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0373D9-14B7-82B6-DB53-B8C938583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57FBAD-7762-4172-1355-CFD36E5C8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844" y="1330730"/>
            <a:ext cx="7480311" cy="181877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F18FF8E-F907-9D57-24F0-ADF3197BF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421" y="3161276"/>
            <a:ext cx="7243156" cy="53544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0A275BA-553A-A05F-FDF8-68B7376819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D828CE7-06E7-DFAA-DD7E-FCF3A042CFF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11672" y="3827045"/>
            <a:ext cx="9168654" cy="47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902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112-114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0A015D3E-7DF6-113A-5C06-917FC61F3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6E8B391-FFF9-C44A-2C0D-8AF414E55C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71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65C03A2-0895-CF86-B77A-DCCCEF459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9772226-CF9C-A84F-EF82-5BB6D84D2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37B6F38-37C0-038C-7871-FCB1D7433D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1442"/>
          <a:stretch/>
        </p:blipFill>
        <p:spPr>
          <a:xfrm>
            <a:off x="3443597" y="270287"/>
            <a:ext cx="8481406" cy="1533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197E6C43-DCC8-6808-15F0-7C54468CA1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4114"/>
          <a:stretch/>
        </p:blipFill>
        <p:spPr>
          <a:xfrm>
            <a:off x="3912073" y="2123665"/>
            <a:ext cx="7544454" cy="74310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460E58D-3D23-ADDD-4A80-33A7C6C65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755" t="50100" b="39337"/>
          <a:stretch/>
        </p:blipFill>
        <p:spPr>
          <a:xfrm>
            <a:off x="5288692" y="3095368"/>
            <a:ext cx="6636311" cy="33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F61BEC60-E1A9-9EFD-41E9-758C6852FB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4461" t="72932" b="-2514"/>
          <a:stretch/>
        </p:blipFill>
        <p:spPr>
          <a:xfrm>
            <a:off x="6536725" y="3824418"/>
            <a:ext cx="4944516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3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65C03A2-0895-CF86-B77A-DCCCEF459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9772226-CF9C-A84F-EF82-5BB6D84D2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37B6F38-37C0-038C-7871-FCB1D7433D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2787"/>
          <a:stretch/>
        </p:blipFill>
        <p:spPr>
          <a:xfrm>
            <a:off x="3443597" y="270288"/>
            <a:ext cx="8481406" cy="117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460E58D-3D23-ADDD-4A80-33A7C6C65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139" t="60663" b="26232"/>
          <a:stretch/>
        </p:blipFill>
        <p:spPr>
          <a:xfrm>
            <a:off x="4473146" y="1674340"/>
            <a:ext cx="7451857" cy="41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1FD775A-A123-7914-C066-68B309AFCF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139" t="73867" b="13029"/>
          <a:stretch/>
        </p:blipFill>
        <p:spPr>
          <a:xfrm>
            <a:off x="4552168" y="3375761"/>
            <a:ext cx="7451857" cy="41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3F79AEA-7B3E-D55D-153D-0BF94B4970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139" t="87362" b="-466"/>
          <a:stretch/>
        </p:blipFill>
        <p:spPr>
          <a:xfrm>
            <a:off x="4552167" y="5413369"/>
            <a:ext cx="7451857" cy="41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AFD98FD-9D18-3002-BEB5-A8E183BE95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2277"/>
          <a:stretch/>
        </p:blipFill>
        <p:spPr>
          <a:xfrm>
            <a:off x="3866349" y="2340974"/>
            <a:ext cx="7635902" cy="87680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68E2CC0-9BBD-BCF3-09F4-D0F9E80972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5911" b="16097"/>
          <a:stretch/>
        </p:blipFill>
        <p:spPr>
          <a:xfrm>
            <a:off x="3866349" y="4110411"/>
            <a:ext cx="7635902" cy="111551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F2AB0D0-46DF-327C-8EB5-BD38DF6B16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7030" b="-143"/>
          <a:stretch/>
        </p:blipFill>
        <p:spPr>
          <a:xfrm>
            <a:off x="3956660" y="6085586"/>
            <a:ext cx="7635902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0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65C03A2-0895-CF86-B77A-DCCCEF459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9772226-CF9C-A84F-EF82-5BB6D84D2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37B6F38-37C0-038C-7871-FCB1D7433D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2787"/>
          <a:stretch/>
        </p:blipFill>
        <p:spPr>
          <a:xfrm>
            <a:off x="3443597" y="270288"/>
            <a:ext cx="8481406" cy="117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2E6D768-A872-61E9-CC33-0F96922D4C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043" b="88664"/>
          <a:stretch/>
        </p:blipFill>
        <p:spPr>
          <a:xfrm>
            <a:off x="6176058" y="1644797"/>
            <a:ext cx="5748945" cy="353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9DB16E2C-ECA7-33FE-A9F3-452E5F1427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298" b="55653"/>
          <a:stretch/>
        </p:blipFill>
        <p:spPr>
          <a:xfrm>
            <a:off x="5102579" y="2465822"/>
            <a:ext cx="6310316" cy="192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3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65C03A2-0895-CF86-B77A-DCCCEF459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9772226-CF9C-A84F-EF82-5BB6D84D2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2E6D768-A872-61E9-CC33-0F96922D4C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562" t="12784" r="1" b="75626"/>
          <a:stretch/>
        </p:blipFill>
        <p:spPr>
          <a:xfrm>
            <a:off x="5960534" y="118847"/>
            <a:ext cx="6122514" cy="361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5F6E983-E884-0F72-1394-84FA885BCC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2761" y="596094"/>
            <a:ext cx="8466554" cy="232430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F882BDC-06A2-76E3-12EB-ED32743654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7202" y="3007813"/>
            <a:ext cx="5656219" cy="3720198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D487832-430B-B222-68E3-5F45BD1F6A9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565" b="48716"/>
          <a:stretch/>
        </p:blipFill>
        <p:spPr>
          <a:xfrm>
            <a:off x="829545" y="3258994"/>
            <a:ext cx="4457607" cy="34001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C5F4B831-EA82-EBF5-9CF4-36F18E840C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17262" t="1668" r="58827" b="47048"/>
          <a:stretch/>
        </p:blipFill>
        <p:spPr>
          <a:xfrm>
            <a:off x="829544" y="3610543"/>
            <a:ext cx="4457607" cy="34001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E409E60D-DA4B-9345-72EE-CE581FBBA5D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7822" t="51071" b="-9231"/>
          <a:stretch/>
        </p:blipFill>
        <p:spPr>
          <a:xfrm>
            <a:off x="2832515" y="3937605"/>
            <a:ext cx="2454636" cy="3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8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65C03A2-0895-CF86-B77A-DCCCEF459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9772226-CF9C-A84F-EF82-5BB6D84D2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2E6D768-A872-61E9-CC33-0F96922D4C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8788" t="24545" r="2" b="62647"/>
          <a:stretch/>
        </p:blipFill>
        <p:spPr>
          <a:xfrm>
            <a:off x="8602133" y="246622"/>
            <a:ext cx="3435759" cy="39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48D38AE-EEFE-AEA6-AB24-4D4269A4E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3488"/>
          <a:stretch/>
        </p:blipFill>
        <p:spPr>
          <a:xfrm>
            <a:off x="213776" y="2528610"/>
            <a:ext cx="2630798" cy="372019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89FD108-D5A5-7A5F-F00E-BF3E27D17F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4441"/>
          <a:stretch/>
        </p:blipFill>
        <p:spPr>
          <a:xfrm>
            <a:off x="2533262" y="1022745"/>
            <a:ext cx="8954276" cy="2172011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60BFB4F4-FE90-5065-1C93-6F0A77DCE1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4576" b="88"/>
          <a:stretch/>
        </p:blipFill>
        <p:spPr>
          <a:xfrm>
            <a:off x="2533262" y="3420487"/>
            <a:ext cx="8954276" cy="177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0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أمثلة محلولة 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70-72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6156A90-DE13-A438-CF02-A29E491EA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9F987E6-7473-D797-AB8F-E907B0C17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90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65C03A2-0895-CF86-B77A-DCCCEF4595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9772226-CF9C-A84F-EF82-5BB6D84D23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2E6D768-A872-61E9-CC33-0F96922D4C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" t="37279" r="2" b="-663"/>
          <a:stretch/>
        </p:blipFill>
        <p:spPr>
          <a:xfrm>
            <a:off x="3702757" y="180621"/>
            <a:ext cx="8335136" cy="197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72F10A3-7F76-F410-CBB0-7B10C72F87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683" t="414" r="6818" b="75640"/>
          <a:stretch/>
        </p:blipFill>
        <p:spPr>
          <a:xfrm>
            <a:off x="5463823" y="2664177"/>
            <a:ext cx="6129866" cy="66604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1E7F098-4C63-38AD-2729-334F2AF574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3548" r="372"/>
          <a:stretch/>
        </p:blipFill>
        <p:spPr>
          <a:xfrm>
            <a:off x="2002972" y="3838223"/>
            <a:ext cx="9771339" cy="212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66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49975</TotalTime>
  <Words>133</Words>
  <Application>Microsoft Office PowerPoint</Application>
  <PresentationFormat>מסך רחב</PresentationFormat>
  <Paragraphs>111</Paragraphs>
  <Slides>90</Slides>
  <Notes>90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90</vt:i4>
      </vt:variant>
    </vt:vector>
  </HeadingPairs>
  <TitlesOfParts>
    <vt:vector size="94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619</cp:revision>
  <dcterms:created xsi:type="dcterms:W3CDTF">2023-03-16T18:50:14Z</dcterms:created>
  <dcterms:modified xsi:type="dcterms:W3CDTF">2024-01-14T04:51:30Z</dcterms:modified>
</cp:coreProperties>
</file>