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79"/>
  </p:notesMasterIdLst>
  <p:sldIdLst>
    <p:sldId id="570" r:id="rId2"/>
    <p:sldId id="359" r:id="rId3"/>
    <p:sldId id="262" r:id="rId4"/>
    <p:sldId id="257" r:id="rId5"/>
    <p:sldId id="571" r:id="rId6"/>
    <p:sldId id="572" r:id="rId7"/>
    <p:sldId id="573" r:id="rId8"/>
    <p:sldId id="574" r:id="rId9"/>
    <p:sldId id="575" r:id="rId10"/>
    <p:sldId id="347" r:id="rId11"/>
    <p:sldId id="455" r:id="rId12"/>
    <p:sldId id="512" r:id="rId13"/>
    <p:sldId id="513" r:id="rId14"/>
    <p:sldId id="576" r:id="rId15"/>
    <p:sldId id="577" r:id="rId16"/>
    <p:sldId id="516" r:id="rId17"/>
    <p:sldId id="515" r:id="rId18"/>
    <p:sldId id="578" r:id="rId19"/>
    <p:sldId id="579" r:id="rId20"/>
    <p:sldId id="519" r:id="rId21"/>
    <p:sldId id="580" r:id="rId22"/>
    <p:sldId id="521" r:id="rId23"/>
    <p:sldId id="581" r:id="rId24"/>
    <p:sldId id="582" r:id="rId25"/>
    <p:sldId id="583" r:id="rId26"/>
    <p:sldId id="584" r:id="rId27"/>
    <p:sldId id="525" r:id="rId28"/>
    <p:sldId id="524" r:id="rId29"/>
    <p:sldId id="526" r:id="rId30"/>
    <p:sldId id="527" r:id="rId31"/>
    <p:sldId id="528" r:id="rId32"/>
    <p:sldId id="585" r:id="rId33"/>
    <p:sldId id="586" r:id="rId34"/>
    <p:sldId id="530" r:id="rId35"/>
    <p:sldId id="532" r:id="rId36"/>
    <p:sldId id="533" r:id="rId37"/>
    <p:sldId id="534" r:id="rId38"/>
    <p:sldId id="587" r:id="rId39"/>
    <p:sldId id="536" r:id="rId40"/>
    <p:sldId id="537" r:id="rId41"/>
    <p:sldId id="538" r:id="rId42"/>
    <p:sldId id="539" r:id="rId43"/>
    <p:sldId id="588" r:id="rId44"/>
    <p:sldId id="589" r:id="rId45"/>
    <p:sldId id="591" r:id="rId46"/>
    <p:sldId id="543" r:id="rId47"/>
    <p:sldId id="592" r:id="rId48"/>
    <p:sldId id="593" r:id="rId49"/>
    <p:sldId id="594" r:id="rId50"/>
    <p:sldId id="595" r:id="rId51"/>
    <p:sldId id="596" r:id="rId52"/>
    <p:sldId id="597" r:id="rId53"/>
    <p:sldId id="548" r:id="rId54"/>
    <p:sldId id="598" r:id="rId55"/>
    <p:sldId id="599" r:id="rId56"/>
    <p:sldId id="600" r:id="rId57"/>
    <p:sldId id="601" r:id="rId58"/>
    <p:sldId id="602" r:id="rId59"/>
    <p:sldId id="603" r:id="rId60"/>
    <p:sldId id="604" r:id="rId61"/>
    <p:sldId id="605" r:id="rId62"/>
    <p:sldId id="606" r:id="rId63"/>
    <p:sldId id="557" r:id="rId64"/>
    <p:sldId id="607" r:id="rId65"/>
    <p:sldId id="609" r:id="rId66"/>
    <p:sldId id="608" r:id="rId67"/>
    <p:sldId id="610" r:id="rId68"/>
    <p:sldId id="611" r:id="rId69"/>
    <p:sldId id="612" r:id="rId70"/>
    <p:sldId id="562" r:id="rId71"/>
    <p:sldId id="563" r:id="rId72"/>
    <p:sldId id="613" r:id="rId73"/>
    <p:sldId id="614" r:id="rId74"/>
    <p:sldId id="568" r:id="rId75"/>
    <p:sldId id="615" r:id="rId76"/>
    <p:sldId id="616" r:id="rId77"/>
    <p:sldId id="617" r:id="rId78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FFFFF"/>
    <a:srgbClr val="9C4226"/>
    <a:srgbClr val="701B3A"/>
    <a:srgbClr val="953693"/>
    <a:srgbClr val="007336"/>
    <a:srgbClr val="7C5096"/>
    <a:srgbClr val="C32B36"/>
    <a:srgbClr val="39AA41"/>
    <a:srgbClr val="D52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483" autoAdjust="0"/>
    <p:restoredTop sz="93362" autoAdjust="0"/>
  </p:normalViewPr>
  <p:slideViewPr>
    <p:cSldViewPr snapToGrid="0">
      <p:cViewPr>
        <p:scale>
          <a:sx n="59" d="100"/>
          <a:sy n="59" d="100"/>
        </p:scale>
        <p:origin x="120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98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1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96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8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38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46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5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6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8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87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8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3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9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8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46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95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70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4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5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9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450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6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19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2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161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1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9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58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224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477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68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08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169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128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035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585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736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3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354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0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043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676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381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57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7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844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61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7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319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741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727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644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807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701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292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297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061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6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4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05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617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23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52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218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192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095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98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2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1/14/2024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1/14/2024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6.wdp"/><Relationship Id="rId5" Type="http://schemas.openxmlformats.org/officeDocument/2006/relationships/image" Target="../media/image1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0.wdp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microsoft.com/office/2007/relationships/hdphoto" Target="../media/hdphoto19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microsoft.com/office/2007/relationships/hdphoto" Target="../media/hdphoto22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25.wdp"/><Relationship Id="rId5" Type="http://schemas.openxmlformats.org/officeDocument/2006/relationships/image" Target="../media/image1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2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2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2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9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microsoft.com/office/2007/relationships/hdphoto" Target="../media/hdphoto30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3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microsoft.com/office/2007/relationships/hdphoto" Target="../media/hdphoto3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34.wdp"/><Relationship Id="rId5" Type="http://schemas.openxmlformats.org/officeDocument/2006/relationships/image" Target="../media/image1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microsoft.com/office/2007/relationships/hdphoto" Target="../media/hdphoto3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microsoft.com/office/2007/relationships/hdphoto" Target="../media/hdphoto35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microsoft.com/office/2007/relationships/hdphoto" Target="../media/hdphoto37.wdp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microsoft.com/office/2007/relationships/hdphoto" Target="../media/hdphoto36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microsoft.com/office/2007/relationships/hdphoto" Target="../media/hdphoto38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3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microsoft.com/office/2007/relationships/hdphoto" Target="../media/hdphoto40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42.wdp"/><Relationship Id="rId5" Type="http://schemas.openxmlformats.org/officeDocument/2006/relationships/image" Target="../media/image1.pn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4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microsoft.com/office/2007/relationships/hdphoto" Target="../media/hdphoto40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4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microsoft.com/office/2007/relationships/hdphoto" Target="../media/hdphoto44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4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microsoft.com/office/2007/relationships/hdphoto" Target="../media/hdphoto44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46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microsoft.com/office/2007/relationships/hdphoto" Target="../media/hdphoto47.wd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48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microsoft.com/office/2007/relationships/hdphoto" Target="../media/hdphoto47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microsoft.com/office/2007/relationships/hdphoto" Target="../media/hdphoto50.wdp"/><Relationship Id="rId5" Type="http://schemas.openxmlformats.org/officeDocument/2006/relationships/image" Target="../media/image1.png"/><Relationship Id="rId10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microsoft.com/office/2007/relationships/hdphoto" Target="../media/hdphoto49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52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53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53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microsoft.com/office/2007/relationships/hdphoto" Target="../media/hdphoto55.wdp"/><Relationship Id="rId5" Type="http://schemas.openxmlformats.org/officeDocument/2006/relationships/image" Target="../media/image1.png"/><Relationship Id="rId10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microsoft.com/office/2007/relationships/hdphoto" Target="../media/hdphoto5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microsoft.com/office/2007/relationships/hdphoto" Target="../media/hdphoto55.wdp"/><Relationship Id="rId5" Type="http://schemas.openxmlformats.org/officeDocument/2006/relationships/image" Target="../media/image1.png"/><Relationship Id="rId10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microsoft.com/office/2007/relationships/hdphoto" Target="../media/hdphoto54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57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8.wdp"/><Relationship Id="rId11" Type="http://schemas.microsoft.com/office/2007/relationships/hdphoto" Target="../media/hdphoto59.wdp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microsoft.com/office/2007/relationships/hdphoto" Target="../media/hdphoto56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61.wdp"/><Relationship Id="rId5" Type="http://schemas.openxmlformats.org/officeDocument/2006/relationships/image" Target="../media/image1.png"/><Relationship Id="rId10" Type="http://schemas.openxmlformats.org/officeDocument/2006/relationships/image" Target="../media/image79.png"/><Relationship Id="rId4" Type="http://schemas.openxmlformats.org/officeDocument/2006/relationships/image" Target="../media/image5.png"/><Relationship Id="rId9" Type="http://schemas.microsoft.com/office/2007/relationships/hdphoto" Target="../media/hdphoto60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63.wdp"/><Relationship Id="rId5" Type="http://schemas.openxmlformats.org/officeDocument/2006/relationships/image" Target="../media/image1.png"/><Relationship Id="rId10" Type="http://schemas.openxmlformats.org/officeDocument/2006/relationships/image" Target="../media/image81.png"/><Relationship Id="rId4" Type="http://schemas.openxmlformats.org/officeDocument/2006/relationships/image" Target="../media/image5.png"/><Relationship Id="rId9" Type="http://schemas.microsoft.com/office/2007/relationships/hdphoto" Target="../media/hdphoto62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64.wdp"/><Relationship Id="rId5" Type="http://schemas.openxmlformats.org/officeDocument/2006/relationships/image" Target="../media/image1.png"/><Relationship Id="rId10" Type="http://schemas.openxmlformats.org/officeDocument/2006/relationships/image" Target="../media/image82.png"/><Relationship Id="rId4" Type="http://schemas.openxmlformats.org/officeDocument/2006/relationships/image" Target="../media/image5.png"/><Relationship Id="rId9" Type="http://schemas.microsoft.com/office/2007/relationships/hdphoto" Target="../media/hdphoto62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65.wdp"/><Relationship Id="rId5" Type="http://schemas.openxmlformats.org/officeDocument/2006/relationships/image" Target="../media/image1.png"/><Relationship Id="rId10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microsoft.com/office/2007/relationships/hdphoto" Target="../media/hdphoto62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66.wdp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image" Target="../media/image5.png"/><Relationship Id="rId9" Type="http://schemas.microsoft.com/office/2007/relationships/hdphoto" Target="../media/hdphoto6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microsoft.com/office/2007/relationships/hdphoto" Target="../media/hdphoto56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66.wdp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image" Target="../media/image5.png"/><Relationship Id="rId9" Type="http://schemas.microsoft.com/office/2007/relationships/hdphoto" Target="../media/hdphoto62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5" Type="http://schemas.openxmlformats.org/officeDocument/2006/relationships/image" Target="../media/image86.png"/><Relationship Id="rId4" Type="http://schemas.openxmlformats.org/officeDocument/2006/relationships/image" Target="../media/image1.png"/><Relationship Id="rId9" Type="http://schemas.microsoft.com/office/2007/relationships/hdphoto" Target="../media/hdphoto68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5" Type="http://schemas.openxmlformats.org/officeDocument/2006/relationships/image" Target="../media/image86.png"/><Relationship Id="rId4" Type="http://schemas.openxmlformats.org/officeDocument/2006/relationships/image" Target="../media/image1.png"/><Relationship Id="rId9" Type="http://schemas.microsoft.com/office/2007/relationships/hdphoto" Target="../media/hdphoto69.wd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5" Type="http://schemas.openxmlformats.org/officeDocument/2006/relationships/image" Target="../media/image86.png"/><Relationship Id="rId4" Type="http://schemas.openxmlformats.org/officeDocument/2006/relationships/image" Target="../media/image1.png"/><Relationship Id="rId9" Type="http://schemas.microsoft.com/office/2007/relationships/hdphoto" Target="../media/hdphoto70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11" Type="http://schemas.microsoft.com/office/2007/relationships/hdphoto" Target="../media/hdphoto72.wdp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1.png"/><Relationship Id="rId9" Type="http://schemas.microsoft.com/office/2007/relationships/hdphoto" Target="../media/hdphoto71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11" Type="http://schemas.microsoft.com/office/2007/relationships/hdphoto" Target="../media/hdphoto73.wdp"/><Relationship Id="rId5" Type="http://schemas.openxmlformats.org/officeDocument/2006/relationships/image" Target="../media/image86.png"/><Relationship Id="rId10" Type="http://schemas.openxmlformats.org/officeDocument/2006/relationships/image" Target="../media/image92.png"/><Relationship Id="rId4" Type="http://schemas.openxmlformats.org/officeDocument/2006/relationships/image" Target="../media/image1.png"/><Relationship Id="rId9" Type="http://schemas.microsoft.com/office/2007/relationships/hdphoto" Target="../media/hdphoto71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11" Type="http://schemas.microsoft.com/office/2007/relationships/hdphoto" Target="../media/hdphoto74.wdp"/><Relationship Id="rId5" Type="http://schemas.openxmlformats.org/officeDocument/2006/relationships/image" Target="../media/image86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microsoft.com/office/2007/relationships/hdphoto" Target="../media/hdphoto71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11" Type="http://schemas.microsoft.com/office/2007/relationships/hdphoto" Target="../media/hdphoto75.wdp"/><Relationship Id="rId5" Type="http://schemas.openxmlformats.org/officeDocument/2006/relationships/image" Target="../media/image86.png"/><Relationship Id="rId10" Type="http://schemas.openxmlformats.org/officeDocument/2006/relationships/image" Target="../media/image94.png"/><Relationship Id="rId4" Type="http://schemas.openxmlformats.org/officeDocument/2006/relationships/image" Target="../media/image1.png"/><Relationship Id="rId9" Type="http://schemas.microsoft.com/office/2007/relationships/hdphoto" Target="../media/hdphoto7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microsoft.com/office/2007/relationships/hdphoto" Target="../media/hdphoto76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microsoft.com/office/2007/relationships/hdphoto" Target="../media/hdphoto78.wdp"/><Relationship Id="rId5" Type="http://schemas.openxmlformats.org/officeDocument/2006/relationships/image" Target="../media/image1.png"/><Relationship Id="rId10" Type="http://schemas.openxmlformats.org/officeDocument/2006/relationships/image" Target="../media/image97.png"/><Relationship Id="rId4" Type="http://schemas.openxmlformats.org/officeDocument/2006/relationships/image" Target="../media/image5.png"/><Relationship Id="rId9" Type="http://schemas.microsoft.com/office/2007/relationships/hdphoto" Target="../media/hdphoto77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microsoft.com/office/2007/relationships/hdphoto" Target="../media/hdphoto76.wd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microsoft.com/office/2007/relationships/hdphoto" Target="../media/hdphoto79.wdp"/><Relationship Id="rId5" Type="http://schemas.openxmlformats.org/officeDocument/2006/relationships/image" Target="../media/image1.png"/><Relationship Id="rId10" Type="http://schemas.openxmlformats.org/officeDocument/2006/relationships/image" Target="../media/image98.png"/><Relationship Id="rId4" Type="http://schemas.openxmlformats.org/officeDocument/2006/relationships/image" Target="../media/image5.png"/><Relationship Id="rId9" Type="http://schemas.microsoft.com/office/2007/relationships/hdphoto" Target="../media/hdphoto77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0.wdp"/><Relationship Id="rId5" Type="http://schemas.openxmlformats.org/officeDocument/2006/relationships/image" Target="../media/image100.png"/><Relationship Id="rId4" Type="http://schemas.openxmlformats.org/officeDocument/2006/relationships/image" Target="../media/image1.png"/><Relationship Id="rId9" Type="http://schemas.microsoft.com/office/2007/relationships/hdphoto" Target="../media/hdphoto81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0.wdp"/><Relationship Id="rId11" Type="http://schemas.microsoft.com/office/2007/relationships/hdphoto" Target="../media/hdphoto83.wdp"/><Relationship Id="rId5" Type="http://schemas.openxmlformats.org/officeDocument/2006/relationships/image" Target="../media/image100.png"/><Relationship Id="rId10" Type="http://schemas.openxmlformats.org/officeDocument/2006/relationships/image" Target="../media/image103.png"/><Relationship Id="rId4" Type="http://schemas.openxmlformats.org/officeDocument/2006/relationships/image" Target="../media/image1.png"/><Relationship Id="rId9" Type="http://schemas.microsoft.com/office/2007/relationships/hdphoto" Target="../media/hdphoto82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0.wdp"/><Relationship Id="rId11" Type="http://schemas.microsoft.com/office/2007/relationships/hdphoto" Target="../media/hdphoto85.wdp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1.png"/><Relationship Id="rId9" Type="http://schemas.microsoft.com/office/2007/relationships/hdphoto" Target="../media/hdphoto84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0.wdp"/><Relationship Id="rId5" Type="http://schemas.openxmlformats.org/officeDocument/2006/relationships/image" Target="../media/image100.png"/><Relationship Id="rId4" Type="http://schemas.openxmlformats.org/officeDocument/2006/relationships/image" Target="../media/image1.png"/><Relationship Id="rId9" Type="http://schemas.microsoft.com/office/2007/relationships/hdphoto" Target="../media/hdphoto8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5E90079-3EEE-47C8-1E37-80027AED0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D395DE-6584-E46C-74C1-23C957270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31" y="247649"/>
            <a:ext cx="2895296" cy="36883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95C01A3-705A-91C5-F5CD-BB0846802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900" y="2295525"/>
            <a:ext cx="6018744" cy="101538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D58B65D-39BC-3A18-A30D-C7E11860C3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0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127-129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1894B2A-F808-28AC-A40C-CF01B21AF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F3106B-F21A-A214-AB79-06F6242FF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0B4E448-CB1E-5F10-0820-61D0B2DB1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1969766-E071-D267-8DB8-2FE269292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6E1A3AA-18A1-AE94-C512-45A5FD04C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96A56CA-D044-42EA-AACD-1CECB38C8A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6806"/>
          <a:stretch/>
        </p:blipFill>
        <p:spPr>
          <a:xfrm>
            <a:off x="7224926" y="189290"/>
            <a:ext cx="4709568" cy="65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7660AF2-4C80-8839-BE39-560B2FD5F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3195"/>
          <a:stretch/>
        </p:blipFill>
        <p:spPr>
          <a:xfrm>
            <a:off x="7224926" y="3228357"/>
            <a:ext cx="4709568" cy="38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8F16B53-3A69-E43A-5B60-F583FB3F79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1194"/>
          <a:stretch/>
        </p:blipFill>
        <p:spPr>
          <a:xfrm>
            <a:off x="3625266" y="1205377"/>
            <a:ext cx="7902625" cy="115906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3AAB3E2-1176-DFA0-60EC-821336835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0878"/>
          <a:stretch/>
        </p:blipFill>
        <p:spPr>
          <a:xfrm>
            <a:off x="3625267" y="3968932"/>
            <a:ext cx="7902625" cy="28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E005FBE-0C23-E19A-D3BE-20226CF59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C69B466-DA28-4EA7-4EDC-6C6F6E33FC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ECD3E84-00E8-6C27-D00D-3FAC1C0C8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D1064BD5-20D2-C739-8EDA-E9E479944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199" y="3875653"/>
            <a:ext cx="6187976" cy="2735817"/>
          </a:xfrm>
          <a:prstGeom prst="rect">
            <a:avLst/>
          </a:prstGeom>
        </p:spPr>
      </p:pic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118B91FC-329F-8C7B-4E75-5EE53D8D43B2}"/>
              </a:ext>
            </a:extLst>
          </p:cNvPr>
          <p:cNvCxnSpPr/>
          <p:nvPr/>
        </p:nvCxnSpPr>
        <p:spPr>
          <a:xfrm>
            <a:off x="6888552" y="2678660"/>
            <a:ext cx="0" cy="2920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8D5C001A-3BEA-E883-2E1D-C01CEE4EA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6749980" y="145422"/>
            <a:ext cx="5258256" cy="739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3F391FE-5FD5-C1DA-D795-F39B51D37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49" t="50000"/>
          <a:stretch/>
        </p:blipFill>
        <p:spPr>
          <a:xfrm>
            <a:off x="7004956" y="2888962"/>
            <a:ext cx="5003279" cy="739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7A106BB4-C8A3-473D-6AF2-BEC219941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323" y="1089257"/>
            <a:ext cx="8855207" cy="1455546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59CDC5C4-0307-F2F4-563D-783DF1908B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32" y="2720275"/>
            <a:ext cx="670618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17D6BF1-C39A-1AF6-F58F-7B3DFB43A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30E6911-2618-D041-CE59-95403EBBA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0B38A8D-8C7F-E5AE-AA64-42073CCF0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E223B0F-A1F1-8BBD-33C6-CC16C04E0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692" y="206658"/>
            <a:ext cx="6386113" cy="155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AAC9377-CC20-0A76-726D-EC848E642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009" y="2002360"/>
            <a:ext cx="8260796" cy="154699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8E0104F-CEC6-C719-E569-E0AEFE2EB0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2841" y="3634023"/>
            <a:ext cx="9502964" cy="30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17D6BF1-C39A-1AF6-F58F-7B3DFB43A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30E6911-2618-D041-CE59-95403EBBA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0B38A8D-8C7F-E5AE-AA64-42073CCF0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E223B0F-A1F1-8BBD-33C6-CC16C04E0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692" y="206658"/>
            <a:ext cx="6386113" cy="155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AAC9377-CC20-0A76-726D-EC848E642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009" y="2002360"/>
            <a:ext cx="8260796" cy="154699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8E0104F-CEC6-C719-E569-E0AEFE2EB0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2841" y="3634023"/>
            <a:ext cx="9502964" cy="30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17D6BF1-C39A-1AF6-F58F-7B3DFB43A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30E6911-2618-D041-CE59-95403EBBA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0B38A8D-8C7F-E5AE-AA64-42073CCF0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E223B0F-A1F1-8BBD-33C6-CC16C04E0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692" y="206658"/>
            <a:ext cx="6386113" cy="155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14EE9C2-8A41-6C4E-5B6B-9E9DC833EF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299"/>
          <a:stretch/>
        </p:blipFill>
        <p:spPr>
          <a:xfrm>
            <a:off x="4046042" y="1843168"/>
            <a:ext cx="7879763" cy="223244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C2C5585-3522-085C-F8F7-DD9D415F9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701"/>
          <a:stretch/>
        </p:blipFill>
        <p:spPr>
          <a:xfrm>
            <a:off x="4046042" y="4075611"/>
            <a:ext cx="7879763" cy="26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8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131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ED4E4A-04DA-0962-BAD7-816F208F5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2822616-4C54-C6D4-92CC-23F3752538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38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23EF639-2E62-BDC8-4421-D8C23E8BA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A26F2EF-2F68-EDCA-715E-71B5CEAD26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067EBD7-50CF-F8CC-0798-F6CAACB76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D273D02-9FCB-DC78-054F-D49783800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648" y="85325"/>
            <a:ext cx="8504657" cy="147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78C52A3-9202-EE22-706B-311256E6D1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5884382" y="1671820"/>
            <a:ext cx="5883150" cy="2606266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0AD912E-7654-AD00-E5A6-3ACBD8F6A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739" t="51880"/>
          <a:stretch/>
        </p:blipFill>
        <p:spPr>
          <a:xfrm>
            <a:off x="756238" y="2166339"/>
            <a:ext cx="4604222" cy="250829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CF060E5-25EB-977D-B850-1FCF410F20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458"/>
          <a:stretch/>
        </p:blipFill>
        <p:spPr>
          <a:xfrm>
            <a:off x="3293648" y="4646586"/>
            <a:ext cx="8405588" cy="212608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D2CD192-68F8-2D50-406D-60805E6AF0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482" b="88178"/>
          <a:stretch/>
        </p:blipFill>
        <p:spPr>
          <a:xfrm>
            <a:off x="756238" y="4674634"/>
            <a:ext cx="4414412" cy="2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5DC0B04-481D-A173-1BE2-B2B5EB642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0606"/>
          <a:stretch/>
        </p:blipFill>
        <p:spPr>
          <a:xfrm>
            <a:off x="3485257" y="3186776"/>
            <a:ext cx="5221486" cy="78362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A59D985-2801-0509-8FC4-026DE8BE0C9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6994" y="3970399"/>
            <a:ext cx="8157330" cy="6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15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132-135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1894B2A-F808-28AC-A40C-CF01B21AF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F3106B-F21A-A214-AB79-06F6242FF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01B9B96-CF66-D77C-D5E9-01DBD2425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B93876F-F8DF-07B2-FD18-765E4E5B4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6EC42129-6931-D943-2A17-3B773CEB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143" y="83290"/>
            <a:ext cx="8550381" cy="1516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38994A9-CEB3-2F51-3BDC-62FB86748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46CBEA13-3534-B9ED-6726-162B7CEBCF18}"/>
              </a:ext>
            </a:extLst>
          </p:cNvPr>
          <p:cNvCxnSpPr>
            <a:cxnSpLocks/>
          </p:cNvCxnSpPr>
          <p:nvPr/>
        </p:nvCxnSpPr>
        <p:spPr>
          <a:xfrm>
            <a:off x="3360157" y="884626"/>
            <a:ext cx="0" cy="28847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602C7C8E-45F0-A1A8-86F1-17C3BDF339FB}"/>
              </a:ext>
            </a:extLst>
          </p:cNvPr>
          <p:cNvCxnSpPr/>
          <p:nvPr/>
        </p:nvCxnSpPr>
        <p:spPr>
          <a:xfrm>
            <a:off x="4013300" y="3988700"/>
            <a:ext cx="0" cy="208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FE81983C-D88A-7B3B-7ED7-49080E0D39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077" b="35511"/>
          <a:stretch/>
        </p:blipFill>
        <p:spPr>
          <a:xfrm>
            <a:off x="3993171" y="1717264"/>
            <a:ext cx="8018353" cy="1901898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E829F9BB-0096-BF76-6B56-21A9860450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3067" t="-1013" b="57208"/>
          <a:stretch/>
        </p:blipFill>
        <p:spPr>
          <a:xfrm>
            <a:off x="666205" y="773664"/>
            <a:ext cx="2543037" cy="797850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FB97705D-8E07-8BA1-5B45-FD7444C768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737" t="21083" r="26934" b="56422"/>
          <a:stretch/>
        </p:blipFill>
        <p:spPr>
          <a:xfrm>
            <a:off x="326570" y="1567161"/>
            <a:ext cx="2958129" cy="409694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BBC674D5-5283-484B-6FAA-9BB4B3C471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228" t="20946" r="58436" b="59398"/>
          <a:stretch/>
        </p:blipFill>
        <p:spPr>
          <a:xfrm>
            <a:off x="1005841" y="1976855"/>
            <a:ext cx="2203412" cy="357984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F8173F60-1AA9-46A9-9B6A-7B3B3D45E0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107" r="81772" b="59398"/>
          <a:stretch/>
        </p:blipFill>
        <p:spPr>
          <a:xfrm>
            <a:off x="1488205" y="2301549"/>
            <a:ext cx="1721048" cy="409694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2C1E16DF-7D9A-CCB8-339A-A215CABC15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925" t="40813" r="-331" b="829"/>
          <a:stretch/>
        </p:blipFill>
        <p:spPr>
          <a:xfrm>
            <a:off x="293911" y="2706517"/>
            <a:ext cx="2965261" cy="1062867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716947CF-A851-7C28-4654-DA2B486CFF5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7939"/>
          <a:stretch/>
        </p:blipFill>
        <p:spPr>
          <a:xfrm>
            <a:off x="4970034" y="3809220"/>
            <a:ext cx="7041485" cy="2993742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B3D2E219-B3D9-6061-4BF4-A16026AE1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401" t="61186" b="30126"/>
          <a:stretch/>
        </p:blipFill>
        <p:spPr>
          <a:xfrm>
            <a:off x="1001486" y="3998873"/>
            <a:ext cx="2929201" cy="419120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F2018F5A-5142-DFD3-048B-182A101A55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6827" t="60944" r="41574" b="30368"/>
          <a:stretch/>
        </p:blipFill>
        <p:spPr>
          <a:xfrm>
            <a:off x="1016738" y="4337171"/>
            <a:ext cx="2929201" cy="41912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E3275928-F822-12D5-3CD4-E872D9883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294" r="55698"/>
          <a:stretch/>
        </p:blipFill>
        <p:spPr>
          <a:xfrm>
            <a:off x="788974" y="4747990"/>
            <a:ext cx="3119510" cy="1432979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037B5F7A-082F-0463-E19D-17020FD5FF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238" t="92621"/>
          <a:stretch/>
        </p:blipFill>
        <p:spPr>
          <a:xfrm>
            <a:off x="424041" y="5825034"/>
            <a:ext cx="3503967" cy="35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01B9B96-CF66-D77C-D5E9-01DBD2425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B93876F-F8DF-07B2-FD18-765E4E5B4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6EC42129-6931-D943-2A17-3B773CEB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143" y="83290"/>
            <a:ext cx="8550381" cy="1516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38994A9-CEB3-2F51-3BDC-62FB86748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FA43369-E3E1-8DAB-0993-34AF245320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9526" y="1782585"/>
            <a:ext cx="9441998" cy="319305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66D7227-3EA6-B13A-7009-1E25B0751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8221" b="71326"/>
          <a:stretch/>
        </p:blipFill>
        <p:spPr>
          <a:xfrm>
            <a:off x="9094148" y="4911621"/>
            <a:ext cx="3097852" cy="151651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5F078E0-3AAE-D3EC-1DB3-A36A0968C8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815" t="57692" b="35317"/>
          <a:stretch/>
        </p:blipFill>
        <p:spPr>
          <a:xfrm>
            <a:off x="894326" y="3415987"/>
            <a:ext cx="3350399" cy="36972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DA1EF18-3219-54CD-FD58-48A567C883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987" t="30395" b="63926"/>
          <a:stretch/>
        </p:blipFill>
        <p:spPr>
          <a:xfrm>
            <a:off x="6842537" y="5057849"/>
            <a:ext cx="2002971" cy="30034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4406150-5A2F-84F7-E162-2D8058B8B1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6509" r="62171" b="51091"/>
          <a:stretch/>
        </p:blipFill>
        <p:spPr>
          <a:xfrm>
            <a:off x="5692560" y="5439400"/>
            <a:ext cx="2804946" cy="65583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755E36C-674E-7251-5B07-D5A90DCF65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54" t="51374" r="705" b="41636"/>
          <a:stretch/>
        </p:blipFill>
        <p:spPr>
          <a:xfrm>
            <a:off x="1975645" y="6368241"/>
            <a:ext cx="7158446" cy="369720"/>
          </a:xfrm>
          <a:prstGeom prst="rect">
            <a:avLst/>
          </a:prstGeom>
        </p:spPr>
      </p:pic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F700EFB4-BA60-9939-C51A-AF3184DBE3EA}"/>
              </a:ext>
            </a:extLst>
          </p:cNvPr>
          <p:cNvCxnSpPr/>
          <p:nvPr/>
        </p:nvCxnSpPr>
        <p:spPr>
          <a:xfrm>
            <a:off x="4353274" y="3419864"/>
            <a:ext cx="0" cy="226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EEFE0343-62A1-F6B8-8DBC-E8896E5415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639" t="57673" r="45176" b="35336"/>
          <a:stretch/>
        </p:blipFill>
        <p:spPr>
          <a:xfrm>
            <a:off x="894327" y="3785708"/>
            <a:ext cx="3350398" cy="369721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A62E155-F60C-6889-5AE7-2B15F63087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86" t="65554" r="62098" b="5912"/>
          <a:stretch/>
        </p:blipFill>
        <p:spPr>
          <a:xfrm>
            <a:off x="894326" y="4123575"/>
            <a:ext cx="2403564" cy="1509007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83BC14B6-3A4F-DBD2-CE44-4D940CE5AE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948" t="92844" r="135" b="-413"/>
          <a:stretch/>
        </p:blipFill>
        <p:spPr>
          <a:xfrm>
            <a:off x="894326" y="5528991"/>
            <a:ext cx="3404673" cy="4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2C5D009-8E2D-79DD-97B8-E4D333C8F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6E7C383-159B-A136-741C-2AD20B526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D98DF2E-0FF3-69B7-2FFA-E4D474999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1254BAC-E217-8833-3D1E-8BA270AA04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588"/>
          <a:stretch/>
        </p:blipFill>
        <p:spPr>
          <a:xfrm>
            <a:off x="5934097" y="85645"/>
            <a:ext cx="6088908" cy="173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D0198988-4970-22F1-D634-E7CD35DCC5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7572"/>
          <a:stretch/>
        </p:blipFill>
        <p:spPr>
          <a:xfrm>
            <a:off x="2565765" y="2045274"/>
            <a:ext cx="9457240" cy="299629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F06B2C1-33F1-5F99-780C-FA9C8D895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498" y="4899490"/>
            <a:ext cx="5959356" cy="1958510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46F807BC-19E1-639E-8C34-3A53620CFA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616" t="78051" r="38316"/>
          <a:stretch/>
        </p:blipFill>
        <p:spPr>
          <a:xfrm>
            <a:off x="1194788" y="4101625"/>
            <a:ext cx="2465320" cy="7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2C5D009-8E2D-79DD-97B8-E4D333C8F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6E7C383-159B-A136-741C-2AD20B526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D98DF2E-0FF3-69B7-2FFA-E4D474999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1254BAC-E217-8833-3D1E-8BA270AA04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281"/>
          <a:stretch/>
        </p:blipFill>
        <p:spPr>
          <a:xfrm>
            <a:off x="5934097" y="85645"/>
            <a:ext cx="6088908" cy="147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F4FF02-338E-F5C6-90D2-BEC1089DA0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2340" b="172"/>
          <a:stretch/>
        </p:blipFill>
        <p:spPr>
          <a:xfrm>
            <a:off x="5934097" y="1741561"/>
            <a:ext cx="6088908" cy="38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0501D0E-4A54-71C0-88F5-6D25261CE2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7803" y="2536490"/>
            <a:ext cx="6325148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2C5D009-8E2D-79DD-97B8-E4D333C8F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6E7C383-159B-A136-741C-2AD20B526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D98DF2E-0FF3-69B7-2FFA-E4D474999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1254BAC-E217-8833-3D1E-8BA270AA04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588"/>
          <a:stretch/>
        </p:blipFill>
        <p:spPr>
          <a:xfrm>
            <a:off x="5934097" y="85645"/>
            <a:ext cx="6088908" cy="173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542630E-9C10-D553-FB39-58966E662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8145" y="1988727"/>
            <a:ext cx="9464860" cy="2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2C5D009-8E2D-79DD-97B8-E4D333C8F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6E7C383-159B-A136-741C-2AD20B526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D98DF2E-0FF3-69B7-2FFA-E4D474999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1254BAC-E217-8833-3D1E-8BA270AA04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281"/>
          <a:stretch/>
        </p:blipFill>
        <p:spPr>
          <a:xfrm>
            <a:off x="5934097" y="85645"/>
            <a:ext cx="6088908" cy="147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F4FF02-338E-F5C6-90D2-BEC1089DA0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2340" b="172"/>
          <a:stretch/>
        </p:blipFill>
        <p:spPr>
          <a:xfrm>
            <a:off x="5934097" y="1741561"/>
            <a:ext cx="6088908" cy="38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0CD7FAC-E032-6C29-6F3A-023BBE902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7662" y="2362107"/>
            <a:ext cx="949534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0BCECCA-82D9-6454-BB66-169134D6C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169" y="3195329"/>
            <a:ext cx="5065662" cy="63955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61D80C8-D494-3AE5-2DD5-1F64BC315F0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4564" y="3843435"/>
            <a:ext cx="7680915" cy="6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05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F4C3359-3DC2-2E5C-8928-7061D6CCD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E8303BC-55E2-BE91-7002-B02C045AD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942F57D-184F-8ACA-E8AF-D6FC51822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D4EB3A3-E927-C966-5734-9E439A9958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5277"/>
          <a:stretch/>
        </p:blipFill>
        <p:spPr>
          <a:xfrm>
            <a:off x="3058349" y="1117871"/>
            <a:ext cx="7750212" cy="68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E82C645-61DC-6BF0-CA3A-77F943BAC5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89" b="62241"/>
          <a:stretch/>
        </p:blipFill>
        <p:spPr>
          <a:xfrm>
            <a:off x="3058349" y="2036643"/>
            <a:ext cx="7750212" cy="108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08E9E90-7505-C3B4-5E96-DDE876FD6E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993" b="22855"/>
          <a:stretch/>
        </p:blipFill>
        <p:spPr>
          <a:xfrm>
            <a:off x="3058349" y="3353381"/>
            <a:ext cx="7750212" cy="182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7F50F5F-E8AD-FD2D-8662-5BF79A8F55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7378"/>
          <a:stretch/>
        </p:blipFill>
        <p:spPr>
          <a:xfrm>
            <a:off x="3058349" y="5409618"/>
            <a:ext cx="7750212" cy="105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6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3D1D54A-8A60-CEB2-7DB8-93EF0C1A0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618454" y="3509618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140-141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91FE7FA-03FE-3314-CD79-871ED48320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CF935615-2947-5F35-FE61-4B00BA63CE66}"/>
              </a:ext>
            </a:extLst>
          </p:cNvPr>
          <p:cNvSpPr txBox="1">
            <a:spLocks/>
          </p:cNvSpPr>
          <p:nvPr/>
        </p:nvSpPr>
        <p:spPr>
          <a:xfrm>
            <a:off x="2429196" y="2505304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2335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1A75D0A-1EF2-D3CA-9A6A-BF1C5CE40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F89F807-1CD4-7745-929C-89A4A1C87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5475824-A946-C037-59B2-4947905DF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D90C88F-7073-4F2E-77AD-5A7D9426A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7722" y="228232"/>
            <a:ext cx="9472481" cy="1059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AE631AB-8934-D821-8BDD-517C8DA8D6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8598"/>
          <a:stretch/>
        </p:blipFill>
        <p:spPr>
          <a:xfrm>
            <a:off x="3192168" y="1403411"/>
            <a:ext cx="8718035" cy="239788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1802C30B-DC49-6B0E-3225-C34F3DA803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402" b="45291"/>
          <a:stretch/>
        </p:blipFill>
        <p:spPr>
          <a:xfrm>
            <a:off x="3192168" y="3801291"/>
            <a:ext cx="8718035" cy="770709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00E6316-26B3-5A4E-4447-A738F2733E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709" b="8065"/>
          <a:stretch/>
        </p:blipFill>
        <p:spPr>
          <a:xfrm>
            <a:off x="3192168" y="4572000"/>
            <a:ext cx="8718035" cy="215601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4BB58A0-83B8-42A6-4597-F26D4625FC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5424" t="94179"/>
          <a:stretch/>
        </p:blipFill>
        <p:spPr>
          <a:xfrm>
            <a:off x="2299064" y="6390898"/>
            <a:ext cx="3014397" cy="3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2507040-279B-C040-4871-BCF45C539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F700002-60E0-E54C-22AC-5AD99E0A55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6FC6085F-1CC1-3FFC-D8E4-5B32CE8E9FBB}"/>
              </a:ext>
            </a:extLst>
          </p:cNvPr>
          <p:cNvSpPr txBox="1">
            <a:spLocks/>
          </p:cNvSpPr>
          <p:nvPr/>
        </p:nvSpPr>
        <p:spPr>
          <a:xfrm>
            <a:off x="2397123" y="2553885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مهمة افتتاحية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126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6EDAA1F-BE61-1849-6219-296E96BD9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983" y="1607287"/>
            <a:ext cx="1409894" cy="1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142-143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9ABF60-8BCA-3624-247B-E866436D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694A9F3-D208-853E-DDF1-5341DEAD2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0D27FE9-E615-38E4-FC0F-31AC10EBE6E6}"/>
              </a:ext>
            </a:extLst>
          </p:cNvPr>
          <p:cNvSpPr txBox="1">
            <a:spLocks/>
          </p:cNvSpPr>
          <p:nvPr/>
        </p:nvSpPr>
        <p:spPr>
          <a:xfrm>
            <a:off x="2429196" y="2505304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6426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A8E1CFA-BF7C-3FA1-62FE-3AB6152D4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B8087D1-4874-5D9E-6801-8173C326CF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9983DFE-1D7B-84E2-6AEF-06DBA1963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169AE8-24CF-157E-18F9-0BB16366A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8239" y="137801"/>
            <a:ext cx="8535140" cy="149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0037B29-F115-CE43-62A9-9F6198C5D0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9518" y="1758427"/>
            <a:ext cx="9243861" cy="238526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59BC94D-6734-569A-3158-6875B9C8B7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129" y="4143694"/>
            <a:ext cx="680525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0BCECCA-82D9-6454-BB66-169134D6C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169" y="3195329"/>
            <a:ext cx="5065662" cy="6395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67082EE-7C46-0411-46DD-F244DF3AC3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06358" y="3877026"/>
            <a:ext cx="7779284" cy="6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99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144-145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9ABF60-8BCA-3624-247B-E866436D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694A9F3-D208-853E-DDF1-5341DEAD2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0D27FE9-E615-38E4-FC0F-31AC10EBE6E6}"/>
              </a:ext>
            </a:extLst>
          </p:cNvPr>
          <p:cNvSpPr txBox="1">
            <a:spLocks/>
          </p:cNvSpPr>
          <p:nvPr/>
        </p:nvSpPr>
        <p:spPr>
          <a:xfrm>
            <a:off x="2429196" y="2505304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086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B2E8B13-46DE-68A5-5F68-70671115B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ADB5E6A-E117-888A-60EF-2BE954221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ED5F7CC-51BB-71FD-3138-28781D41F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10FDE2B2-C560-6E27-C353-8C68E69CC493}"/>
              </a:ext>
            </a:extLst>
          </p:cNvPr>
          <p:cNvCxnSpPr/>
          <p:nvPr/>
        </p:nvCxnSpPr>
        <p:spPr>
          <a:xfrm>
            <a:off x="7173418" y="5392697"/>
            <a:ext cx="0" cy="13353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תמונה 7">
            <a:extLst>
              <a:ext uri="{FF2B5EF4-FFF2-40B4-BE49-F238E27FC236}">
                <a16:creationId xmlns:a16="http://schemas.microsoft.com/office/drawing/2014/main" id="{62377B6F-74F9-E439-D64B-967182F0C0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3726"/>
          <a:stretch/>
        </p:blipFill>
        <p:spPr>
          <a:xfrm>
            <a:off x="5475247" y="120641"/>
            <a:ext cx="6599492" cy="189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4688EEA-0CD3-9AD0-AADF-5E0374835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471" t="84005" r="6845" b="-641"/>
          <a:stretch/>
        </p:blipFill>
        <p:spPr>
          <a:xfrm>
            <a:off x="7559497" y="5410018"/>
            <a:ext cx="4268808" cy="36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A2D5C550-CD37-57A8-F00C-6319C68485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0051"/>
          <a:stretch/>
        </p:blipFill>
        <p:spPr>
          <a:xfrm>
            <a:off x="3044256" y="2138826"/>
            <a:ext cx="9030483" cy="1492648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5F9F78BA-ED5F-22C3-8D2B-A6B4A05F16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77" t="61936" r="46485"/>
          <a:stretch/>
        </p:blipFill>
        <p:spPr>
          <a:xfrm>
            <a:off x="363695" y="4444156"/>
            <a:ext cx="4428309" cy="189708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A1AD4EC0-7C4E-0821-179C-8940A8D128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920" t="29949" b="30999"/>
          <a:stretch/>
        </p:blipFill>
        <p:spPr>
          <a:xfrm>
            <a:off x="2548252" y="3268335"/>
            <a:ext cx="6599492" cy="1946365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99624B16-3884-FC8A-DC5D-481ECBB08F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4596"/>
          <a:stretch/>
        </p:blipFill>
        <p:spPr>
          <a:xfrm>
            <a:off x="2187687" y="6364716"/>
            <a:ext cx="4801016" cy="232028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F02EE16A-2D9A-4389-23FB-090125F03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615" t="51730" b="-7443"/>
          <a:stretch/>
        </p:blipFill>
        <p:spPr>
          <a:xfrm>
            <a:off x="7728938" y="6015183"/>
            <a:ext cx="4099367" cy="3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6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9FA80BB-2E27-95A3-25A9-D341E2751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31F2790-CCB1-B448-E890-936E9C3549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E01EA03-9460-3397-FDE9-113700E6C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755644F-0C97-D159-F32E-1388F4D6E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378" y="892450"/>
            <a:ext cx="9129551" cy="78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03F8DD6-70DA-FA6A-AFD7-741123D80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378" y="2054572"/>
            <a:ext cx="8649450" cy="24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E6526CB-70F9-685C-22FE-A47A9DD99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59F0773-B8D3-689C-8B42-4948012060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A35918A-5A4F-4FBA-397C-BDF62C867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9181FAB-1B86-423A-A42A-6FEAF5D9D0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6719754" y="160685"/>
            <a:ext cx="4877223" cy="72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FA13EA2-7442-C2F3-8445-56F5F8FD75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8480"/>
          <a:stretch/>
        </p:blipFill>
        <p:spPr>
          <a:xfrm>
            <a:off x="2932286" y="944702"/>
            <a:ext cx="8664691" cy="238632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FC7193-2CE7-9BCB-E472-D506DE8526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5699" y="4899053"/>
            <a:ext cx="8291278" cy="182895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4465452C-9163-6DD9-883F-BED4144583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520"/>
          <a:stretch/>
        </p:blipFill>
        <p:spPr>
          <a:xfrm>
            <a:off x="2932286" y="3331028"/>
            <a:ext cx="8664691" cy="14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8B94039E-D105-1AA7-0906-D52A59763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BA16830-163E-F1C5-AE14-37562726E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668D253-2749-98DE-0D21-8441CCFA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D2AF637-5B2C-4243-6E46-E9C403093A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0263" b="-2213"/>
          <a:stretch/>
        </p:blipFill>
        <p:spPr>
          <a:xfrm>
            <a:off x="6811194" y="335985"/>
            <a:ext cx="4877223" cy="74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5F56775-8E73-1478-D769-1DDD4254C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511" y="1411798"/>
            <a:ext cx="7353937" cy="18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7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EC3F279-444B-59F8-1B12-FF5FD4BCC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718" y="3186776"/>
            <a:ext cx="3986564" cy="68889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A21CDEC-8799-2539-7C54-1B77521F488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9240" y="3875672"/>
            <a:ext cx="5633520" cy="67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43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149-151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665CCCC-449C-51E9-B8DF-5B66E1C49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6A40607-9A9B-E44C-A34F-3AEE63CF7F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7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DCAE78C-929A-5A8F-7A2A-C1FE2D99C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DD02CEC-AFAD-FEF1-7402-E53F376D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26F93970-7F98-C070-D369-699778A1566E}"/>
              </a:ext>
            </a:extLst>
          </p:cNvPr>
          <p:cNvSpPr/>
          <p:nvPr/>
        </p:nvSpPr>
        <p:spPr>
          <a:xfrm>
            <a:off x="7374194" y="2477730"/>
            <a:ext cx="4577272" cy="250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52D30FA-17B9-A7DE-0936-F83BACE05F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4502"/>
          <a:stretch/>
        </p:blipFill>
        <p:spPr>
          <a:xfrm>
            <a:off x="2002972" y="735873"/>
            <a:ext cx="9685859" cy="2799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EA15EA9-B2B3-8B03-EF9B-CFF3A135BA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2782" b="66588"/>
          <a:stretch/>
        </p:blipFill>
        <p:spPr>
          <a:xfrm>
            <a:off x="2430355" y="3865584"/>
            <a:ext cx="8831092" cy="12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9594CD8-92EA-3611-5B74-EAAE82FE8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3124431-F32B-618E-0A15-DF551CE74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5E1287F-555B-57C6-BFE0-C41DEC75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1B1D119-DCD7-3949-B3F9-2FFEA7D798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4869642" y="164474"/>
            <a:ext cx="6736664" cy="72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7D291E2-DD93-F16A-DC9D-DC770E600A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201"/>
          <a:stretch/>
        </p:blipFill>
        <p:spPr>
          <a:xfrm>
            <a:off x="2110893" y="1218511"/>
            <a:ext cx="9015241" cy="228886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70F2C2A-000F-70D0-6EF2-661000B6E9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799"/>
          <a:stretch/>
        </p:blipFill>
        <p:spPr>
          <a:xfrm>
            <a:off x="2110893" y="3762886"/>
            <a:ext cx="9015241" cy="10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91C30FC-4400-7B10-97A4-1CA427477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6FF5C61-03C4-E49D-DE03-C5E582B86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5DB0855-DB4E-C549-973E-940FDBDD4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3ADC889-CE44-485C-E4C6-CA68DD7B4F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371" t="50000" b="-136"/>
          <a:stretch/>
        </p:blipFill>
        <p:spPr>
          <a:xfrm>
            <a:off x="6622869" y="331307"/>
            <a:ext cx="5296946" cy="72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1761F6C-7B95-8530-EA42-43E778A742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1124"/>
          <a:stretch/>
        </p:blipFill>
        <p:spPr>
          <a:xfrm>
            <a:off x="4610351" y="1367596"/>
            <a:ext cx="6759526" cy="264270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EEB1552-93E0-8AB6-7A77-965498CE92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8876"/>
          <a:stretch/>
        </p:blipFill>
        <p:spPr>
          <a:xfrm>
            <a:off x="4610351" y="4324483"/>
            <a:ext cx="6759526" cy="18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11F7798-7249-C598-5228-033EC91D0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35BEB82-1C24-86B7-5191-151D2469B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780639A-D20C-E889-07CA-A33435629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EEE3E60-A4C3-FA34-F570-1AE95EF90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4702" y="106444"/>
            <a:ext cx="6835732" cy="2149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55B219C-6230-836E-BD3D-6281FB4194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7290"/>
          <a:stretch/>
        </p:blipFill>
        <p:spPr>
          <a:xfrm>
            <a:off x="2457953" y="2308711"/>
            <a:ext cx="9472481" cy="1897529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2A32758-0910-2A37-A0BF-4026862849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710"/>
          <a:stretch/>
        </p:blipFill>
        <p:spPr>
          <a:xfrm>
            <a:off x="2457953" y="4206240"/>
            <a:ext cx="9472481" cy="25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11F7798-7249-C598-5228-033EC91D0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35BEB82-1C24-86B7-5191-151D2469B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780639A-D20C-E889-07CA-A33435629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EEE3E60-A4C3-FA34-F570-1AE95EF90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4702" y="106444"/>
            <a:ext cx="6835732" cy="2149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E044E57-B912-AEE4-5E50-898168AD3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9283" y="3848084"/>
            <a:ext cx="6523285" cy="290347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0711B7F-93E7-4F2C-0CB3-D6789AC2B1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390"/>
          <a:stretch/>
        </p:blipFill>
        <p:spPr>
          <a:xfrm>
            <a:off x="4622221" y="2427272"/>
            <a:ext cx="7308213" cy="300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8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EC3F279-444B-59F8-1B12-FF5FD4BCC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718" y="3186776"/>
            <a:ext cx="3986564" cy="68889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F13358C-DA2A-B6D5-F54F-53EBA27B324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80405" y="3875672"/>
            <a:ext cx="6346403" cy="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70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153-154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9ABF60-8BCA-3624-247B-E866436D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694A9F3-D208-853E-DDF1-5341DEAD2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0D27FE9-E615-38E4-FC0F-31AC10EBE6E6}"/>
              </a:ext>
            </a:extLst>
          </p:cNvPr>
          <p:cNvSpPr txBox="1">
            <a:spLocks/>
          </p:cNvSpPr>
          <p:nvPr/>
        </p:nvSpPr>
        <p:spPr>
          <a:xfrm>
            <a:off x="2429196" y="2505304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2786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CC7E238-47F5-598C-A519-840ED70DE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11FA2-C180-A1B9-D72F-BC8761EB7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9463E7F-B3F8-4675-0EA3-6C91D96D0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77E3B12-67BC-1B51-B804-27067A1B3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6828"/>
          <a:stretch/>
        </p:blipFill>
        <p:spPr>
          <a:xfrm>
            <a:off x="2572973" y="211537"/>
            <a:ext cx="9449619" cy="3217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D49858B-0B51-E2E2-B3DF-A8F4C6ACF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973" y="3882326"/>
            <a:ext cx="9015241" cy="1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CC7E238-47F5-598C-A519-840ED70DE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11FA2-C180-A1B9-D72F-BC8761EB7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9463E7F-B3F8-4675-0EA3-6C91D96D0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77E3B12-67BC-1B51-B804-27067A1B3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7177"/>
          <a:stretch/>
        </p:blipFill>
        <p:spPr>
          <a:xfrm>
            <a:off x="2572973" y="211537"/>
            <a:ext cx="9449619" cy="232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2555A05-5927-8A8B-0E1F-0849ACC5E9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890" t="73172" b="9300"/>
          <a:stretch/>
        </p:blipFill>
        <p:spPr>
          <a:xfrm>
            <a:off x="6531430" y="2777099"/>
            <a:ext cx="5491162" cy="770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A15E4A0-9FCA-5CC8-FE21-D716A02632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1695"/>
          <a:stretch/>
        </p:blipFill>
        <p:spPr>
          <a:xfrm>
            <a:off x="4996256" y="3957916"/>
            <a:ext cx="6614733" cy="23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CC7E238-47F5-598C-A519-840ED70DE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11FA2-C180-A1B9-D72F-BC8761EB7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9463E7F-B3F8-4675-0EA3-6C91D96D0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77E3B12-67BC-1B51-B804-27067A1B3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7177"/>
          <a:stretch/>
        </p:blipFill>
        <p:spPr>
          <a:xfrm>
            <a:off x="2572973" y="211537"/>
            <a:ext cx="9449619" cy="232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A267313-67E1-9BC1-0653-9428EFAC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890" t="90403" b="387"/>
          <a:stretch/>
        </p:blipFill>
        <p:spPr>
          <a:xfrm>
            <a:off x="6531430" y="2846065"/>
            <a:ext cx="5491162" cy="40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7AB8706-1727-5A86-C0D0-CB91779B95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6797"/>
          <a:stretch/>
        </p:blipFill>
        <p:spPr>
          <a:xfrm>
            <a:off x="4996256" y="3589884"/>
            <a:ext cx="6614733" cy="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CC7E238-47F5-598C-A519-840ED70DE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11FA2-C180-A1B9-D72F-BC8761EB7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9463E7F-B3F8-4675-0EA3-6C91D96D0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77E3B12-67BC-1B51-B804-27067A1B3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7177"/>
          <a:stretch/>
        </p:blipFill>
        <p:spPr>
          <a:xfrm>
            <a:off x="2572973" y="211537"/>
            <a:ext cx="9449619" cy="232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C5B1E50-65C3-8628-265E-94C724DA5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3579"/>
          <a:stretch/>
        </p:blipFill>
        <p:spPr>
          <a:xfrm>
            <a:off x="5494831" y="2737909"/>
            <a:ext cx="6401355" cy="80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AC12ED5-E249-05B1-1BD2-0F3A5727D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2319"/>
          <a:stretch/>
        </p:blipFill>
        <p:spPr>
          <a:xfrm>
            <a:off x="3201677" y="3747676"/>
            <a:ext cx="8192210" cy="26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DCAE78C-929A-5A8F-7A2A-C1FE2D99C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DD02CEC-AFAD-FEF1-7402-E53F376D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26F93970-7F98-C070-D369-699778A1566E}"/>
              </a:ext>
            </a:extLst>
          </p:cNvPr>
          <p:cNvSpPr/>
          <p:nvPr/>
        </p:nvSpPr>
        <p:spPr>
          <a:xfrm>
            <a:off x="7374194" y="2477730"/>
            <a:ext cx="4577272" cy="250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52D30FA-17B9-A7DE-0936-F83BACE05F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0002"/>
          <a:stretch/>
        </p:blipFill>
        <p:spPr>
          <a:xfrm>
            <a:off x="2002972" y="735873"/>
            <a:ext cx="9685859" cy="353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EA15EA9-B2B3-8B03-EF9B-CFF3A135BA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393" t="32988" r="2783" b="49835"/>
          <a:stretch/>
        </p:blipFill>
        <p:spPr>
          <a:xfrm>
            <a:off x="6656831" y="4621400"/>
            <a:ext cx="4616807" cy="62179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FE50B1A-914C-BAD9-79C7-9ADB161AD88C}"/>
              </a:ext>
            </a:extLst>
          </p:cNvPr>
          <p:cNvSpPr/>
          <p:nvPr/>
        </p:nvSpPr>
        <p:spPr>
          <a:xfrm>
            <a:off x="6461761" y="1987296"/>
            <a:ext cx="5169408" cy="1441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61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CC7E238-47F5-598C-A519-840ED70DE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C11FA2-C180-A1B9-D72F-BC8761EB7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9463E7F-B3F8-4675-0EA3-6C91D96D0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77E3B12-67BC-1B51-B804-27067A1B3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7177"/>
          <a:stretch/>
        </p:blipFill>
        <p:spPr>
          <a:xfrm>
            <a:off x="2572973" y="211537"/>
            <a:ext cx="9449619" cy="232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ECBD119-B9E6-5F4C-7D10-46E1145D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7378" r="2381"/>
          <a:stretch/>
        </p:blipFill>
        <p:spPr>
          <a:xfrm>
            <a:off x="2572973" y="5182015"/>
            <a:ext cx="6248954" cy="93869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7753931-2BA5-7D4C-84C1-16991AAB60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402" b="49169"/>
          <a:stretch/>
        </p:blipFill>
        <p:spPr>
          <a:xfrm>
            <a:off x="5621237" y="2802128"/>
            <a:ext cx="6401355" cy="36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AC12ED5-E249-05B1-1BD2-0F3A5727D9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7680"/>
          <a:stretch/>
        </p:blipFill>
        <p:spPr>
          <a:xfrm>
            <a:off x="3311435" y="3610280"/>
            <a:ext cx="8192210" cy="7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9DB6EC0-9004-8FE0-021D-387008C50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796" y="3185138"/>
            <a:ext cx="5147287" cy="63718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40C608A-828E-F492-274F-136734EF899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08730" y="3822326"/>
            <a:ext cx="4694353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158-160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9ABF60-8BCA-3624-247B-E866436D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694A9F3-D208-853E-DDF1-5341DEAD2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0D27FE9-E615-38E4-FC0F-31AC10EBE6E6}"/>
              </a:ext>
            </a:extLst>
          </p:cNvPr>
          <p:cNvSpPr txBox="1">
            <a:spLocks/>
          </p:cNvSpPr>
          <p:nvPr/>
        </p:nvSpPr>
        <p:spPr>
          <a:xfrm>
            <a:off x="2429196" y="2505304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621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0663" y="7823"/>
            <a:ext cx="8521336" cy="39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44A3F73-3085-FB03-C108-9EF0DA1C4E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3554"/>
          <a:stretch/>
        </p:blipFill>
        <p:spPr>
          <a:xfrm>
            <a:off x="3670663" y="4144052"/>
            <a:ext cx="8410548" cy="170810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BCADE23-5142-EF38-AC15-16F2A9ED7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446"/>
          <a:stretch/>
        </p:blipFill>
        <p:spPr>
          <a:xfrm>
            <a:off x="2103120" y="5491093"/>
            <a:ext cx="8410548" cy="13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2DD0EBC-E662-8D28-9ACE-75FB9BE20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2704"/>
          <a:stretch/>
        </p:blipFill>
        <p:spPr>
          <a:xfrm>
            <a:off x="1976311" y="5443236"/>
            <a:ext cx="9007621" cy="136709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0913CEC-5799-8811-1D78-3CF9987601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046" b="39595"/>
          <a:stretch/>
        </p:blipFill>
        <p:spPr>
          <a:xfrm>
            <a:off x="1976311" y="4637384"/>
            <a:ext cx="9007621" cy="85624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501" b="16624"/>
          <a:stretch/>
        </p:blipFill>
        <p:spPr>
          <a:xfrm>
            <a:off x="3670664" y="-1"/>
            <a:ext cx="8521336" cy="262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BC5AD9E-3519-76CC-9350-E0B366EA97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551" b="62765"/>
          <a:stretch/>
        </p:blipFill>
        <p:spPr>
          <a:xfrm>
            <a:off x="4500246" y="2677887"/>
            <a:ext cx="7580628" cy="66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A108687-51AA-99F4-F787-EAC7ED927F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5254"/>
          <a:stretch/>
        </p:blipFill>
        <p:spPr>
          <a:xfrm>
            <a:off x="3034401" y="3429000"/>
            <a:ext cx="9007621" cy="12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501" b="16624"/>
          <a:stretch/>
        </p:blipFill>
        <p:spPr>
          <a:xfrm>
            <a:off x="3670664" y="-1"/>
            <a:ext cx="8521336" cy="262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CBC5951-980D-8799-0FEB-5235CD0C40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6246"/>
          <a:stretch/>
        </p:blipFill>
        <p:spPr>
          <a:xfrm>
            <a:off x="3800934" y="2872549"/>
            <a:ext cx="8260796" cy="1046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F8DF95A-5A1F-2CB7-B107-3A4C145E32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3150"/>
          <a:stretch/>
        </p:blipFill>
        <p:spPr>
          <a:xfrm>
            <a:off x="3800934" y="4081504"/>
            <a:ext cx="8260796" cy="30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5893B22-4F3F-3ECE-6589-8689340B87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1615"/>
          <a:stretch/>
        </p:blipFill>
        <p:spPr>
          <a:xfrm>
            <a:off x="2562104" y="4545876"/>
            <a:ext cx="9053345" cy="194905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176FE41-BBDB-67E2-0A74-F530C93E8E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018" t="74092" b="14383"/>
          <a:stretch/>
        </p:blipFill>
        <p:spPr>
          <a:xfrm>
            <a:off x="1001486" y="5806927"/>
            <a:ext cx="4796637" cy="32848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980E86C-2ABC-649E-01EE-3A42F03258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4092" r="59840" b="14383"/>
          <a:stretch/>
        </p:blipFill>
        <p:spPr>
          <a:xfrm>
            <a:off x="2162293" y="6135408"/>
            <a:ext cx="3635830" cy="328481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7B9E26E-0781-5D4E-A626-E4420D3CE1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9582" t="88322" b="-22"/>
          <a:stretch/>
        </p:blipFill>
        <p:spPr>
          <a:xfrm>
            <a:off x="1219198" y="6130413"/>
            <a:ext cx="943095" cy="3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501" b="16624"/>
          <a:stretch/>
        </p:blipFill>
        <p:spPr>
          <a:xfrm>
            <a:off x="3670664" y="-1"/>
            <a:ext cx="8521336" cy="262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6FAEAB5-B004-005B-90BC-3506351FBA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498"/>
          <a:stretch/>
        </p:blipFill>
        <p:spPr>
          <a:xfrm>
            <a:off x="2704277" y="2733071"/>
            <a:ext cx="9487722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85D3194-B9AB-D7A7-CFE0-757E402C42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4800" y="3952029"/>
            <a:ext cx="8847587" cy="6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501" b="16624"/>
          <a:stretch/>
        </p:blipFill>
        <p:spPr>
          <a:xfrm>
            <a:off x="3670664" y="-1"/>
            <a:ext cx="8521336" cy="262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6FAEAB5-B004-005B-90BC-3506351FBA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760" b="34738"/>
          <a:stretch/>
        </p:blipFill>
        <p:spPr>
          <a:xfrm>
            <a:off x="2704277" y="2812972"/>
            <a:ext cx="9487722" cy="87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C1285D7-FFD3-93F1-A658-086EF36DA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4277" y="4063606"/>
            <a:ext cx="9022862" cy="7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1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501" b="16624"/>
          <a:stretch/>
        </p:blipFill>
        <p:spPr>
          <a:xfrm>
            <a:off x="3670664" y="-1"/>
            <a:ext cx="8521336" cy="262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6FAEAB5-B004-005B-90BC-3506351FBA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399" b="98"/>
          <a:stretch/>
        </p:blipFill>
        <p:spPr>
          <a:xfrm>
            <a:off x="2704277" y="2812973"/>
            <a:ext cx="9487722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0DB7BD0-A372-7EFC-B287-FE3D5A5479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4277" y="4025835"/>
            <a:ext cx="9060965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501" b="16624"/>
          <a:stretch/>
        </p:blipFill>
        <p:spPr>
          <a:xfrm>
            <a:off x="3670664" y="-1"/>
            <a:ext cx="8521336" cy="262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6FAEAB5-B004-005B-90BC-3506351FBA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399" b="98"/>
          <a:stretch/>
        </p:blipFill>
        <p:spPr>
          <a:xfrm>
            <a:off x="2704277" y="2633458"/>
            <a:ext cx="9487722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31D1D9C-A7E5-E900-75E5-C1BE165699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901"/>
          <a:stretch/>
        </p:blipFill>
        <p:spPr>
          <a:xfrm>
            <a:off x="2704277" y="3812036"/>
            <a:ext cx="9144792" cy="20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DCAE78C-929A-5A8F-7A2A-C1FE2D99C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DD02CEC-AFAD-FEF1-7402-E53F376D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2D30FA-17B9-A7DE-0936-F83BACE05F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232" b="44744"/>
          <a:stretch/>
        </p:blipFill>
        <p:spPr>
          <a:xfrm>
            <a:off x="465392" y="2565676"/>
            <a:ext cx="4239332" cy="2787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EA15EA9-B2B3-8B03-EF9B-CFF3A135BA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442" t="50147" r="2783" b="15256"/>
          <a:stretch/>
        </p:blipFill>
        <p:spPr>
          <a:xfrm>
            <a:off x="5055870" y="3333299"/>
            <a:ext cx="6701638" cy="125236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77B7F01-5839-AD5A-11D8-15DD2CF8C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56" t="69842" r="489" b="14932"/>
          <a:stretch/>
        </p:blipFill>
        <p:spPr>
          <a:xfrm>
            <a:off x="2308707" y="1604212"/>
            <a:ext cx="9448801" cy="76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C71F976-5688-299E-9FEA-E04939B106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622" r="113" b="76614"/>
          <a:stretch/>
        </p:blipFill>
        <p:spPr>
          <a:xfrm>
            <a:off x="6307684" y="294717"/>
            <a:ext cx="5449824" cy="117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4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BAF9F0D-AC12-3DD0-DCDB-E464EF46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3A9988-7E30-F83D-21D5-A557C321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78D19C5-5DC5-8433-0F9A-D7E0A3D1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EADDFD-64E8-EFE5-D9A9-1E1E7F505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501" b="16624"/>
          <a:stretch/>
        </p:blipFill>
        <p:spPr>
          <a:xfrm>
            <a:off x="3670664" y="-1"/>
            <a:ext cx="8521336" cy="262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6FAEAB5-B004-005B-90BC-3506351FBA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399" b="98"/>
          <a:stretch/>
        </p:blipFill>
        <p:spPr>
          <a:xfrm>
            <a:off x="2704277" y="2633458"/>
            <a:ext cx="9487722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31D1D9C-A7E5-E900-75E5-C1BE165699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666"/>
          <a:stretch/>
        </p:blipFill>
        <p:spPr>
          <a:xfrm>
            <a:off x="2875742" y="3879668"/>
            <a:ext cx="9144792" cy="25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9DB6EC0-9004-8FE0-021D-387008C50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796" y="3185138"/>
            <a:ext cx="5147287" cy="63718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CCF6FAF-2925-2421-028B-7E931858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86891" y="3822326"/>
            <a:ext cx="7490066" cy="5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43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164-165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9ABF60-8BCA-3624-247B-E866436D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694A9F3-D208-853E-DDF1-5341DEAD2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0D27FE9-E615-38E4-FC0F-31AC10EBE6E6}"/>
              </a:ext>
            </a:extLst>
          </p:cNvPr>
          <p:cNvSpPr txBox="1">
            <a:spLocks/>
          </p:cNvSpPr>
          <p:nvPr/>
        </p:nvSpPr>
        <p:spPr>
          <a:xfrm>
            <a:off x="2429196" y="2505304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3707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894F40-299D-B446-54CF-E48F363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7BB31C-362A-3F62-1823-D65EEC995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3C2043-89C5-3A6E-F5A2-3B2749A9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8341"/>
          <a:stretch/>
        </p:blipFill>
        <p:spPr>
          <a:xfrm>
            <a:off x="2384030" y="217470"/>
            <a:ext cx="9609653" cy="347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89DD414-6E3F-583E-366E-9EB0941AB33B}"/>
              </a:ext>
            </a:extLst>
          </p:cNvPr>
          <p:cNvSpPr/>
          <p:nvPr/>
        </p:nvSpPr>
        <p:spPr>
          <a:xfrm>
            <a:off x="6244046" y="1660044"/>
            <a:ext cx="5723512" cy="2008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628BEF7-1268-2196-47B6-AE1E728E9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8FA949A-A4AC-0F62-0C1E-C2CA3FFA25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7689"/>
          <a:stretch/>
        </p:blipFill>
        <p:spPr>
          <a:xfrm>
            <a:off x="4746435" y="3904234"/>
            <a:ext cx="7247248" cy="78533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88F8C76-EA32-9EDD-B0A8-91C002CB4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311"/>
          <a:stretch/>
        </p:blipFill>
        <p:spPr>
          <a:xfrm>
            <a:off x="4746435" y="5895532"/>
            <a:ext cx="7247248" cy="71593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FC1CBC7-266C-8B9C-59EF-8BD25DE33F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9380" t="26043" b="66254"/>
          <a:stretch/>
        </p:blipFill>
        <p:spPr>
          <a:xfrm>
            <a:off x="8090263" y="5163285"/>
            <a:ext cx="3903420" cy="43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66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894F40-299D-B446-54CF-E48F363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7BB31C-362A-3F62-1823-D65EEC995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3C2043-89C5-3A6E-F5A2-3B2749A9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8341"/>
          <a:stretch/>
        </p:blipFill>
        <p:spPr>
          <a:xfrm>
            <a:off x="2384030" y="217470"/>
            <a:ext cx="9609653" cy="347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89DD414-6E3F-583E-366E-9EB0941AB33B}"/>
              </a:ext>
            </a:extLst>
          </p:cNvPr>
          <p:cNvSpPr/>
          <p:nvPr/>
        </p:nvSpPr>
        <p:spPr>
          <a:xfrm>
            <a:off x="6244045" y="1260349"/>
            <a:ext cx="5723512" cy="88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628BEF7-1268-2196-47B6-AE1E728E9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22AE73CB-B837-BE84-4A68-68A88EB190ED}"/>
              </a:ext>
            </a:extLst>
          </p:cNvPr>
          <p:cNvSpPr/>
          <p:nvPr/>
        </p:nvSpPr>
        <p:spPr>
          <a:xfrm>
            <a:off x="6335485" y="2524266"/>
            <a:ext cx="5632072" cy="1170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A1416EB9-12E1-8CEE-6FA6-192CEF2845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7456"/>
          <a:stretch/>
        </p:blipFill>
        <p:spPr>
          <a:xfrm>
            <a:off x="2665994" y="3826787"/>
            <a:ext cx="9045724" cy="833231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FB026A57-06C5-955D-0D2B-7ECA3C6874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544"/>
          <a:stretch/>
        </p:blipFill>
        <p:spPr>
          <a:xfrm>
            <a:off x="2490759" y="5602732"/>
            <a:ext cx="9045724" cy="1125279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B1DEEBAF-76FF-A6C1-8DD2-D2604DDB39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805" t="39576" b="47021"/>
          <a:stretch/>
        </p:blipFill>
        <p:spPr>
          <a:xfrm>
            <a:off x="6239691" y="4792219"/>
            <a:ext cx="5784472" cy="75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8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894F40-299D-B446-54CF-E48F363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7BB31C-362A-3F62-1823-D65EEC995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3C2043-89C5-3A6E-F5A2-3B2749A9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8341"/>
          <a:stretch/>
        </p:blipFill>
        <p:spPr>
          <a:xfrm>
            <a:off x="2384030" y="217470"/>
            <a:ext cx="9609653" cy="347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89DD414-6E3F-583E-366E-9EB0941AB33B}"/>
              </a:ext>
            </a:extLst>
          </p:cNvPr>
          <p:cNvSpPr/>
          <p:nvPr/>
        </p:nvSpPr>
        <p:spPr>
          <a:xfrm>
            <a:off x="6270171" y="1260349"/>
            <a:ext cx="5723512" cy="2018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628BEF7-1268-2196-47B6-AE1E728E9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B6266E3-F303-8965-45AD-31387419A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4030" y="4059226"/>
            <a:ext cx="9038103" cy="6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894F40-299D-B446-54CF-E48F363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7BB31C-362A-3F62-1823-D65EEC995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3C2043-89C5-3A6E-F5A2-3B2749A9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04" r="61372" b="38341"/>
          <a:stretch/>
        </p:blipFill>
        <p:spPr>
          <a:xfrm>
            <a:off x="8381962" y="7822"/>
            <a:ext cx="3711970" cy="313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628BEF7-1268-2196-47B6-AE1E728E9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1D82111-8D0F-61A1-CDDF-21EBD39D5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8397"/>
          <a:stretch/>
        </p:blipFill>
        <p:spPr>
          <a:xfrm>
            <a:off x="2613405" y="3246843"/>
            <a:ext cx="9464860" cy="72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3C7EF6F-5134-61DB-908F-E127E6917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3405" y="4082297"/>
            <a:ext cx="9045724" cy="2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0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894F40-299D-B446-54CF-E48F363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7BB31C-362A-3F62-1823-D65EEC995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3C2043-89C5-3A6E-F5A2-3B2749A9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04" r="61372" b="38341"/>
          <a:stretch/>
        </p:blipFill>
        <p:spPr>
          <a:xfrm>
            <a:off x="8381962" y="7822"/>
            <a:ext cx="3711970" cy="313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628BEF7-1268-2196-47B6-AE1E728E9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1D82111-8D0F-61A1-CDDF-21EBD39D5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461" t="21704" b="55080"/>
          <a:stretch/>
        </p:blipFill>
        <p:spPr>
          <a:xfrm>
            <a:off x="2002972" y="2356933"/>
            <a:ext cx="6108539" cy="78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19D6964-DD86-F157-FB21-04E9522818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7294"/>
          <a:stretch/>
        </p:blipFill>
        <p:spPr>
          <a:xfrm>
            <a:off x="2549589" y="3641983"/>
            <a:ext cx="9000000" cy="115208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D45AE9B-B54C-97AF-1EE9-00C86F936B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706"/>
          <a:stretch/>
        </p:blipFill>
        <p:spPr>
          <a:xfrm>
            <a:off x="2549589" y="4949301"/>
            <a:ext cx="9000000" cy="15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894F40-299D-B446-54CF-E48F363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7BB31C-362A-3F62-1823-D65EEC995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3C2043-89C5-3A6E-F5A2-3B2749A9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04" r="61372" b="38341"/>
          <a:stretch/>
        </p:blipFill>
        <p:spPr>
          <a:xfrm>
            <a:off x="8381962" y="7822"/>
            <a:ext cx="3711970" cy="313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628BEF7-1268-2196-47B6-AE1E728E9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1D82111-8D0F-61A1-CDDF-21EBD39D5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405" t="44678" r="1" b="21197"/>
          <a:stretch/>
        </p:blipFill>
        <p:spPr>
          <a:xfrm>
            <a:off x="444137" y="1961648"/>
            <a:ext cx="7628185" cy="115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200639B-879F-2EA0-E14B-421D5D7765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863" b="56056"/>
          <a:stretch/>
        </p:blipFill>
        <p:spPr>
          <a:xfrm>
            <a:off x="4310742" y="3420488"/>
            <a:ext cx="7153949" cy="192222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1E985C0-A407-73A1-6B22-5C53C50CEF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659" r="66292"/>
          <a:stretch/>
        </p:blipFill>
        <p:spPr>
          <a:xfrm>
            <a:off x="727309" y="3679490"/>
            <a:ext cx="3126235" cy="259572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595FDA9-9C79-83BB-CECD-E29C36A408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680" t="43944" b="36943"/>
          <a:stretch/>
        </p:blipFill>
        <p:spPr>
          <a:xfrm>
            <a:off x="3958045" y="5439198"/>
            <a:ext cx="5965229" cy="8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6894F40-299D-B446-54CF-E48F3631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7BB31C-362A-3F62-1823-D65EEC995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3C2043-89C5-3A6E-F5A2-3B2749A9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04" r="61372" b="38341"/>
          <a:stretch/>
        </p:blipFill>
        <p:spPr>
          <a:xfrm>
            <a:off x="8381962" y="7822"/>
            <a:ext cx="3711970" cy="313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628BEF7-1268-2196-47B6-AE1E728E9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1D82111-8D0F-61A1-CDDF-21EBD39D5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42" t="76851" r="1" b="-1614"/>
          <a:stretch/>
        </p:blipFill>
        <p:spPr>
          <a:xfrm>
            <a:off x="3172524" y="3299285"/>
            <a:ext cx="8921408" cy="83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2157536-2C19-85D9-4522-368748DB1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3747" y="4520806"/>
            <a:ext cx="4511431" cy="7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DCAE78C-929A-5A8F-7A2A-C1FE2D99C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DD02CEC-AFAD-FEF1-7402-E53F376D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2D30FA-17B9-A7DE-0936-F83BACE05F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232" b="44744"/>
          <a:stretch/>
        </p:blipFill>
        <p:spPr>
          <a:xfrm>
            <a:off x="240534" y="1075185"/>
            <a:ext cx="4239332" cy="2787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EA15EA9-B2B3-8B03-EF9B-CFF3A135BA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442" t="85341" r="2783" b="-160"/>
          <a:stretch/>
        </p:blipFill>
        <p:spPr>
          <a:xfrm>
            <a:off x="4725196" y="2414016"/>
            <a:ext cx="6701638" cy="53644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77B7F01-5839-AD5A-11D8-15DD2CF8C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505" t="84903" r="488" b="7847"/>
          <a:stretch/>
        </p:blipFill>
        <p:spPr>
          <a:xfrm>
            <a:off x="4589594" y="1641040"/>
            <a:ext cx="7167914" cy="36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325D3F3-A57B-0906-E496-2A953B5A22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622" r="113" b="76614"/>
          <a:stretch/>
        </p:blipFill>
        <p:spPr>
          <a:xfrm>
            <a:off x="6307684" y="294717"/>
            <a:ext cx="5449824" cy="117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68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0DCE28F-3368-77EF-5C39-5A93D46CD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074CDF9-A43B-1DA6-42D9-7E258B69C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D1F557F-8D44-8B00-6C5A-16ECE4639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D63A72B-9F93-9C90-F22B-2821A5CEB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636" t="43802" r="-2" b="21522"/>
          <a:stretch/>
        </p:blipFill>
        <p:spPr>
          <a:xfrm>
            <a:off x="1324947" y="1195062"/>
            <a:ext cx="7210124" cy="985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4337DDA-4C35-6C7E-9AC2-F14C15C39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74" r="60425" b="13744"/>
          <a:stretch/>
        </p:blipFill>
        <p:spPr>
          <a:xfrm>
            <a:off x="8702265" y="305341"/>
            <a:ext cx="3181697" cy="271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C71E47F-3BA9-5C95-9291-4404AD480F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577" b="52792"/>
          <a:stretch/>
        </p:blipFill>
        <p:spPr>
          <a:xfrm>
            <a:off x="6096000" y="3191948"/>
            <a:ext cx="5787962" cy="1586529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4EA048DC-AE6F-713B-D123-709E751C3180}"/>
              </a:ext>
            </a:extLst>
          </p:cNvPr>
          <p:cNvSpPr/>
          <p:nvPr/>
        </p:nvSpPr>
        <p:spPr>
          <a:xfrm>
            <a:off x="6096000" y="4483510"/>
            <a:ext cx="201561" cy="29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04CDD2C-9014-67F7-0761-CA621CFA55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9957" y="3191948"/>
            <a:ext cx="7674005" cy="33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2D21DD36-8AF7-2550-F6F6-A2B09DD0B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BFD8430-F915-F5B7-A545-9F61854A0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D25BBA8-2035-8503-6554-8539AA0F5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D63A72B-9F93-9C90-F22B-2821A5CEB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9" t="78317" r="-2" b="385"/>
          <a:stretch/>
        </p:blipFill>
        <p:spPr>
          <a:xfrm>
            <a:off x="3924078" y="3253063"/>
            <a:ext cx="7959884" cy="60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4337DDA-4C35-6C7E-9AC2-F14C15C39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74" r="60425" b="13744"/>
          <a:stretch/>
        </p:blipFill>
        <p:spPr>
          <a:xfrm>
            <a:off x="8702265" y="305341"/>
            <a:ext cx="3181697" cy="271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4EA048DC-AE6F-713B-D123-709E751C3180}"/>
              </a:ext>
            </a:extLst>
          </p:cNvPr>
          <p:cNvSpPr/>
          <p:nvPr/>
        </p:nvSpPr>
        <p:spPr>
          <a:xfrm>
            <a:off x="6096000" y="4483510"/>
            <a:ext cx="201561" cy="29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B43F29E-183E-6451-E9C0-E703AA6F2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2465" y="4168824"/>
            <a:ext cx="4480948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9DB6EC0-9004-8FE0-021D-387008C50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796" y="3185138"/>
            <a:ext cx="5147287" cy="63718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F4711DC-AA32-EAB3-811E-E77E7B9E20C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49650" y="3822326"/>
            <a:ext cx="5959577" cy="6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623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173-174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9ABF60-8BCA-3624-247B-E866436D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694A9F3-D208-853E-DDF1-5341DEAD2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0D27FE9-E615-38E4-FC0F-31AC10EBE6E6}"/>
              </a:ext>
            </a:extLst>
          </p:cNvPr>
          <p:cNvSpPr txBox="1">
            <a:spLocks/>
          </p:cNvSpPr>
          <p:nvPr/>
        </p:nvSpPr>
        <p:spPr>
          <a:xfrm>
            <a:off x="2429196" y="2505304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6926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84C3E73-795D-49F2-5E7E-8F140D11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19B9D96-377D-A32B-1D5A-ABE2783B85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6820"/>
          <a:stretch/>
        </p:blipFill>
        <p:spPr>
          <a:xfrm>
            <a:off x="2290817" y="711204"/>
            <a:ext cx="9655377" cy="342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F0175FE4-88BD-8B80-07F0-687D4DF629F6}"/>
              </a:ext>
            </a:extLst>
          </p:cNvPr>
          <p:cNvSpPr/>
          <p:nvPr/>
        </p:nvSpPr>
        <p:spPr>
          <a:xfrm>
            <a:off x="5721531" y="2259874"/>
            <a:ext cx="6224663" cy="188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43A787C-47A9-1331-0F92-A9A4ACFE8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0A7310E-874C-3231-CB79-AD18845DB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6665" y="4505187"/>
            <a:ext cx="5563082" cy="6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84C3E73-795D-49F2-5E7E-8F140D11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19B9D96-377D-A32B-1D5A-ABE2783B85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6820"/>
          <a:stretch/>
        </p:blipFill>
        <p:spPr>
          <a:xfrm>
            <a:off x="2408383" y="123375"/>
            <a:ext cx="9655377" cy="342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F0175FE4-88BD-8B80-07F0-687D4DF629F6}"/>
              </a:ext>
            </a:extLst>
          </p:cNvPr>
          <p:cNvSpPr/>
          <p:nvPr/>
        </p:nvSpPr>
        <p:spPr>
          <a:xfrm>
            <a:off x="5812971" y="3304901"/>
            <a:ext cx="6224663" cy="23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43A787C-47A9-1331-0F92-A9A4ACFE8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11CEEF7-B84A-ADE0-6815-146C07857615}"/>
              </a:ext>
            </a:extLst>
          </p:cNvPr>
          <p:cNvSpPr/>
          <p:nvPr/>
        </p:nvSpPr>
        <p:spPr>
          <a:xfrm>
            <a:off x="5812971" y="836022"/>
            <a:ext cx="6224663" cy="825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A8D7079-40DF-576B-4D64-B7BAA57433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7508"/>
          <a:stretch/>
        </p:blipFill>
        <p:spPr>
          <a:xfrm>
            <a:off x="2728450" y="3668649"/>
            <a:ext cx="9015241" cy="195908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3FE5679-2C2A-F0ED-B4D6-B3087837F5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605" t="42209" r="51256" b="15299"/>
          <a:stretch/>
        </p:blipFill>
        <p:spPr>
          <a:xfrm>
            <a:off x="1021922" y="4881892"/>
            <a:ext cx="2717076" cy="195908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4EC9FF8-6818-CB3E-9D7E-5EB9D708AB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475" t="84424" r="23290" b="-196"/>
          <a:stretch/>
        </p:blipFill>
        <p:spPr>
          <a:xfrm>
            <a:off x="4062548" y="5633621"/>
            <a:ext cx="5159829" cy="72715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9694453-5C33-25AC-A657-72F23642B4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4211" y="6423083"/>
            <a:ext cx="6424217" cy="3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84C3E73-795D-49F2-5E7E-8F140D11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19B9D96-377D-A32B-1D5A-ABE2783B85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224" r="65686" b="26820"/>
          <a:stretch/>
        </p:blipFill>
        <p:spPr>
          <a:xfrm>
            <a:off x="114566" y="884625"/>
            <a:ext cx="3313148" cy="313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43A787C-47A9-1331-0F92-A9A4ACFE8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24CC672-556E-1235-8052-A9D56A767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723" t="67157" r="-21" b="6922"/>
          <a:stretch/>
        </p:blipFill>
        <p:spPr>
          <a:xfrm>
            <a:off x="4807132" y="277203"/>
            <a:ext cx="7270302" cy="121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EA898F56-D94F-4B6C-8BC3-AEA984157595}"/>
              </a:ext>
            </a:extLst>
          </p:cNvPr>
          <p:cNvSpPr/>
          <p:nvPr/>
        </p:nvSpPr>
        <p:spPr>
          <a:xfrm>
            <a:off x="4807132" y="273673"/>
            <a:ext cx="822959" cy="392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8306FF2E-B342-E54A-EC9A-7BA9059B93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1673"/>
          <a:stretch/>
        </p:blipFill>
        <p:spPr>
          <a:xfrm>
            <a:off x="3521229" y="1933464"/>
            <a:ext cx="8556205" cy="180251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0CC7A91-44B9-3560-AD22-CFC3A7C0A3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8327"/>
          <a:stretch/>
        </p:blipFill>
        <p:spPr>
          <a:xfrm>
            <a:off x="3521229" y="4022653"/>
            <a:ext cx="8556205" cy="192729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8871EE87-A54B-B0B6-AE93-BBD38F33CB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396" b="58255"/>
          <a:stretch/>
        </p:blipFill>
        <p:spPr>
          <a:xfrm>
            <a:off x="6008288" y="6053596"/>
            <a:ext cx="6069146" cy="6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84C3E73-795D-49F2-5E7E-8F140D11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19B9D96-377D-A32B-1D5A-ABE2783B85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224" r="65686" b="26820"/>
          <a:stretch/>
        </p:blipFill>
        <p:spPr>
          <a:xfrm>
            <a:off x="8341306" y="308615"/>
            <a:ext cx="3313148" cy="313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43A787C-47A9-1331-0F92-A9A4ACFE8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24CC672-556E-1235-8052-A9D56A767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5017" t="92739" r="-21" b="733"/>
          <a:stretch/>
        </p:blipFill>
        <p:spPr>
          <a:xfrm>
            <a:off x="6343580" y="3678099"/>
            <a:ext cx="5310874" cy="30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EA898F56-D94F-4B6C-8BC3-AEA984157595}"/>
              </a:ext>
            </a:extLst>
          </p:cNvPr>
          <p:cNvSpPr/>
          <p:nvPr/>
        </p:nvSpPr>
        <p:spPr>
          <a:xfrm>
            <a:off x="4807132" y="273673"/>
            <a:ext cx="822959" cy="392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8871EE87-A54B-B0B6-AE93-BBD38F33CB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6596"/>
          <a:stretch/>
        </p:blipFill>
        <p:spPr>
          <a:xfrm>
            <a:off x="2653400" y="4461638"/>
            <a:ext cx="8596105" cy="8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DCAE78C-929A-5A8F-7A2A-C1FE2D99C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DD02CEC-AFAD-FEF1-7402-E53F376D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2D30FA-17B9-A7DE-0936-F83BACE05F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232" b="44744"/>
          <a:stretch/>
        </p:blipFill>
        <p:spPr>
          <a:xfrm>
            <a:off x="150402" y="2295970"/>
            <a:ext cx="4239332" cy="2787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77B7F01-5839-AD5A-11D8-15DD2CF8C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20" t="92734" r="488" b="-226"/>
          <a:stretch/>
        </p:blipFill>
        <p:spPr>
          <a:xfrm>
            <a:off x="2450592" y="1710541"/>
            <a:ext cx="9306916" cy="37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325D3F3-A57B-0906-E496-2A953B5A22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622" r="113" b="76614"/>
          <a:stretch/>
        </p:blipFill>
        <p:spPr>
          <a:xfrm>
            <a:off x="6307684" y="294717"/>
            <a:ext cx="5449824" cy="117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3C60890-9A1D-EB75-97AC-9E8D7E97B1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033" b="90205"/>
          <a:stretch/>
        </p:blipFill>
        <p:spPr>
          <a:xfrm>
            <a:off x="5071872" y="2324500"/>
            <a:ext cx="6417868" cy="34035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77CC54A-5EE0-4877-22C1-AD5905725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033" t="9035" b="45235"/>
          <a:stretch/>
        </p:blipFill>
        <p:spPr>
          <a:xfrm>
            <a:off x="4720399" y="2978795"/>
            <a:ext cx="6417868" cy="158894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B5BAE0C-2BC1-A339-E67D-FDD82A919E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802" t="760" r="69967" b="90205"/>
          <a:stretch/>
        </p:blipFill>
        <p:spPr>
          <a:xfrm>
            <a:off x="8298400" y="2664851"/>
            <a:ext cx="2828367" cy="31394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E81B83C-184B-BE2F-A33E-6D53C83D87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033" t="54269"/>
          <a:stretch/>
        </p:blipFill>
        <p:spPr>
          <a:xfrm>
            <a:off x="4708899" y="4881686"/>
            <a:ext cx="6417868" cy="15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89ABFBE-3F4C-93A0-BBEB-9BEB2CCE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2C6A49-E941-7C31-C859-A85FA1532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92" y="1373915"/>
            <a:ext cx="7061616" cy="181286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5DC0B04-481D-A173-1BE2-B2B5EB642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0606"/>
          <a:stretch/>
        </p:blipFill>
        <p:spPr>
          <a:xfrm>
            <a:off x="3485257" y="3186776"/>
            <a:ext cx="5221486" cy="78362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A9FB3CB-9909-43A6-A497-24E1003BFE4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54391" y="3970399"/>
            <a:ext cx="7483217" cy="62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509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51103</TotalTime>
  <Words>125</Words>
  <Application>Microsoft Office PowerPoint</Application>
  <PresentationFormat>מסך רחב</PresentationFormat>
  <Paragraphs>101</Paragraphs>
  <Slides>77</Slides>
  <Notes>77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645</cp:revision>
  <dcterms:created xsi:type="dcterms:W3CDTF">2023-03-16T18:50:14Z</dcterms:created>
  <dcterms:modified xsi:type="dcterms:W3CDTF">2024-01-14T09:25:50Z</dcterms:modified>
</cp:coreProperties>
</file>