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48" r:id="rId1"/>
  </p:sldMasterIdLst>
  <p:notesMasterIdLst>
    <p:notesMasterId r:id="rId74"/>
  </p:notesMasterIdLst>
  <p:sldIdLst>
    <p:sldId id="570" r:id="rId2"/>
    <p:sldId id="359" r:id="rId3"/>
    <p:sldId id="262" r:id="rId4"/>
    <p:sldId id="257" r:id="rId5"/>
    <p:sldId id="506" r:id="rId6"/>
    <p:sldId id="571" r:id="rId7"/>
    <p:sldId id="616" r:id="rId8"/>
    <p:sldId id="572" r:id="rId9"/>
    <p:sldId id="573" r:id="rId10"/>
    <p:sldId id="574" r:id="rId11"/>
    <p:sldId id="512" r:id="rId12"/>
    <p:sldId id="513" r:id="rId13"/>
    <p:sldId id="347" r:id="rId14"/>
    <p:sldId id="514" r:id="rId15"/>
    <p:sldId id="575" r:id="rId16"/>
    <p:sldId id="576" r:id="rId17"/>
    <p:sldId id="577" r:id="rId18"/>
    <p:sldId id="578" r:id="rId19"/>
    <p:sldId id="579" r:id="rId20"/>
    <p:sldId id="520" r:id="rId21"/>
    <p:sldId id="521" r:id="rId22"/>
    <p:sldId id="580" r:id="rId23"/>
    <p:sldId id="581" r:id="rId24"/>
    <p:sldId id="582" r:id="rId25"/>
    <p:sldId id="583" r:id="rId26"/>
    <p:sldId id="584" r:id="rId27"/>
    <p:sldId id="585" r:id="rId28"/>
    <p:sldId id="586" r:id="rId29"/>
    <p:sldId id="587" r:id="rId30"/>
    <p:sldId id="588" r:id="rId31"/>
    <p:sldId id="589" r:id="rId32"/>
    <p:sldId id="532" r:id="rId33"/>
    <p:sldId id="533" r:id="rId34"/>
    <p:sldId id="590" r:id="rId35"/>
    <p:sldId id="531" r:id="rId36"/>
    <p:sldId id="591" r:id="rId37"/>
    <p:sldId id="592" r:id="rId38"/>
    <p:sldId id="593" r:id="rId39"/>
    <p:sldId id="594" r:id="rId40"/>
    <p:sldId id="538" r:id="rId41"/>
    <p:sldId id="595" r:id="rId42"/>
    <p:sldId id="540" r:id="rId43"/>
    <p:sldId id="596" r:id="rId44"/>
    <p:sldId id="542" r:id="rId45"/>
    <p:sldId id="597" r:id="rId46"/>
    <p:sldId id="598" r:id="rId47"/>
    <p:sldId id="545" r:id="rId48"/>
    <p:sldId id="599" r:id="rId49"/>
    <p:sldId id="600" r:id="rId50"/>
    <p:sldId id="548" r:id="rId51"/>
    <p:sldId id="601" r:id="rId52"/>
    <p:sldId id="602" r:id="rId53"/>
    <p:sldId id="603" r:id="rId54"/>
    <p:sldId id="551" r:id="rId55"/>
    <p:sldId id="604" r:id="rId56"/>
    <p:sldId id="605" r:id="rId57"/>
    <p:sldId id="606" r:id="rId58"/>
    <p:sldId id="607" r:id="rId59"/>
    <p:sldId id="608" r:id="rId60"/>
    <p:sldId id="557" r:id="rId61"/>
    <p:sldId id="609" r:id="rId62"/>
    <p:sldId id="610" r:id="rId63"/>
    <p:sldId id="611" r:id="rId64"/>
    <p:sldId id="612" r:id="rId65"/>
    <p:sldId id="562" r:id="rId66"/>
    <p:sldId id="613" r:id="rId67"/>
    <p:sldId id="564" r:id="rId68"/>
    <p:sldId id="565" r:id="rId69"/>
    <p:sldId id="614" r:id="rId70"/>
    <p:sldId id="567" r:id="rId71"/>
    <p:sldId id="615" r:id="rId72"/>
    <p:sldId id="569" r:id="rId73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3E3"/>
    <a:srgbClr val="FFFFFF"/>
    <a:srgbClr val="9C4226"/>
    <a:srgbClr val="701B3A"/>
    <a:srgbClr val="953693"/>
    <a:srgbClr val="007336"/>
    <a:srgbClr val="7C5096"/>
    <a:srgbClr val="C32B36"/>
    <a:srgbClr val="39AA41"/>
    <a:srgbClr val="D52E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סגנון ביניים 4 - הדגשה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סגנון ביניים 2 - הדגשה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505E3EF-67EA-436B-97B2-0124C06EBD24}" styleName="סגנון ביניים 4 - הדגשה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סגנון ביניים 4 - הדגשה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סגנון ביניים 4 - הדגשה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9492" autoAdjust="0"/>
    <p:restoredTop sz="93362" autoAdjust="0"/>
  </p:normalViewPr>
  <p:slideViewPr>
    <p:cSldViewPr snapToGrid="0">
      <p:cViewPr>
        <p:scale>
          <a:sx n="53" d="100"/>
          <a:sy n="53" d="100"/>
        </p:scale>
        <p:origin x="29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747F07EA-0942-4464-B1D7-D7CDD732BD60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0CAE58E4-E829-4046-A3B8-8AF34F0A3A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737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15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5878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9915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02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6983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1107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0247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92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35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6139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399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50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362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637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109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8500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309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4029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2192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590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688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247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946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424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631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374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91323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3364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9086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86106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2303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357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94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3079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282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5763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41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626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5982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5851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78401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4177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051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88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0823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2820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4560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7650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7975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03859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13494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59239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642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10389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123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0052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2768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94680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7813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16636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40700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95762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8171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38499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2609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1221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9988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91781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92827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277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87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AE58E4-E829-4046-A3B8-8AF34F0A3A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573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BCF8E81-96AC-EF2F-00D7-3BF3CBAFB7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2592334C-7F2C-96AC-7186-7C1640E2D6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DE7BADD7-A9D3-444E-F001-6C8191891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EC10A-B35D-4039-BFA4-0E75FBA1DBB9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5200018-1383-12E5-FA6B-7F581AC8E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DDB5FEF-FA34-E72F-10BD-1A52F1032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92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C21102F-DC1F-2029-F7DD-0A285646C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28A20901-A58A-65AC-E8AF-22717062A3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F6DE823-9904-632C-1BF5-DC3BE7968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80E30-5DB9-4FBE-B0BE-A2FD8E55BF04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A67F163-236E-D02D-0881-9865099D3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BC074CB-E53E-9CCD-CB18-93D049566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972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BE10F5DD-B803-C64C-FC67-7965035FA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CB0C75EC-819B-08F3-FBC8-FD38409A2C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DF6426D-366C-E67E-5D2F-9CECB378F1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2E0F9-5536-41C8-9545-5D566DC0FF0C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EFFE34FB-E320-92C8-99B8-83C2F59DA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0627705-EF5E-9B54-6C85-575B0EDC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527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33592E0-955E-FFAF-D6BD-76AB2594D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7B913D9E-D420-C1C1-6E5D-8A9B70A81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450577C-FC9E-071A-9946-5203BC0D5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B4B1B-ADBF-48A6-8B46-30341B951EF3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5EB500C-BDC6-5B43-69F8-442FE4FF8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084B5EEC-8F05-4563-A696-02C61FC1A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442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2094800-6D07-6631-35FC-6B9F54527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A708301-EA31-6BA9-EF36-5CEC8641D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4C6CBAF-7391-FD0E-5FE4-E2D8FC212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CF5DC-589B-43DA-BAE3-B81C43EAA5F1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224B8A-EB1D-B174-478D-75D04FCE7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AE9CA8C-1106-4F3D-CDEB-BA4310EA3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42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96189BA-B908-9E3F-9C76-CBEFB5C2C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F93D73D0-590F-E036-D1F2-3E4557A20C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705FE94-8D25-62C2-6C92-0BC332535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AB14E794-43E1-ECF0-9845-865EE9AFA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60A45-7D90-449C-9CFB-02768CD7CC09}" type="datetime1">
              <a:rPr lang="en-US" smtClean="0"/>
              <a:t>1/14/2024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31ED9D87-E67D-96E3-ADEA-BB0FD0761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7E6A7ED3-AAB7-8C6B-D03D-7213208FD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10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7A22A04-F20D-C67C-BF9C-238C7B957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3325D14-1441-36CE-CDD3-3A28C94CC2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864CF4B4-5E2E-9D36-DECC-C23954AAE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F16C3357-B3F6-7383-B018-1037178B1B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B772EB2E-7407-6DE2-03CF-34AFA71831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43200CF2-E855-7D65-7594-4491102130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C4A9B-29D4-4E0B-B0B1-1FDC8F5C68EC}" type="datetime1">
              <a:rPr lang="en-US" smtClean="0"/>
              <a:t>1/14/2024</a:t>
            </a:fld>
            <a:endParaRPr lang="en-US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EDDA5412-78C9-022D-0DAA-6E5A503D7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7AD893EA-BD50-B6CF-9824-D565A4A17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9124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59498D5-34B6-8427-A683-7776E7218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C55B19B1-545C-3D49-85D9-1EAF29DAC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571256-9E7D-46B7-A4EB-C71480790B2A}" type="datetime1">
              <a:rPr lang="en-US" smtClean="0"/>
              <a:t>1/14/2024</a:t>
            </a:fld>
            <a:endParaRPr lang="en-US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13B60E62-3E62-B9C3-E1C8-EB8BE252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E629FA44-DBA4-C0B6-035E-20D13A1E4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59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4259313D-B619-FB6D-A537-714B3CA5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C7FE8A-132C-45B5-B3C4-E206032440C6}" type="datetime1">
              <a:rPr lang="en-US" smtClean="0"/>
              <a:t>1/14/2024</a:t>
            </a:fld>
            <a:endParaRPr lang="en-US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9AEE335C-37DE-62F5-02C7-D3B102E5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53EEC16-FBCF-BCC0-2E0D-CABE08DF3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8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C5431FB-9EA4-9ADE-C81B-38DBBE459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FA76079-9D90-4DF5-891A-7B39F1B3E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DDBE2A9F-274C-B6AD-E5B7-A96B225CD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999D9580-8BAF-5A8A-05D6-4FEB6086C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7AD5D7-BF42-4DDF-8FBB-8C51A6A7C6DC}" type="datetime1">
              <a:rPr lang="en-US" smtClean="0"/>
              <a:t>1/14/2024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9D09740-9E53-A3A4-FBA8-DFA926DB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25016544-EA9E-E68F-01F9-54E7BC823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62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247AB899-8D5F-1172-277F-AD8968726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67767A31-E506-CC44-7FCF-C5AF88A2A8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358B4960-90AF-1D43-4CFA-71AAE8C5B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DDE7FB02-E3BB-FBD8-C7CC-FB2E7A1E3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865A4-EDB7-4FD3-9FB8-993DAFF4CE8A}" type="datetime1">
              <a:rPr lang="en-US" smtClean="0"/>
              <a:t>1/14/2024</a:t>
            </a:fld>
            <a:endParaRPr lang="en-US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114CF4AD-0323-1000-2B65-43DC1F95B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311C51AD-25A4-748E-4EA2-CC048B124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53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09F9E100-8813-4C72-2943-8A1C68B37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4B41EE5-0A6B-6E5D-B4CE-4A13BFE6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  <a:endParaRPr lang="en-US"/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253B2069-07B0-D251-BE61-9C7842445D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9BBE5-A552-461B-84C5-868331EA7E17}" type="datetime1">
              <a:rPr lang="en-US" smtClean="0"/>
              <a:t>1/14/2024</a:t>
            </a:fld>
            <a:endParaRPr lang="en-US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5C592C64-9EB0-9836-4BD7-BBF17DD367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774F4E8-2BD3-7F6B-8EF2-F69DE6B85F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A94BD5-7F12-4D1F-8C88-FA6EE2319F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63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9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10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png"/><Relationship Id="rId7" Type="http://schemas.microsoft.com/office/2007/relationships/hdphoto" Target="../media/hdphoto11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12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microsoft.com/office/2007/relationships/hdphoto" Target="../media/hdphoto11.wd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14.wdp"/><Relationship Id="rId5" Type="http://schemas.openxmlformats.org/officeDocument/2006/relationships/image" Target="../media/image5.png"/><Relationship Id="rId10" Type="http://schemas.openxmlformats.org/officeDocument/2006/relationships/image" Target="../media/image23.png"/><Relationship Id="rId4" Type="http://schemas.openxmlformats.org/officeDocument/2006/relationships/image" Target="../media/image1.png"/><Relationship Id="rId9" Type="http://schemas.microsoft.com/office/2007/relationships/hdphoto" Target="../media/hdphoto13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microsoft.com/office/2007/relationships/hdphoto" Target="../media/hdphoto11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15.wdp"/><Relationship Id="rId5" Type="http://schemas.openxmlformats.org/officeDocument/2006/relationships/image" Target="../media/image5.png"/><Relationship Id="rId10" Type="http://schemas.openxmlformats.org/officeDocument/2006/relationships/image" Target="../media/image24.png"/><Relationship Id="rId4" Type="http://schemas.openxmlformats.org/officeDocument/2006/relationships/image" Target="../media/image1.png"/><Relationship Id="rId9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7.wdp"/><Relationship Id="rId3" Type="http://schemas.openxmlformats.org/officeDocument/2006/relationships/image" Target="../media/image2.png"/><Relationship Id="rId7" Type="http://schemas.microsoft.com/office/2007/relationships/hdphoto" Target="../media/hdphoto11.wdp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16.wdp"/><Relationship Id="rId5" Type="http://schemas.openxmlformats.org/officeDocument/2006/relationships/image" Target="../media/image5.png"/><Relationship Id="rId10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microsoft.com/office/2007/relationships/hdphoto" Target="../media/hdphoto13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microsoft.com/office/2007/relationships/hdphoto" Target="../media/hdphoto11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microsoft.com/office/2007/relationships/hdphoto" Target="../media/hdphoto18.wdp"/><Relationship Id="rId5" Type="http://schemas.openxmlformats.org/officeDocument/2006/relationships/image" Target="../media/image5.png"/><Relationship Id="rId10" Type="http://schemas.openxmlformats.org/officeDocument/2006/relationships/image" Target="../media/image27.png"/><Relationship Id="rId4" Type="http://schemas.openxmlformats.org/officeDocument/2006/relationships/image" Target="../media/image1.png"/><Relationship Id="rId9" Type="http://schemas.microsoft.com/office/2007/relationships/hdphoto" Target="../media/hdphoto13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microsoft.com/office/2007/relationships/hdphoto" Target="../media/hdphoto19.wd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microsoft.com/office/2007/relationships/hdphoto" Target="../media/hdphoto21.wdp"/><Relationship Id="rId5" Type="http://schemas.openxmlformats.org/officeDocument/2006/relationships/image" Target="../media/image5.png"/><Relationship Id="rId10" Type="http://schemas.openxmlformats.org/officeDocument/2006/relationships/image" Target="../media/image31.png"/><Relationship Id="rId4" Type="http://schemas.openxmlformats.org/officeDocument/2006/relationships/image" Target="../media/image1.png"/><Relationship Id="rId9" Type="http://schemas.microsoft.com/office/2007/relationships/hdphoto" Target="../media/hdphoto20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microsoft.com/office/2007/relationships/hdphoto" Target="../media/hdphoto19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2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microsoft.com/office/2007/relationships/hdphoto" Target="../media/hdphoto19.wd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23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microsoft.com/office/2007/relationships/hdphoto" Target="../media/hdphoto19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10" Type="http://schemas.openxmlformats.org/officeDocument/2006/relationships/image" Target="../media/image35.png"/><Relationship Id="rId4" Type="http://schemas.openxmlformats.org/officeDocument/2006/relationships/image" Target="../media/image1.png"/><Relationship Id="rId9" Type="http://schemas.microsoft.com/office/2007/relationships/hdphoto" Target="../media/hdphoto2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microsoft.com/office/2007/relationships/hdphoto" Target="../media/hdphoto19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microsoft.com/office/2007/relationships/hdphoto" Target="../media/hdphoto26.wdp"/><Relationship Id="rId5" Type="http://schemas.openxmlformats.org/officeDocument/2006/relationships/image" Target="../media/image5.png"/><Relationship Id="rId10" Type="http://schemas.openxmlformats.org/officeDocument/2006/relationships/image" Target="../media/image37.png"/><Relationship Id="rId4" Type="http://schemas.openxmlformats.org/officeDocument/2006/relationships/image" Target="../media/image1.png"/><Relationship Id="rId9" Type="http://schemas.microsoft.com/office/2007/relationships/hdphoto" Target="../media/hdphoto25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microsoft.com/office/2007/relationships/hdphoto" Target="../media/hdphoto19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27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microsoft.com/office/2007/relationships/hdphoto" Target="../media/hdphoto19.wd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28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microsoft.com/office/2007/relationships/hdphoto" Target="../media/hdphoto19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29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microsoft.com/office/2007/relationships/hdphoto" Target="../media/hdphoto19.wdp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3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microsoft.com/office/2007/relationships/hdphoto" Target="../media/hdphoto19.wdp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31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microsoft.com/office/2007/relationships/hdphoto" Target="../media/hdphoto32.wdp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3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34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microsoft.com/office/2007/relationships/hdphoto" Target="../media/hdphoto38.wdp"/><Relationship Id="rId3" Type="http://schemas.openxmlformats.org/officeDocument/2006/relationships/image" Target="../media/image2.png"/><Relationship Id="rId7" Type="http://schemas.microsoft.com/office/2007/relationships/hdphoto" Target="../media/hdphoto35.wdp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microsoft.com/office/2007/relationships/hdphoto" Target="../media/hdphoto37.wdp"/><Relationship Id="rId5" Type="http://schemas.openxmlformats.org/officeDocument/2006/relationships/image" Target="../media/image5.png"/><Relationship Id="rId10" Type="http://schemas.openxmlformats.org/officeDocument/2006/relationships/image" Target="../media/image49.png"/><Relationship Id="rId4" Type="http://schemas.openxmlformats.org/officeDocument/2006/relationships/image" Target="../media/image1.png"/><Relationship Id="rId9" Type="http://schemas.microsoft.com/office/2007/relationships/hdphoto" Target="../media/hdphoto36.wdp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microsoft.com/office/2007/relationships/hdphoto" Target="../media/hdphoto37.wdp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microsoft.com/office/2007/relationships/hdphoto" Target="../media/hdphoto39.wdp"/><Relationship Id="rId5" Type="http://schemas.openxmlformats.org/officeDocument/2006/relationships/image" Target="../media/image5.png"/><Relationship Id="rId10" Type="http://schemas.openxmlformats.org/officeDocument/2006/relationships/image" Target="../media/image51.png"/><Relationship Id="rId4" Type="http://schemas.openxmlformats.org/officeDocument/2006/relationships/image" Target="../media/image1.png"/><Relationship Id="rId9" Type="http://schemas.microsoft.com/office/2007/relationships/hdphoto" Target="../media/hdphoto38.wdp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microsoft.com/office/2007/relationships/hdphoto" Target="../media/hdphoto38.wdp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microsoft.com/office/2007/relationships/hdphoto" Target="../media/hdphoto41.wdp"/><Relationship Id="rId5" Type="http://schemas.openxmlformats.org/officeDocument/2006/relationships/image" Target="../media/image5.png"/><Relationship Id="rId10" Type="http://schemas.openxmlformats.org/officeDocument/2006/relationships/image" Target="../media/image53.png"/><Relationship Id="rId4" Type="http://schemas.openxmlformats.org/officeDocument/2006/relationships/image" Target="../media/image1.png"/><Relationship Id="rId9" Type="http://schemas.microsoft.com/office/2007/relationships/hdphoto" Target="../media/hdphoto40.wdp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microsoft.com/office/2007/relationships/hdphoto" Target="../media/hdphoto38.wd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microsoft.com/office/2007/relationships/hdphoto" Target="../media/hdphoto42.wdp"/><Relationship Id="rId5" Type="http://schemas.openxmlformats.org/officeDocument/2006/relationships/image" Target="../media/image5.png"/><Relationship Id="rId10" Type="http://schemas.openxmlformats.org/officeDocument/2006/relationships/image" Target="../media/image54.png"/><Relationship Id="rId4" Type="http://schemas.openxmlformats.org/officeDocument/2006/relationships/image" Target="../media/image1.png"/><Relationship Id="rId9" Type="http://schemas.microsoft.com/office/2007/relationships/hdphoto" Target="../media/hdphoto40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microsoft.com/office/2007/relationships/hdphoto" Target="../media/hdphoto40.wdp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4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44.wd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microsoft.com/office/2007/relationships/hdphoto" Target="../media/hdphoto48.wdp"/><Relationship Id="rId3" Type="http://schemas.openxmlformats.org/officeDocument/2006/relationships/image" Target="../media/image2.png"/><Relationship Id="rId7" Type="http://schemas.microsoft.com/office/2007/relationships/hdphoto" Target="../media/hdphoto45.wdp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microsoft.com/office/2007/relationships/hdphoto" Target="../media/hdphoto47.wdp"/><Relationship Id="rId5" Type="http://schemas.openxmlformats.org/officeDocument/2006/relationships/image" Target="../media/image5.png"/><Relationship Id="rId10" Type="http://schemas.openxmlformats.org/officeDocument/2006/relationships/image" Target="../media/image61.png"/><Relationship Id="rId4" Type="http://schemas.openxmlformats.org/officeDocument/2006/relationships/image" Target="../media/image1.png"/><Relationship Id="rId9" Type="http://schemas.microsoft.com/office/2007/relationships/hdphoto" Target="../media/hdphoto46.wdp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.png"/><Relationship Id="rId7" Type="http://schemas.microsoft.com/office/2007/relationships/hdphoto" Target="../media/hdphoto45.wdp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49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2.png"/><Relationship Id="rId7" Type="http://schemas.microsoft.com/office/2007/relationships/hdphoto" Target="../media/hdphoto45.wdp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50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png"/><Relationship Id="rId7" Type="http://schemas.microsoft.com/office/2007/relationships/hdphoto" Target="../media/hdphoto45.wdp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microsoft.com/office/2007/relationships/hdphoto" Target="../media/hdphoto52.wdp"/><Relationship Id="rId5" Type="http://schemas.openxmlformats.org/officeDocument/2006/relationships/image" Target="../media/image5.png"/><Relationship Id="rId10" Type="http://schemas.openxmlformats.org/officeDocument/2006/relationships/image" Target="../media/image66.png"/><Relationship Id="rId4" Type="http://schemas.openxmlformats.org/officeDocument/2006/relationships/image" Target="../media/image1.png"/><Relationship Id="rId9" Type="http://schemas.microsoft.com/office/2007/relationships/hdphoto" Target="../media/hdphoto51.wdp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2.png"/><Relationship Id="rId7" Type="http://schemas.microsoft.com/office/2007/relationships/hdphoto" Target="../media/hdphoto53.wdp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54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.png"/><Relationship Id="rId7" Type="http://schemas.microsoft.com/office/2007/relationships/hdphoto" Target="../media/hdphoto53.wdp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11" Type="http://schemas.microsoft.com/office/2007/relationships/hdphoto" Target="../media/hdphoto56.wdp"/><Relationship Id="rId5" Type="http://schemas.openxmlformats.org/officeDocument/2006/relationships/image" Target="../media/image5.png"/><Relationship Id="rId10" Type="http://schemas.openxmlformats.org/officeDocument/2006/relationships/image" Target="../media/image70.png"/><Relationship Id="rId4" Type="http://schemas.openxmlformats.org/officeDocument/2006/relationships/image" Target="../media/image1.png"/><Relationship Id="rId9" Type="http://schemas.microsoft.com/office/2007/relationships/hdphoto" Target="../media/hdphoto55.wdp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png"/><Relationship Id="rId7" Type="http://schemas.microsoft.com/office/2007/relationships/hdphoto" Target="../media/hdphoto53.wdp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56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microsoft.com/office/2007/relationships/hdphoto" Target="../media/hdphoto4.wdp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.png"/><Relationship Id="rId7" Type="http://schemas.microsoft.com/office/2007/relationships/hdphoto" Target="../media/hdphoto57.wdp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58.wd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2.png"/><Relationship Id="rId7" Type="http://schemas.microsoft.com/office/2007/relationships/hdphoto" Target="../media/hdphoto58.wdp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microsoft.com/office/2007/relationships/hdphoto" Target="../media/hdphoto59.wdp"/><Relationship Id="rId5" Type="http://schemas.openxmlformats.org/officeDocument/2006/relationships/image" Target="../media/image5.png"/><Relationship Id="rId10" Type="http://schemas.openxmlformats.org/officeDocument/2006/relationships/image" Target="../media/image73.png"/><Relationship Id="rId4" Type="http://schemas.openxmlformats.org/officeDocument/2006/relationships/image" Target="../media/image1.png"/><Relationship Id="rId9" Type="http://schemas.microsoft.com/office/2007/relationships/hdphoto" Target="../media/hdphoto57.wdp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png"/><Relationship Id="rId7" Type="http://schemas.microsoft.com/office/2007/relationships/hdphoto" Target="../media/hdphoto57.wdp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microsoft.com/office/2007/relationships/hdphoto" Target="../media/hdphoto58.wdp"/><Relationship Id="rId5" Type="http://schemas.openxmlformats.org/officeDocument/2006/relationships/image" Target="../media/image5.png"/><Relationship Id="rId10" Type="http://schemas.openxmlformats.org/officeDocument/2006/relationships/image" Target="../media/image72.png"/><Relationship Id="rId4" Type="http://schemas.openxmlformats.org/officeDocument/2006/relationships/image" Target="../media/image1.png"/><Relationship Id="rId9" Type="http://schemas.microsoft.com/office/2007/relationships/hdphoto" Target="../media/hdphoto59.wdp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png"/><Relationship Id="rId7" Type="http://schemas.microsoft.com/office/2007/relationships/hdphoto" Target="../media/hdphoto57.wdp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11" Type="http://schemas.microsoft.com/office/2007/relationships/hdphoto" Target="../media/hdphoto58.wdp"/><Relationship Id="rId5" Type="http://schemas.openxmlformats.org/officeDocument/2006/relationships/image" Target="../media/image5.png"/><Relationship Id="rId10" Type="http://schemas.openxmlformats.org/officeDocument/2006/relationships/image" Target="../media/image72.png"/><Relationship Id="rId4" Type="http://schemas.openxmlformats.org/officeDocument/2006/relationships/image" Target="../media/image1.png"/><Relationship Id="rId9" Type="http://schemas.microsoft.com/office/2007/relationships/hdphoto" Target="../media/hdphoto59.wdp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2.png"/><Relationship Id="rId7" Type="http://schemas.microsoft.com/office/2007/relationships/hdphoto" Target="../media/hdphoto60.wdp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61.wdp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microsoft.com/office/2007/relationships/hdphoto" Target="../media/hdphoto64.wdp"/><Relationship Id="rId3" Type="http://schemas.openxmlformats.org/officeDocument/2006/relationships/image" Target="../media/image2.png"/><Relationship Id="rId7" Type="http://schemas.microsoft.com/office/2007/relationships/hdphoto" Target="../media/hdphoto61.wdp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microsoft.com/office/2007/relationships/hdphoto" Target="../media/hdphoto63.wdp"/><Relationship Id="rId5" Type="http://schemas.openxmlformats.org/officeDocument/2006/relationships/image" Target="../media/image5.png"/><Relationship Id="rId10" Type="http://schemas.openxmlformats.org/officeDocument/2006/relationships/image" Target="../media/image77.png"/><Relationship Id="rId4" Type="http://schemas.openxmlformats.org/officeDocument/2006/relationships/image" Target="../media/image1.png"/><Relationship Id="rId9" Type="http://schemas.microsoft.com/office/2007/relationships/hdphoto" Target="../media/hdphoto62.wdp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.png"/><Relationship Id="rId7" Type="http://schemas.microsoft.com/office/2007/relationships/hdphoto" Target="../media/hdphoto61.wdp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microsoft.com/office/2007/relationships/hdphoto" Target="../media/hdphoto65.wdp"/><Relationship Id="rId5" Type="http://schemas.openxmlformats.org/officeDocument/2006/relationships/image" Target="../media/image5.png"/><Relationship Id="rId10" Type="http://schemas.openxmlformats.org/officeDocument/2006/relationships/image" Target="../media/image79.png"/><Relationship Id="rId4" Type="http://schemas.openxmlformats.org/officeDocument/2006/relationships/image" Target="../media/image1.png"/><Relationship Id="rId9" Type="http://schemas.microsoft.com/office/2007/relationships/hdphoto" Target="../media/hdphoto62.wdp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.png"/><Relationship Id="rId7" Type="http://schemas.microsoft.com/office/2007/relationships/hdphoto" Target="../media/hdphoto61.wdp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11" Type="http://schemas.microsoft.com/office/2007/relationships/hdphoto" Target="../media/hdphoto66.wdp"/><Relationship Id="rId5" Type="http://schemas.openxmlformats.org/officeDocument/2006/relationships/image" Target="../media/image5.png"/><Relationship Id="rId10" Type="http://schemas.openxmlformats.org/officeDocument/2006/relationships/image" Target="../media/image80.png"/><Relationship Id="rId4" Type="http://schemas.openxmlformats.org/officeDocument/2006/relationships/image" Target="../media/image1.png"/><Relationship Id="rId9" Type="http://schemas.microsoft.com/office/2007/relationships/hdphoto" Target="../media/hdphoto62.wdp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microsoft.com/office/2007/relationships/hdphoto" Target="../media/hdphoto5.wdp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2.png"/><Relationship Id="rId7" Type="http://schemas.microsoft.com/office/2007/relationships/hdphoto" Target="../media/hdphoto67.wdp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68.wdp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.png"/><Relationship Id="rId7" Type="http://schemas.microsoft.com/office/2007/relationships/hdphoto" Target="../media/hdphoto67.wdp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69.wdp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.png"/><Relationship Id="rId7" Type="http://schemas.microsoft.com/office/2007/relationships/hdphoto" Target="../media/hdphoto67.wdp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70.wdp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2.png"/><Relationship Id="rId7" Type="http://schemas.microsoft.com/office/2007/relationships/hdphoto" Target="../media/hdphoto67.wdp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11" Type="http://schemas.microsoft.com/office/2007/relationships/hdphoto" Target="../media/hdphoto72.wdp"/><Relationship Id="rId5" Type="http://schemas.openxmlformats.org/officeDocument/2006/relationships/image" Target="../media/image5.png"/><Relationship Id="rId10" Type="http://schemas.openxmlformats.org/officeDocument/2006/relationships/image" Target="../media/image87.png"/><Relationship Id="rId4" Type="http://schemas.openxmlformats.org/officeDocument/2006/relationships/image" Target="../media/image1.png"/><Relationship Id="rId9" Type="http://schemas.microsoft.com/office/2007/relationships/hdphoto" Target="../media/hdphoto71.wdp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.png"/><Relationship Id="rId7" Type="http://schemas.microsoft.com/office/2007/relationships/hdphoto" Target="../media/hdphoto67.wdp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73.wdp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hdphoto" Target="../media/hdphoto75.wdp"/><Relationship Id="rId3" Type="http://schemas.openxmlformats.org/officeDocument/2006/relationships/image" Target="../media/image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74.wdp"/><Relationship Id="rId5" Type="http://schemas.openxmlformats.org/officeDocument/2006/relationships/image" Target="../media/image89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.png"/><Relationship Id="rId7" Type="http://schemas.microsoft.com/office/2007/relationships/hdphoto" Target="../media/hdphoto76.wdp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77.wdp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2.png"/><Relationship Id="rId7" Type="http://schemas.microsoft.com/office/2007/relationships/hdphoto" Target="../media/hdphoto76.wdp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7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microsoft.com/office/2007/relationships/hdphoto" Target="../media/hdphoto7.wdp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1.png"/><Relationship Id="rId9" Type="http://schemas.microsoft.com/office/2007/relationships/hdphoto" Target="../media/hdphoto6.wdp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2.png"/><Relationship Id="rId7" Type="http://schemas.microsoft.com/office/2007/relationships/hdphoto" Target="../media/hdphoto79.wdp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microsoft.com/office/2007/relationships/hdphoto" Target="../media/hdphoto81.wdp"/><Relationship Id="rId5" Type="http://schemas.openxmlformats.org/officeDocument/2006/relationships/image" Target="../media/image5.png"/><Relationship Id="rId10" Type="http://schemas.openxmlformats.org/officeDocument/2006/relationships/image" Target="../media/image97.png"/><Relationship Id="rId4" Type="http://schemas.openxmlformats.org/officeDocument/2006/relationships/image" Target="../media/image1.png"/><Relationship Id="rId9" Type="http://schemas.microsoft.com/office/2007/relationships/hdphoto" Target="../media/hdphoto80.wdp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microsoft.com/office/2007/relationships/hdphoto" Target="../media/hdphoto84.wdp"/><Relationship Id="rId3" Type="http://schemas.openxmlformats.org/officeDocument/2006/relationships/image" Target="../media/image2.png"/><Relationship Id="rId7" Type="http://schemas.microsoft.com/office/2007/relationships/hdphoto" Target="../media/hdphoto79.wdp"/><Relationship Id="rId12" Type="http://schemas.openxmlformats.org/officeDocument/2006/relationships/image" Target="../media/image10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microsoft.com/office/2007/relationships/hdphoto" Target="../media/hdphoto83.wdp"/><Relationship Id="rId5" Type="http://schemas.openxmlformats.org/officeDocument/2006/relationships/image" Target="../media/image5.png"/><Relationship Id="rId10" Type="http://schemas.openxmlformats.org/officeDocument/2006/relationships/image" Target="../media/image99.png"/><Relationship Id="rId4" Type="http://schemas.openxmlformats.org/officeDocument/2006/relationships/image" Target="../media/image1.png"/><Relationship Id="rId9" Type="http://schemas.microsoft.com/office/2007/relationships/hdphoto" Target="../media/hdphoto82.wdp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2.png"/><Relationship Id="rId7" Type="http://schemas.microsoft.com/office/2007/relationships/hdphoto" Target="../media/hdphoto85.wdp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5.png"/><Relationship Id="rId4" Type="http://schemas.openxmlformats.org/officeDocument/2006/relationships/image" Target="../media/image1.png"/><Relationship Id="rId9" Type="http://schemas.microsoft.com/office/2007/relationships/hdphoto" Target="../media/hdphoto7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microsoft.com/office/2007/relationships/hdphoto" Target="../media/hdphoto8.wdp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microsoft.com/office/2007/relationships/hdphoto" Target="../media/hdphoto8.wdp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2" y="97123"/>
            <a:ext cx="4006575" cy="1148653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05E90079-3EEE-47C8-1E37-80027AED0D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9D395DE-6584-E46C-74C1-23C957270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231" y="247649"/>
            <a:ext cx="2895296" cy="3688309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595C01A3-705A-91C5-F5CD-BB0846802D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7900" y="2295525"/>
            <a:ext cx="6018744" cy="1015388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1D58B65D-39BC-3A18-A30D-C7E11860C34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708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7BC723E9-D7A3-9539-FD6C-5B16310CA0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46B881FA-3F16-4D14-9493-BC7E23FC89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4E481AE-AD43-6E4B-73EB-F04E46FE1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7896" y="1316668"/>
            <a:ext cx="5136207" cy="1498061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E1638B1-FC14-E401-FBB9-C13A2B9F5C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1843" y="2814729"/>
            <a:ext cx="7068313" cy="69732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19371792-B7BD-66A6-62B0-4EAD742222F0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79553" y="3512052"/>
            <a:ext cx="6234068" cy="69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443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>
            <a:extLst>
              <a:ext uri="{FF2B5EF4-FFF2-40B4-BE49-F238E27FC236}">
                <a16:creationId xmlns:a16="http://schemas.microsoft.com/office/drawing/2014/main" id="{4CB75968-9B37-DC06-A2AC-3CE5EF60E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A13D13DD-21BB-0779-4D69-5F1E81D757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62247E9-34B0-C278-2434-2753C82C74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2038"/>
          <a:stretch/>
        </p:blipFill>
        <p:spPr>
          <a:xfrm>
            <a:off x="2002972" y="1062785"/>
            <a:ext cx="9373412" cy="1796529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4FA0923-2898-CE19-D95B-75D530E726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7962"/>
          <a:stretch/>
        </p:blipFill>
        <p:spPr>
          <a:xfrm>
            <a:off x="2002972" y="2859313"/>
            <a:ext cx="9373412" cy="293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92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EC7C6E79-3950-D813-9395-F55C2DB3BC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4566EDFF-F0DD-01DB-33A3-8684DAEFB6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318A67C-9E41-31A9-4075-79265559BF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2972" y="2243987"/>
            <a:ext cx="9335309" cy="23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25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25098407-02E6-8FAE-4F45-34A7A75A20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187-189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292809A3-531C-5786-54F1-CEB08AD9B5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6390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תמונה 14">
            <a:extLst>
              <a:ext uri="{FF2B5EF4-FFF2-40B4-BE49-F238E27FC236}">
                <a16:creationId xmlns:a16="http://schemas.microsoft.com/office/drawing/2014/main" id="{75EE0507-89AD-2BD9-84A4-EB02A88E0B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76975ED6-570C-AD78-3B08-6A5A118B8F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24B8E57-9D9E-059D-3DB0-5EB1DECD2D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472" b="72804"/>
          <a:stretch/>
        </p:blipFill>
        <p:spPr>
          <a:xfrm>
            <a:off x="5050970" y="73135"/>
            <a:ext cx="7084803" cy="1247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467EBE50-CD67-22AE-B3EA-B8704B1DFA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7300" y="3012287"/>
            <a:ext cx="8436071" cy="3482642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DFE8C174-6EC9-AE84-ACDE-374997CF10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1529" t="27196"/>
          <a:stretch/>
        </p:blipFill>
        <p:spPr>
          <a:xfrm>
            <a:off x="8708570" y="1320800"/>
            <a:ext cx="3427203" cy="3339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6A13870E-97A1-89A9-39CB-6A3705F082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7688" r="76270" b="30853"/>
          <a:stretch/>
        </p:blipFill>
        <p:spPr>
          <a:xfrm>
            <a:off x="3241735" y="446224"/>
            <a:ext cx="2114035" cy="2360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475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תמונה 14">
            <a:extLst>
              <a:ext uri="{FF2B5EF4-FFF2-40B4-BE49-F238E27FC236}">
                <a16:creationId xmlns:a16="http://schemas.microsoft.com/office/drawing/2014/main" id="{75EE0507-89AD-2BD9-84A4-EB02A88E0B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76975ED6-570C-AD78-3B08-6A5A118B8F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24B8E57-9D9E-059D-3DB0-5EB1DECD2D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472" b="72804"/>
          <a:stretch/>
        </p:blipFill>
        <p:spPr>
          <a:xfrm>
            <a:off x="5050970" y="73135"/>
            <a:ext cx="7084803" cy="1247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DFE8C174-6EC9-AE84-ACDE-374997CF10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1529" t="27196" b="45607"/>
          <a:stretch/>
        </p:blipFill>
        <p:spPr>
          <a:xfrm>
            <a:off x="8708570" y="1320800"/>
            <a:ext cx="3427203" cy="1247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6A13870E-97A1-89A9-39CB-6A3705F082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7688" r="76270" b="30853"/>
          <a:stretch/>
        </p:blipFill>
        <p:spPr>
          <a:xfrm>
            <a:off x="3241735" y="446224"/>
            <a:ext cx="2114035" cy="2360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198D83E-F8BD-1DCF-1FBD-F61F7E1E87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6201"/>
          <a:stretch/>
        </p:blipFill>
        <p:spPr>
          <a:xfrm>
            <a:off x="3166256" y="2806968"/>
            <a:ext cx="8969517" cy="1244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B87E904C-AB74-75C7-7EBE-C0EEA07BAC5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82416" y="4428394"/>
            <a:ext cx="7765453" cy="2217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3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תמונה 14">
            <a:extLst>
              <a:ext uri="{FF2B5EF4-FFF2-40B4-BE49-F238E27FC236}">
                <a16:creationId xmlns:a16="http://schemas.microsoft.com/office/drawing/2014/main" id="{75EE0507-89AD-2BD9-84A4-EB02A88E0B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76975ED6-570C-AD78-3B08-6A5A118B8F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24B8E57-9D9E-059D-3DB0-5EB1DECD2D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472" b="72804"/>
          <a:stretch/>
        </p:blipFill>
        <p:spPr>
          <a:xfrm>
            <a:off x="5050970" y="73135"/>
            <a:ext cx="7084803" cy="1247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DFE8C174-6EC9-AE84-ACDE-374997CF10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1529" t="27196" b="45607"/>
          <a:stretch/>
        </p:blipFill>
        <p:spPr>
          <a:xfrm>
            <a:off x="8708570" y="1320800"/>
            <a:ext cx="3427203" cy="1247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6A13870E-97A1-89A9-39CB-6A3705F082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7688" r="76270" b="30853"/>
          <a:stretch/>
        </p:blipFill>
        <p:spPr>
          <a:xfrm>
            <a:off x="3241735" y="446224"/>
            <a:ext cx="2114035" cy="2360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198D83E-F8BD-1DCF-1FBD-F61F7E1E87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3800" b="55948"/>
          <a:stretch/>
        </p:blipFill>
        <p:spPr>
          <a:xfrm>
            <a:off x="3222482" y="2806968"/>
            <a:ext cx="8969517" cy="377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E4D33C5-9213-4DB4-B0F8-D5BDFC481B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2566" y="3673672"/>
            <a:ext cx="8169348" cy="220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תמונה 14">
            <a:extLst>
              <a:ext uri="{FF2B5EF4-FFF2-40B4-BE49-F238E27FC236}">
                <a16:creationId xmlns:a16="http://schemas.microsoft.com/office/drawing/2014/main" id="{75EE0507-89AD-2BD9-84A4-EB02A88E0B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76975ED6-570C-AD78-3B08-6A5A118B8F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24B8E57-9D9E-059D-3DB0-5EB1DECD2D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472" b="72804"/>
          <a:stretch/>
        </p:blipFill>
        <p:spPr>
          <a:xfrm>
            <a:off x="5050970" y="73135"/>
            <a:ext cx="7084803" cy="1247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DFE8C174-6EC9-AE84-ACDE-374997CF10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1529" t="27196" b="45607"/>
          <a:stretch/>
        </p:blipFill>
        <p:spPr>
          <a:xfrm>
            <a:off x="8708570" y="1320800"/>
            <a:ext cx="3427203" cy="1247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6A13870E-97A1-89A9-39CB-6A3705F082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7688" r="76270" b="30853"/>
          <a:stretch/>
        </p:blipFill>
        <p:spPr>
          <a:xfrm>
            <a:off x="3241735" y="446224"/>
            <a:ext cx="2114035" cy="2360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198D83E-F8BD-1DCF-1FBD-F61F7E1E87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3937" b="12332"/>
          <a:stretch/>
        </p:blipFill>
        <p:spPr>
          <a:xfrm>
            <a:off x="3241735" y="2806968"/>
            <a:ext cx="8969517" cy="1609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19728837-56D0-3956-6902-4262CA43AEE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5326" y="4603669"/>
            <a:ext cx="8169348" cy="186706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BB9265C1-C06C-781E-A7F4-E03E4C5BC36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2806" r="25666" b="44486"/>
          <a:stretch/>
        </p:blipFill>
        <p:spPr>
          <a:xfrm>
            <a:off x="1127700" y="4655128"/>
            <a:ext cx="2114036" cy="410358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2C2B5E95-8D4C-880C-15BD-B7CC7FABA7D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1447" t="55514"/>
          <a:stretch/>
        </p:blipFill>
        <p:spPr>
          <a:xfrm>
            <a:off x="314898" y="5065486"/>
            <a:ext cx="2980729" cy="328846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A91C2B4E-8AE1-77B6-59A9-8E95F3F8AD2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5513" r="58472"/>
          <a:stretch/>
        </p:blipFill>
        <p:spPr>
          <a:xfrm>
            <a:off x="655112" y="5385500"/>
            <a:ext cx="2114037" cy="328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53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תמונה 14">
            <a:extLst>
              <a:ext uri="{FF2B5EF4-FFF2-40B4-BE49-F238E27FC236}">
                <a16:creationId xmlns:a16="http://schemas.microsoft.com/office/drawing/2014/main" id="{75EE0507-89AD-2BD9-84A4-EB02A88E0B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76975ED6-570C-AD78-3B08-6A5A118B8F2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24B8E57-9D9E-059D-3DB0-5EB1DECD2D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0472" b="72804"/>
          <a:stretch/>
        </p:blipFill>
        <p:spPr>
          <a:xfrm>
            <a:off x="5050970" y="73135"/>
            <a:ext cx="7084803" cy="1247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DFE8C174-6EC9-AE84-ACDE-374997CF10B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1529" t="27196" b="45607"/>
          <a:stretch/>
        </p:blipFill>
        <p:spPr>
          <a:xfrm>
            <a:off x="8708570" y="1320800"/>
            <a:ext cx="3427203" cy="1247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6A13870E-97A1-89A9-39CB-6A3705F0826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7688" r="76270" b="30853"/>
          <a:stretch/>
        </p:blipFill>
        <p:spPr>
          <a:xfrm>
            <a:off x="3241735" y="446224"/>
            <a:ext cx="2114035" cy="2360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198D83E-F8BD-1DCF-1FBD-F61F7E1E87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8327" t="89919" b="770"/>
          <a:stretch/>
        </p:blipFill>
        <p:spPr>
          <a:xfrm>
            <a:off x="7500978" y="2714334"/>
            <a:ext cx="4634795" cy="342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A4173D57-BB61-03EE-5893-A9901A6B61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41518" y="3412555"/>
            <a:ext cx="6889077" cy="3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83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7BC723E9-D7A3-9539-FD6C-5B16310CA0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46B881FA-3F16-4D14-9493-BC7E23FC89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4E481AE-AD43-6E4B-73EB-F04E46FE1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7896" y="1316668"/>
            <a:ext cx="5136207" cy="1498061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E1638B1-FC14-E401-FBB9-C13A2B9F5C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1843" y="2814729"/>
            <a:ext cx="7068313" cy="697323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FE37061C-5584-0A35-BA4B-F4CF5A0EBE68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224372" y="3601406"/>
            <a:ext cx="5946454" cy="58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02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7BC723E9-D7A3-9539-FD6C-5B16310CA0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46B881FA-3F16-4D14-9493-BC7E23FC89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4E481AE-AD43-6E4B-73EB-F04E46FE1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7896" y="1316668"/>
            <a:ext cx="5136207" cy="1498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820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 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9E33FDF-618C-405C-847D-91E47AA42F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197-200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170AFCE-7AD7-9688-BD6D-3320937736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694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תמונה 23">
            <a:extLst>
              <a:ext uri="{FF2B5EF4-FFF2-40B4-BE49-F238E27FC236}">
                <a16:creationId xmlns:a16="http://schemas.microsoft.com/office/drawing/2014/main" id="{83D035B8-D05D-4510-0870-298C9B267A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23F93FD6-73A2-A862-CF73-3BC7A5DB36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D325825-D05E-7290-9358-138633F501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6540"/>
          <a:stretch/>
        </p:blipFill>
        <p:spPr>
          <a:xfrm>
            <a:off x="3058349" y="162795"/>
            <a:ext cx="9000000" cy="2493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C72B4D65-9936-AC3A-123B-E35637684D25}"/>
              </a:ext>
            </a:extLst>
          </p:cNvPr>
          <p:cNvSpPr/>
          <p:nvPr/>
        </p:nvSpPr>
        <p:spPr>
          <a:xfrm>
            <a:off x="5297715" y="1248229"/>
            <a:ext cx="6731606" cy="14078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AE4BFD59-E798-4B93-A2F1-74F3B13952F8}"/>
              </a:ext>
            </a:extLst>
          </p:cNvPr>
          <p:cNvSpPr/>
          <p:nvPr/>
        </p:nvSpPr>
        <p:spPr>
          <a:xfrm>
            <a:off x="4891315" y="2249714"/>
            <a:ext cx="551542" cy="406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C0F72519-D90D-066E-62E6-6AEC80BC6EA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9442" t="9003" b="-1"/>
          <a:stretch/>
        </p:blipFill>
        <p:spPr>
          <a:xfrm>
            <a:off x="7315199" y="1436914"/>
            <a:ext cx="4245733" cy="312058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AC537D3A-D1A8-D4D5-308E-6A35D94419B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-1" r="60558" b="9003"/>
          <a:stretch/>
        </p:blipFill>
        <p:spPr>
          <a:xfrm>
            <a:off x="8810172" y="1734456"/>
            <a:ext cx="2765274" cy="312058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7BF48A3F-E8E5-65A9-C638-915D2496F4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2296" t="23273" b="69730"/>
          <a:stretch/>
        </p:blipFill>
        <p:spPr>
          <a:xfrm>
            <a:off x="8636001" y="2289745"/>
            <a:ext cx="3393320" cy="326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4CB1A7D2-7A7E-D0B0-379A-BEE3D54659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1040" y="2772888"/>
            <a:ext cx="7628281" cy="39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6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תמונה 23">
            <a:extLst>
              <a:ext uri="{FF2B5EF4-FFF2-40B4-BE49-F238E27FC236}">
                <a16:creationId xmlns:a16="http://schemas.microsoft.com/office/drawing/2014/main" id="{83D035B8-D05D-4510-0870-298C9B267A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23F93FD6-73A2-A862-CF73-3BC7A5DB36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D325825-D05E-7290-9358-138633F501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6540"/>
          <a:stretch/>
        </p:blipFill>
        <p:spPr>
          <a:xfrm>
            <a:off x="3058349" y="162795"/>
            <a:ext cx="9000000" cy="2493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C72B4D65-9936-AC3A-123B-E35637684D25}"/>
              </a:ext>
            </a:extLst>
          </p:cNvPr>
          <p:cNvSpPr/>
          <p:nvPr/>
        </p:nvSpPr>
        <p:spPr>
          <a:xfrm>
            <a:off x="5297715" y="884627"/>
            <a:ext cx="6731606" cy="1771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AE4BFD59-E798-4B93-A2F1-74F3B13952F8}"/>
              </a:ext>
            </a:extLst>
          </p:cNvPr>
          <p:cNvSpPr/>
          <p:nvPr/>
        </p:nvSpPr>
        <p:spPr>
          <a:xfrm>
            <a:off x="4891315" y="2249714"/>
            <a:ext cx="551542" cy="406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7BF48A3F-E8E5-65A9-C638-915D2496F4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2296" t="23273" b="69730"/>
          <a:stretch/>
        </p:blipFill>
        <p:spPr>
          <a:xfrm>
            <a:off x="8636001" y="2289745"/>
            <a:ext cx="3393320" cy="326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24F48D7A-A768-3D3D-737B-2413B2337F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6839" y="2971545"/>
            <a:ext cx="8832345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92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תמונה 23">
            <a:extLst>
              <a:ext uri="{FF2B5EF4-FFF2-40B4-BE49-F238E27FC236}">
                <a16:creationId xmlns:a16="http://schemas.microsoft.com/office/drawing/2014/main" id="{83D035B8-D05D-4510-0870-298C9B267A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23F93FD6-73A2-A862-CF73-3BC7A5DB36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D325825-D05E-7290-9358-138633F501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6540"/>
          <a:stretch/>
        </p:blipFill>
        <p:spPr>
          <a:xfrm>
            <a:off x="3058349" y="162795"/>
            <a:ext cx="9000000" cy="2493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C72B4D65-9936-AC3A-123B-E35637684D25}"/>
              </a:ext>
            </a:extLst>
          </p:cNvPr>
          <p:cNvSpPr/>
          <p:nvPr/>
        </p:nvSpPr>
        <p:spPr>
          <a:xfrm>
            <a:off x="5297715" y="884627"/>
            <a:ext cx="6731606" cy="1771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AE4BFD59-E798-4B93-A2F1-74F3B13952F8}"/>
              </a:ext>
            </a:extLst>
          </p:cNvPr>
          <p:cNvSpPr/>
          <p:nvPr/>
        </p:nvSpPr>
        <p:spPr>
          <a:xfrm>
            <a:off x="4891315" y="2249714"/>
            <a:ext cx="551542" cy="406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7BF48A3F-E8E5-65A9-C638-915D2496F4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2296" t="23273" b="69730"/>
          <a:stretch/>
        </p:blipFill>
        <p:spPr>
          <a:xfrm>
            <a:off x="8636001" y="2289745"/>
            <a:ext cx="3393320" cy="326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62E88DA6-D818-D8F5-E3D5-D8C8DB4F1A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68399" y="2949774"/>
            <a:ext cx="8832345" cy="275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2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תמונה 23">
            <a:extLst>
              <a:ext uri="{FF2B5EF4-FFF2-40B4-BE49-F238E27FC236}">
                <a16:creationId xmlns:a16="http://schemas.microsoft.com/office/drawing/2014/main" id="{83D035B8-D05D-4510-0870-298C9B267A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23F93FD6-73A2-A862-CF73-3BC7A5DB36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D325825-D05E-7290-9358-138633F501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6540"/>
          <a:stretch/>
        </p:blipFill>
        <p:spPr>
          <a:xfrm>
            <a:off x="3058349" y="162795"/>
            <a:ext cx="9000000" cy="2493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C72B4D65-9936-AC3A-123B-E35637684D25}"/>
              </a:ext>
            </a:extLst>
          </p:cNvPr>
          <p:cNvSpPr/>
          <p:nvPr/>
        </p:nvSpPr>
        <p:spPr>
          <a:xfrm>
            <a:off x="5297715" y="884627"/>
            <a:ext cx="6731606" cy="1771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AE4BFD59-E798-4B93-A2F1-74F3B13952F8}"/>
              </a:ext>
            </a:extLst>
          </p:cNvPr>
          <p:cNvSpPr/>
          <p:nvPr/>
        </p:nvSpPr>
        <p:spPr>
          <a:xfrm>
            <a:off x="4891315" y="2249714"/>
            <a:ext cx="551542" cy="406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7BF48A3F-E8E5-65A9-C638-915D2496F4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2296" t="23273" b="69730"/>
          <a:stretch/>
        </p:blipFill>
        <p:spPr>
          <a:xfrm>
            <a:off x="8636001" y="2289745"/>
            <a:ext cx="3393320" cy="3263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2A8A905-21C0-BE2C-A8B1-B5F8C15357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716"/>
          <a:stretch/>
        </p:blipFill>
        <p:spPr>
          <a:xfrm>
            <a:off x="3058349" y="2656113"/>
            <a:ext cx="8916173" cy="4071898"/>
          </a:xfrm>
          <a:prstGeom prst="rect">
            <a:avLst/>
          </a:prstGeom>
        </p:spPr>
      </p:pic>
      <p:sp>
        <p:nvSpPr>
          <p:cNvPr id="6" name="מלבן 5">
            <a:extLst>
              <a:ext uri="{FF2B5EF4-FFF2-40B4-BE49-F238E27FC236}">
                <a16:creationId xmlns:a16="http://schemas.microsoft.com/office/drawing/2014/main" id="{2DD93A13-AE8D-9CFA-0EB0-B4EBF7B9675D}"/>
              </a:ext>
            </a:extLst>
          </p:cNvPr>
          <p:cNvSpPr/>
          <p:nvPr/>
        </p:nvSpPr>
        <p:spPr>
          <a:xfrm>
            <a:off x="5611804" y="6386285"/>
            <a:ext cx="6286887" cy="308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מלבן 9">
            <a:extLst>
              <a:ext uri="{FF2B5EF4-FFF2-40B4-BE49-F238E27FC236}">
                <a16:creationId xmlns:a16="http://schemas.microsoft.com/office/drawing/2014/main" id="{77935ECA-CFFA-80A9-D1C7-312D670A8B16}"/>
              </a:ext>
            </a:extLst>
          </p:cNvPr>
          <p:cNvSpPr/>
          <p:nvPr/>
        </p:nvSpPr>
        <p:spPr>
          <a:xfrm>
            <a:off x="9622970" y="5973373"/>
            <a:ext cx="2275721" cy="394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תמונה 11">
            <a:extLst>
              <a:ext uri="{FF2B5EF4-FFF2-40B4-BE49-F238E27FC236}">
                <a16:creationId xmlns:a16="http://schemas.microsoft.com/office/drawing/2014/main" id="{427AE3B3-987F-1CE7-F188-5085E00A74B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9605" t="71865" b="8264"/>
          <a:stretch/>
        </p:blipFill>
        <p:spPr>
          <a:xfrm>
            <a:off x="348343" y="3815258"/>
            <a:ext cx="2710006" cy="876804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AE32BC90-7073-94AC-7EEA-4EB84F0CC5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1040" t="84751" r="30442" b="7115"/>
          <a:stretch/>
        </p:blipFill>
        <p:spPr>
          <a:xfrm>
            <a:off x="101600" y="4692062"/>
            <a:ext cx="2542661" cy="358909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00BC3517-7B84-2954-FDE9-74A2CDB0126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5700" t="92999" r="4447"/>
          <a:stretch/>
        </p:blipFill>
        <p:spPr>
          <a:xfrm>
            <a:off x="42030" y="5259581"/>
            <a:ext cx="2661799" cy="308920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9EC886FC-E7BB-EAA1-F6D9-1077E68C805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3220" t="84739" r="58767" b="7127"/>
          <a:stretch/>
        </p:blipFill>
        <p:spPr>
          <a:xfrm>
            <a:off x="1030514" y="4961829"/>
            <a:ext cx="1606059" cy="35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535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תמונה 23">
            <a:extLst>
              <a:ext uri="{FF2B5EF4-FFF2-40B4-BE49-F238E27FC236}">
                <a16:creationId xmlns:a16="http://schemas.microsoft.com/office/drawing/2014/main" id="{83D035B8-D05D-4510-0870-298C9B267A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23F93FD6-73A2-A862-CF73-3BC7A5DB36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D325825-D05E-7290-9358-138633F501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6540"/>
          <a:stretch/>
        </p:blipFill>
        <p:spPr>
          <a:xfrm>
            <a:off x="3058349" y="162795"/>
            <a:ext cx="9000000" cy="2493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C72B4D65-9936-AC3A-123B-E35637684D25}"/>
              </a:ext>
            </a:extLst>
          </p:cNvPr>
          <p:cNvSpPr/>
          <p:nvPr/>
        </p:nvSpPr>
        <p:spPr>
          <a:xfrm>
            <a:off x="5297715" y="884627"/>
            <a:ext cx="6731606" cy="1771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AE4BFD59-E798-4B93-A2F1-74F3B13952F8}"/>
              </a:ext>
            </a:extLst>
          </p:cNvPr>
          <p:cNvSpPr/>
          <p:nvPr/>
        </p:nvSpPr>
        <p:spPr>
          <a:xfrm>
            <a:off x="4891315" y="2249714"/>
            <a:ext cx="551542" cy="406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7BF48A3F-E8E5-65A9-C638-915D2496F4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0844" t="30730" b="62647"/>
          <a:stretch/>
        </p:blipFill>
        <p:spPr>
          <a:xfrm>
            <a:off x="8505371" y="2298453"/>
            <a:ext cx="3523950" cy="308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77935ECA-CFFA-80A9-D1C7-312D670A8B16}"/>
              </a:ext>
            </a:extLst>
          </p:cNvPr>
          <p:cNvSpPr/>
          <p:nvPr/>
        </p:nvSpPr>
        <p:spPr>
          <a:xfrm>
            <a:off x="9622970" y="5973373"/>
            <a:ext cx="2275721" cy="394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678F1099-472D-A691-3A78-85441B3FCD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7964" y="2905137"/>
            <a:ext cx="5441152" cy="1607959"/>
          </a:xfrm>
          <a:prstGeom prst="rect">
            <a:avLst/>
          </a:prstGeom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55AE7E92-E307-12D5-7526-6C05FD82DD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6791" y="3709116"/>
            <a:ext cx="5723116" cy="24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6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תמונה 23">
            <a:extLst>
              <a:ext uri="{FF2B5EF4-FFF2-40B4-BE49-F238E27FC236}">
                <a16:creationId xmlns:a16="http://schemas.microsoft.com/office/drawing/2014/main" id="{83D035B8-D05D-4510-0870-298C9B267A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23F93FD6-73A2-A862-CF73-3BC7A5DB36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D325825-D05E-7290-9358-138633F501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" b="29968"/>
          <a:stretch/>
        </p:blipFill>
        <p:spPr>
          <a:xfrm>
            <a:off x="3058349" y="162795"/>
            <a:ext cx="9000000" cy="3266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C72B4D65-9936-AC3A-123B-E35637684D25}"/>
              </a:ext>
            </a:extLst>
          </p:cNvPr>
          <p:cNvSpPr/>
          <p:nvPr/>
        </p:nvSpPr>
        <p:spPr>
          <a:xfrm>
            <a:off x="5297715" y="884627"/>
            <a:ext cx="6731606" cy="9732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45D4979-DF48-B6B0-43EB-87B90066AC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9895" y="3814501"/>
            <a:ext cx="6927180" cy="80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44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תמונה 23">
            <a:extLst>
              <a:ext uri="{FF2B5EF4-FFF2-40B4-BE49-F238E27FC236}">
                <a16:creationId xmlns:a16="http://schemas.microsoft.com/office/drawing/2014/main" id="{83D035B8-D05D-4510-0870-298C9B267A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23F93FD6-73A2-A862-CF73-3BC7A5DB36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D325825-D05E-7290-9358-138633F501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6540"/>
          <a:stretch/>
        </p:blipFill>
        <p:spPr>
          <a:xfrm>
            <a:off x="3058349" y="162795"/>
            <a:ext cx="9000000" cy="2493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C72B4D65-9936-AC3A-123B-E35637684D25}"/>
              </a:ext>
            </a:extLst>
          </p:cNvPr>
          <p:cNvSpPr/>
          <p:nvPr/>
        </p:nvSpPr>
        <p:spPr>
          <a:xfrm>
            <a:off x="5297715" y="884627"/>
            <a:ext cx="6731606" cy="1771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AE4BFD59-E798-4B93-A2F1-74F3B13952F8}"/>
              </a:ext>
            </a:extLst>
          </p:cNvPr>
          <p:cNvSpPr/>
          <p:nvPr/>
        </p:nvSpPr>
        <p:spPr>
          <a:xfrm>
            <a:off x="4891315" y="2249714"/>
            <a:ext cx="551542" cy="406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7BF48A3F-E8E5-65A9-C638-915D2496F4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3587" t="69705" b="21790"/>
          <a:stretch/>
        </p:blipFill>
        <p:spPr>
          <a:xfrm>
            <a:off x="7721599" y="2056209"/>
            <a:ext cx="4177092" cy="396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מלבן 9">
            <a:extLst>
              <a:ext uri="{FF2B5EF4-FFF2-40B4-BE49-F238E27FC236}">
                <a16:creationId xmlns:a16="http://schemas.microsoft.com/office/drawing/2014/main" id="{77935ECA-CFFA-80A9-D1C7-312D670A8B16}"/>
              </a:ext>
            </a:extLst>
          </p:cNvPr>
          <p:cNvSpPr/>
          <p:nvPr/>
        </p:nvSpPr>
        <p:spPr>
          <a:xfrm>
            <a:off x="9622970" y="5973373"/>
            <a:ext cx="2275721" cy="394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25406BA-3BD8-C5DF-6419-FD9C0DD91D5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4954" y="3087041"/>
            <a:ext cx="8443692" cy="327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07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תמונה 23">
            <a:extLst>
              <a:ext uri="{FF2B5EF4-FFF2-40B4-BE49-F238E27FC236}">
                <a16:creationId xmlns:a16="http://schemas.microsoft.com/office/drawing/2014/main" id="{83D035B8-D05D-4510-0870-298C9B267A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23F93FD6-73A2-A862-CF73-3BC7A5DB36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D325825-D05E-7290-9358-138633F501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6540"/>
          <a:stretch/>
        </p:blipFill>
        <p:spPr>
          <a:xfrm>
            <a:off x="3058349" y="162795"/>
            <a:ext cx="9000000" cy="2493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C72B4D65-9936-AC3A-123B-E35637684D25}"/>
              </a:ext>
            </a:extLst>
          </p:cNvPr>
          <p:cNvSpPr/>
          <p:nvPr/>
        </p:nvSpPr>
        <p:spPr>
          <a:xfrm>
            <a:off x="5297715" y="884627"/>
            <a:ext cx="6731606" cy="1771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AE4BFD59-E798-4B93-A2F1-74F3B13952F8}"/>
              </a:ext>
            </a:extLst>
          </p:cNvPr>
          <p:cNvSpPr/>
          <p:nvPr/>
        </p:nvSpPr>
        <p:spPr>
          <a:xfrm>
            <a:off x="4891315" y="2249714"/>
            <a:ext cx="551542" cy="406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7BF48A3F-E8E5-65A9-C638-915D2496F4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-2" t="77432" b="8278"/>
          <a:stretch/>
        </p:blipFill>
        <p:spPr>
          <a:xfrm>
            <a:off x="3058349" y="2753980"/>
            <a:ext cx="9000000" cy="666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436B3B4D-3B2D-180B-4E93-FECBD7E4EE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9" y="3761251"/>
            <a:ext cx="8458933" cy="29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9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תמונה 23">
            <a:extLst>
              <a:ext uri="{FF2B5EF4-FFF2-40B4-BE49-F238E27FC236}">
                <a16:creationId xmlns:a16="http://schemas.microsoft.com/office/drawing/2014/main" id="{83D035B8-D05D-4510-0870-298C9B267A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23F93FD6-73A2-A862-CF73-3BC7A5DB36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D325825-D05E-7290-9358-138633F501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6540"/>
          <a:stretch/>
        </p:blipFill>
        <p:spPr>
          <a:xfrm>
            <a:off x="3058349" y="162795"/>
            <a:ext cx="9000000" cy="2493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C72B4D65-9936-AC3A-123B-E35637684D25}"/>
              </a:ext>
            </a:extLst>
          </p:cNvPr>
          <p:cNvSpPr/>
          <p:nvPr/>
        </p:nvSpPr>
        <p:spPr>
          <a:xfrm>
            <a:off x="5297715" y="884627"/>
            <a:ext cx="6731606" cy="1771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AE4BFD59-E798-4B93-A2F1-74F3B13952F8}"/>
              </a:ext>
            </a:extLst>
          </p:cNvPr>
          <p:cNvSpPr/>
          <p:nvPr/>
        </p:nvSpPr>
        <p:spPr>
          <a:xfrm>
            <a:off x="4891315" y="2249714"/>
            <a:ext cx="551542" cy="406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7BF48A3F-E8E5-65A9-C638-915D2496F4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-2" t="77432" b="8278"/>
          <a:stretch/>
        </p:blipFill>
        <p:spPr>
          <a:xfrm>
            <a:off x="3058349" y="2753980"/>
            <a:ext cx="9000000" cy="666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61CCC4DA-5553-5C4B-03FC-3EB35C77A2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91315" y="3729484"/>
            <a:ext cx="6721422" cy="20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6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D12457E0-2CCF-41D2-7018-B912EDB4DD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5" name="מציין מיקום של כותרת תחתונה 6">
            <a:extLst>
              <a:ext uri="{FF2B5EF4-FFF2-40B4-BE49-F238E27FC236}">
                <a16:creationId xmlns:a16="http://schemas.microsoft.com/office/drawing/2014/main" id="{F925F04B-48B5-4335-8337-2254A57E4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75849"/>
            <a:ext cx="1324947" cy="365125"/>
          </a:xfrm>
        </p:spPr>
        <p:txBody>
          <a:bodyPr/>
          <a:lstStyle/>
          <a:p>
            <a:r>
              <a:rPr lang="he-IL" dirty="0"/>
              <a:t>אשכול פיננסי כלכלי</a:t>
            </a:r>
            <a:endParaRPr lang="en-US" dirty="0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4A77FB93-BA7B-4176-4A1D-04753513BC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sp>
        <p:nvSpPr>
          <p:cNvPr id="9" name="כותרת משנה 2">
            <a:extLst>
              <a:ext uri="{FF2B5EF4-FFF2-40B4-BE49-F238E27FC236}">
                <a16:creationId xmlns:a16="http://schemas.microsoft.com/office/drawing/2014/main" id="{3AC9E58D-5155-3D45-368B-408346366EE4}"/>
              </a:ext>
            </a:extLst>
          </p:cNvPr>
          <p:cNvSpPr txBox="1">
            <a:spLocks/>
          </p:cNvSpPr>
          <p:nvPr/>
        </p:nvSpPr>
        <p:spPr>
          <a:xfrm>
            <a:off x="2397123" y="2553885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48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مهمة افتتاحية 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ar-A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185</a:t>
            </a:r>
            <a:endParaRPr lang="he-IL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B5BC1C21-8E05-E372-A556-67CF14FBBF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4983" y="1607287"/>
            <a:ext cx="1409894" cy="1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83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תמונה 23">
            <a:extLst>
              <a:ext uri="{FF2B5EF4-FFF2-40B4-BE49-F238E27FC236}">
                <a16:creationId xmlns:a16="http://schemas.microsoft.com/office/drawing/2014/main" id="{83D035B8-D05D-4510-0870-298C9B267A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23F93FD6-73A2-A862-CF73-3BC7A5DB366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7D325825-D05E-7290-9358-138633F5015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6540"/>
          <a:stretch/>
        </p:blipFill>
        <p:spPr>
          <a:xfrm>
            <a:off x="3058349" y="162795"/>
            <a:ext cx="9000000" cy="24933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C72B4D65-9936-AC3A-123B-E35637684D25}"/>
              </a:ext>
            </a:extLst>
          </p:cNvPr>
          <p:cNvSpPr/>
          <p:nvPr/>
        </p:nvSpPr>
        <p:spPr>
          <a:xfrm>
            <a:off x="5297715" y="884627"/>
            <a:ext cx="6731606" cy="1771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AE4BFD59-E798-4B93-A2F1-74F3B13952F8}"/>
              </a:ext>
            </a:extLst>
          </p:cNvPr>
          <p:cNvSpPr/>
          <p:nvPr/>
        </p:nvSpPr>
        <p:spPr>
          <a:xfrm>
            <a:off x="4891315" y="2249714"/>
            <a:ext cx="551542" cy="4063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7BF48A3F-E8E5-65A9-C638-915D2496F4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6972" t="91904" b="-1473"/>
          <a:stretch/>
        </p:blipFill>
        <p:spPr>
          <a:xfrm>
            <a:off x="8955314" y="2092997"/>
            <a:ext cx="2972406" cy="4463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1BDDBF1-0490-2A96-0DEB-23E89BE0B4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4755" y="3199573"/>
            <a:ext cx="5281118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18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7BC723E9-D7A3-9539-FD6C-5B16310CA0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46B881FA-3F16-4D14-9493-BC7E23FC89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4E481AE-AD43-6E4B-73EB-F04E46FE1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7896" y="1316668"/>
            <a:ext cx="5136207" cy="1498061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E1638B1-FC14-E401-FBB9-C13A2B9F5C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61843" y="2814729"/>
            <a:ext cx="7068313" cy="69732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1DE43204-391D-549A-C8B8-5C0B00CF869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864655" y="3429000"/>
            <a:ext cx="8096853" cy="1092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835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7869163D-FB5D-0318-3618-EC29853AE2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9245A779-CF63-FC00-9026-01E48B7F97E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497F0F1-DA72-1D69-5C95-7189D88F00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8349" y="435338"/>
            <a:ext cx="8862828" cy="723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19107E3B-71C6-AA4C-397A-6BE36252F5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20246" y="1405138"/>
            <a:ext cx="8900931" cy="4915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53778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>
            <a:extLst>
              <a:ext uri="{FF2B5EF4-FFF2-40B4-BE49-F238E27FC236}">
                <a16:creationId xmlns:a16="http://schemas.microsoft.com/office/drawing/2014/main" id="{EEFD748B-5E94-F079-8825-4F716B718F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43635670-6F7F-DA6F-8103-F11EB604E9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079550F-2FFC-9072-86A2-2826260106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91172" y="1901084"/>
            <a:ext cx="8893311" cy="2446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87143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 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9E33FDF-618C-405C-847D-91E47AA42F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204-206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170AFCE-7AD7-9688-BD6D-3320937736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6903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תמונה 26">
            <a:extLst>
              <a:ext uri="{FF2B5EF4-FFF2-40B4-BE49-F238E27FC236}">
                <a16:creationId xmlns:a16="http://schemas.microsoft.com/office/drawing/2014/main" id="{DF60967A-8BCE-E31B-6C37-5351BE7494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D226FE2C-9029-833D-D853-85A741710B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9166FB6-C6B2-8ACA-22E4-F8E52D46AF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18514" y="208821"/>
            <a:ext cx="5426231" cy="3813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87CCB4DA-9186-6523-1C56-EB751575648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7641" y="4100869"/>
            <a:ext cx="8817104" cy="655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DD64B60F-0BB2-A26E-254B-94EF845A2F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3737" y="4819277"/>
            <a:ext cx="7011008" cy="678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8E97C962-87B7-3BEB-F406-33CDB4B8AC3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980" y="878675"/>
            <a:ext cx="6241321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89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תמונה 26">
            <a:extLst>
              <a:ext uri="{FF2B5EF4-FFF2-40B4-BE49-F238E27FC236}">
                <a16:creationId xmlns:a16="http://schemas.microsoft.com/office/drawing/2014/main" id="{DF60967A-8BCE-E31B-6C37-5351BE7494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D226FE2C-9029-833D-D853-85A741710B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DD64B60F-0BB2-A26E-254B-94EF845A2F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1165" y="206387"/>
            <a:ext cx="7011008" cy="678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8E97C962-87B7-3BEB-F406-33CDB4B8AC3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2238" t="8618"/>
          <a:stretch/>
        </p:blipFill>
        <p:spPr>
          <a:xfrm>
            <a:off x="219827" y="684441"/>
            <a:ext cx="4229215" cy="284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9E23BD2-C1BC-7B98-E9E5-A4202E95043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1930"/>
          <a:stretch/>
        </p:blipFill>
        <p:spPr>
          <a:xfrm>
            <a:off x="4840210" y="1020136"/>
            <a:ext cx="7011008" cy="2173007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5EA45B2-3C37-CD1E-1A17-A15579C29D9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8070" b="37264"/>
          <a:stretch/>
        </p:blipFill>
        <p:spPr>
          <a:xfrm>
            <a:off x="4840210" y="3193143"/>
            <a:ext cx="7011008" cy="1407886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E2556A95-B0B1-02BE-E67C-129D290468D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2736" b="18446"/>
          <a:stretch/>
        </p:blipFill>
        <p:spPr>
          <a:xfrm>
            <a:off x="4840210" y="4601029"/>
            <a:ext cx="7011008" cy="1074057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E359E7A4-1C97-69BE-F043-9B280E87DBD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1553"/>
          <a:stretch/>
        </p:blipFill>
        <p:spPr>
          <a:xfrm>
            <a:off x="4840210" y="5675086"/>
            <a:ext cx="7011008" cy="10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3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תמונה 26">
            <a:extLst>
              <a:ext uri="{FF2B5EF4-FFF2-40B4-BE49-F238E27FC236}">
                <a16:creationId xmlns:a16="http://schemas.microsoft.com/office/drawing/2014/main" id="{DF60967A-8BCE-E31B-6C37-5351BE7494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D226FE2C-9029-833D-D853-85A741710B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8E97C962-87B7-3BEB-F406-33CDB4B8AC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2238" t="8618"/>
          <a:stretch/>
        </p:blipFill>
        <p:spPr>
          <a:xfrm>
            <a:off x="292399" y="1754956"/>
            <a:ext cx="4229215" cy="284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FE4B035B-A99D-7500-6B3A-0154D468C2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3884" b="93080"/>
          <a:stretch/>
        </p:blipFill>
        <p:spPr>
          <a:xfrm>
            <a:off x="6096000" y="341145"/>
            <a:ext cx="5854735" cy="343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79334DD2-3559-D61A-09EF-A43637703AE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2162"/>
          <a:stretch/>
        </p:blipFill>
        <p:spPr>
          <a:xfrm>
            <a:off x="3058349" y="878152"/>
            <a:ext cx="8474174" cy="683094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B468B5B8-666F-540A-4F7D-397772712D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0708" t="28286" b="143"/>
          <a:stretch/>
        </p:blipFill>
        <p:spPr>
          <a:xfrm>
            <a:off x="5660571" y="2888343"/>
            <a:ext cx="5871952" cy="1756228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884AFA20-2FB9-A4CF-0E36-E2FC93FB0D6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7410" t="6850" b="86230"/>
          <a:stretch/>
        </p:blipFill>
        <p:spPr>
          <a:xfrm>
            <a:off x="8179213" y="2431576"/>
            <a:ext cx="3771522" cy="343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173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תמונה 26">
            <a:extLst>
              <a:ext uri="{FF2B5EF4-FFF2-40B4-BE49-F238E27FC236}">
                <a16:creationId xmlns:a16="http://schemas.microsoft.com/office/drawing/2014/main" id="{DF60967A-8BCE-E31B-6C37-5351BE7494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D226FE2C-9029-833D-D853-85A741710B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8E97C962-87B7-3BEB-F406-33CDB4B8AC3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2238" t="8618"/>
          <a:stretch/>
        </p:blipFill>
        <p:spPr>
          <a:xfrm>
            <a:off x="292399" y="1754956"/>
            <a:ext cx="4229215" cy="2841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FE4B035B-A99D-7500-6B3A-0154D468C2A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8962" t="14775" b="76740"/>
          <a:stretch/>
        </p:blipFill>
        <p:spPr>
          <a:xfrm>
            <a:off x="8273144" y="446224"/>
            <a:ext cx="3634049" cy="420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CCB860EA-DFB5-91DC-73E9-D8FA709640C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90733"/>
          <a:stretch/>
        </p:blipFill>
        <p:spPr>
          <a:xfrm>
            <a:off x="5485960" y="1158043"/>
            <a:ext cx="5951736" cy="420914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7FAD30F-230B-7AE5-7E06-8FA6323E82A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9412" b="-728"/>
          <a:stretch/>
        </p:blipFill>
        <p:spPr>
          <a:xfrm>
            <a:off x="5485960" y="1578957"/>
            <a:ext cx="5951736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תמונה 26">
            <a:extLst>
              <a:ext uri="{FF2B5EF4-FFF2-40B4-BE49-F238E27FC236}">
                <a16:creationId xmlns:a16="http://schemas.microsoft.com/office/drawing/2014/main" id="{DF60967A-8BCE-E31B-6C37-5351BE7494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D226FE2C-9029-833D-D853-85A741710B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FE4B035B-A99D-7500-6B3A-0154D468C2A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3" t="20994" b="15441"/>
          <a:stretch/>
        </p:blipFill>
        <p:spPr>
          <a:xfrm>
            <a:off x="3245966" y="123912"/>
            <a:ext cx="8848844" cy="3153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B7F5D93C-40A0-CDB2-B369-A9A0AF38EC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5966" y="3697773"/>
            <a:ext cx="8451312" cy="242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709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תמונה 32">
            <a:extLst>
              <a:ext uri="{FF2B5EF4-FFF2-40B4-BE49-F238E27FC236}">
                <a16:creationId xmlns:a16="http://schemas.microsoft.com/office/drawing/2014/main" id="{282CF7A0-B536-4BD0-4907-7A2F89D7D4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BCF8E9FF-2FD0-974F-168D-D995A49A8A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A7B2A3B3-591B-BE43-3702-5A5CEADA2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67032" y="715019"/>
            <a:ext cx="9457240" cy="3292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68D88572-D5D2-5042-285F-0BB419DB00C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89150" y="4337047"/>
            <a:ext cx="8718035" cy="198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2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>
            <a:extLst>
              <a:ext uri="{FF2B5EF4-FFF2-40B4-BE49-F238E27FC236}">
                <a16:creationId xmlns:a16="http://schemas.microsoft.com/office/drawing/2014/main" id="{A505CB45-5033-413B-48AA-9F70D8C3FC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C67867C3-3E4A-E484-89DB-27B93C30F8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918A57D-5378-621F-F145-1DD93A247D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6879" y="2231664"/>
            <a:ext cx="5189670" cy="23776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884082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7BC723E9-D7A3-9539-FD6C-5B16310CA0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46B881FA-3F16-4D14-9493-BC7E23FC89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4E481AE-AD43-6E4B-73EB-F04E46FE1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7896" y="1316668"/>
            <a:ext cx="5136207" cy="1498061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4DBCFC07-2D3A-7167-356B-483C37FE80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5635" y="2938005"/>
            <a:ext cx="5614892" cy="61724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B5398190-77AD-DFCF-2C74-200F93FDA12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105635" y="3590091"/>
            <a:ext cx="5816743" cy="71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432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أمثلة محلولة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F2C9A71-5884-A2C7-7800-A7B919761B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209-214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979684E5-E947-50C3-394A-038D1DCA50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62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27EC287F-1AC3-7CD1-17FE-C82D5BF4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A43B12BD-AE3E-2435-46F0-5BB729FB34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3F9EAD2-5DD3-8013-68F4-ACD84CFFA6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1367"/>
          <a:stretch/>
        </p:blipFill>
        <p:spPr>
          <a:xfrm>
            <a:off x="3166450" y="182021"/>
            <a:ext cx="8878069" cy="702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1915F65-FA5F-C9BC-0EA0-CD3BA65963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2499" y="1066955"/>
            <a:ext cx="6439458" cy="60203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0F94CD0C-F74F-C3AB-4393-110FFAC079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7480" b="58324"/>
          <a:stretch/>
        </p:blipFill>
        <p:spPr>
          <a:xfrm>
            <a:off x="3184574" y="2039480"/>
            <a:ext cx="8878069" cy="348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3C0D8FCB-ABE9-233B-665B-4AAE7BE35B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4574" y="2607943"/>
            <a:ext cx="7887383" cy="289585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2D137DBB-CC28-8BF8-CBF3-B1B092A3D08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8869"/>
          <a:stretch/>
        </p:blipFill>
        <p:spPr>
          <a:xfrm>
            <a:off x="4617984" y="2989425"/>
            <a:ext cx="6416596" cy="740746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3B22458D-E552-2A0B-EA50-4D1171C1489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1131" b="60651"/>
          <a:stretch/>
        </p:blipFill>
        <p:spPr>
          <a:xfrm>
            <a:off x="4617984" y="3730171"/>
            <a:ext cx="6416596" cy="638629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D0978375-DC94-F4C1-6B7D-A55B8737190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9349" b="39520"/>
          <a:stretch/>
        </p:blipFill>
        <p:spPr>
          <a:xfrm>
            <a:off x="4617984" y="4368799"/>
            <a:ext cx="6416596" cy="740747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2605EE10-88E5-F3C9-A433-AF2A9FC4856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0480" b="11380"/>
          <a:stretch/>
        </p:blipFill>
        <p:spPr>
          <a:xfrm>
            <a:off x="4617984" y="5109545"/>
            <a:ext cx="6416596" cy="986455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0DD56F43-783A-DA67-F9DB-564723A59AD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8620"/>
          <a:stretch/>
        </p:blipFill>
        <p:spPr>
          <a:xfrm>
            <a:off x="4617984" y="6095999"/>
            <a:ext cx="6416596" cy="39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8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27EC287F-1AC3-7CD1-17FE-C82D5BF4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A43B12BD-AE3E-2435-46F0-5BB729FB34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3F9EAD2-5DD3-8013-68F4-ACD84CFFA6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2859" b="27566"/>
          <a:stretch/>
        </p:blipFill>
        <p:spPr>
          <a:xfrm>
            <a:off x="3195478" y="275770"/>
            <a:ext cx="8878069" cy="725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תמונה 16">
            <a:extLst>
              <a:ext uri="{FF2B5EF4-FFF2-40B4-BE49-F238E27FC236}">
                <a16:creationId xmlns:a16="http://schemas.microsoft.com/office/drawing/2014/main" id="{030B80A4-9D7E-91DE-A6CC-20E464E431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5478" y="1644873"/>
            <a:ext cx="8428450" cy="355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48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27EC287F-1AC3-7CD1-17FE-C82D5BF4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A43B12BD-AE3E-2435-46F0-5BB729FB34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3F9EAD2-5DD3-8013-68F4-ACD84CFFA6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2859" b="27566"/>
          <a:stretch/>
        </p:blipFill>
        <p:spPr>
          <a:xfrm>
            <a:off x="3195478" y="275770"/>
            <a:ext cx="8878069" cy="7257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FE7CF11-452D-14A6-5D05-8CEC07CCF9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9586" y="1495209"/>
            <a:ext cx="6607113" cy="288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45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27EC287F-1AC3-7CD1-17FE-C82D5BF4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A43B12BD-AE3E-2435-46F0-5BB729FB34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33F9EAD2-5DD3-8013-68F4-ACD84CFFA6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30709" t="71843" b="-2010"/>
          <a:stretch/>
        </p:blipFill>
        <p:spPr>
          <a:xfrm>
            <a:off x="5892801" y="261256"/>
            <a:ext cx="6151718" cy="740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1EB2AB21-1C9F-6B55-91F3-C934B4C9C6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16998" y="1231824"/>
            <a:ext cx="6767146" cy="175275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38616B5-04DC-1079-DF1F-82A345278AD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5117"/>
          <a:stretch/>
        </p:blipFill>
        <p:spPr>
          <a:xfrm>
            <a:off x="4039690" y="2988205"/>
            <a:ext cx="7544454" cy="885220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37F9CBD6-F913-6959-6B2D-3893E5EB32D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4883"/>
          <a:stretch/>
        </p:blipFill>
        <p:spPr>
          <a:xfrm>
            <a:off x="4039690" y="4512053"/>
            <a:ext cx="7544454" cy="165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45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תמונה 13">
            <a:extLst>
              <a:ext uri="{FF2B5EF4-FFF2-40B4-BE49-F238E27FC236}">
                <a16:creationId xmlns:a16="http://schemas.microsoft.com/office/drawing/2014/main" id="{F55CA8EE-A172-FA96-E6A6-86632C93F4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CBFF2B9-D269-DE60-55D5-A608113475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C7EB8F4-B2F0-C1BB-233A-5D699F9477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3105"/>
          <a:stretch/>
        </p:blipFill>
        <p:spPr>
          <a:xfrm>
            <a:off x="4117001" y="266032"/>
            <a:ext cx="7818798" cy="7644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BCE4041-6FD4-DF4D-00DA-80E408A48DE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6894" b="56255"/>
          <a:stretch/>
        </p:blipFill>
        <p:spPr>
          <a:xfrm>
            <a:off x="4117001" y="3420487"/>
            <a:ext cx="7818798" cy="478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6734663-D56A-99C3-AEEA-F8F52EC579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2570"/>
          <a:stretch/>
        </p:blipFill>
        <p:spPr>
          <a:xfrm>
            <a:off x="3058349" y="1440572"/>
            <a:ext cx="8436071" cy="121554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4C7EE482-0740-2DCE-A3B1-DA89EF9A38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7430"/>
          <a:stretch/>
        </p:blipFill>
        <p:spPr>
          <a:xfrm>
            <a:off x="3058348" y="4201887"/>
            <a:ext cx="8436071" cy="35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7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תמונה 13">
            <a:extLst>
              <a:ext uri="{FF2B5EF4-FFF2-40B4-BE49-F238E27FC236}">
                <a16:creationId xmlns:a16="http://schemas.microsoft.com/office/drawing/2014/main" id="{F55CA8EE-A172-FA96-E6A6-86632C93F4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CBFF2B9-D269-DE60-55D5-A608113475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C7EB8F4-B2F0-C1BB-233A-5D699F9477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5490" b="27659"/>
          <a:stretch/>
        </p:blipFill>
        <p:spPr>
          <a:xfrm>
            <a:off x="4117001" y="206738"/>
            <a:ext cx="7818798" cy="478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1654A2EB-5B73-F648-591B-710ADD7C05B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2101"/>
          <a:stretch/>
        </p:blipFill>
        <p:spPr>
          <a:xfrm>
            <a:off x="3058349" y="1059397"/>
            <a:ext cx="8481795" cy="1640258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E982E197-7596-F0E8-DE61-6D7C8719E5E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7467"/>
          <a:stretch/>
        </p:blipFill>
        <p:spPr>
          <a:xfrm>
            <a:off x="3088832" y="4410303"/>
            <a:ext cx="8451312" cy="1848983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F3D92569-1607-AED6-76C3-7BAB7BFB81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1232" b="1309"/>
          <a:stretch/>
        </p:blipFill>
        <p:spPr>
          <a:xfrm>
            <a:off x="3058349" y="3650208"/>
            <a:ext cx="8481795" cy="663346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DE0AD00F-0C16-99C0-ED46-096D82EC17D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4176" b="13058"/>
          <a:stretch/>
        </p:blipFill>
        <p:spPr>
          <a:xfrm>
            <a:off x="4117001" y="3066144"/>
            <a:ext cx="7818798" cy="362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188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תמונה 13">
            <a:extLst>
              <a:ext uri="{FF2B5EF4-FFF2-40B4-BE49-F238E27FC236}">
                <a16:creationId xmlns:a16="http://schemas.microsoft.com/office/drawing/2014/main" id="{F55CA8EE-A172-FA96-E6A6-86632C93F4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CBFF2B9-D269-DE60-55D5-A608113475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7C7EB8F4-B2F0-C1BB-233A-5D699F9477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8045" b="-300"/>
          <a:stretch/>
        </p:blipFill>
        <p:spPr>
          <a:xfrm>
            <a:off x="4189572" y="446224"/>
            <a:ext cx="7818798" cy="348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E982E197-7596-F0E8-DE61-6D7C8719E5E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1551"/>
          <a:stretch/>
        </p:blipFill>
        <p:spPr>
          <a:xfrm>
            <a:off x="3058349" y="1161142"/>
            <a:ext cx="8451312" cy="113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58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DA011DA6-2AE7-C084-7C4D-13618D7EFA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4574777D-4CE6-EB53-B81E-00A5857D15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200" t="16557" b="5370"/>
          <a:stretch/>
        </p:blipFill>
        <p:spPr>
          <a:xfrm>
            <a:off x="3829735" y="37823"/>
            <a:ext cx="8320448" cy="4593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84A39FE3-32BB-F242-FCBB-CFE4F0BA7827}"/>
              </a:ext>
            </a:extLst>
          </p:cNvPr>
          <p:cNvSpPr/>
          <p:nvPr/>
        </p:nvSpPr>
        <p:spPr>
          <a:xfrm>
            <a:off x="8642556" y="1837134"/>
            <a:ext cx="3440232" cy="309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5FB4270-70EC-F3B3-6480-AE5A35A061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5BA68663-79FE-1EE0-31E6-A470F3DB89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2147"/>
          <a:stretch/>
        </p:blipFill>
        <p:spPr>
          <a:xfrm>
            <a:off x="2576795" y="4867339"/>
            <a:ext cx="8702794" cy="1754687"/>
          </a:xfrm>
          <a:prstGeom prst="rect">
            <a:avLst/>
          </a:prstGeom>
        </p:spPr>
      </p:pic>
      <p:pic>
        <p:nvPicPr>
          <p:cNvPr id="14" name="תמונה 13">
            <a:extLst>
              <a:ext uri="{FF2B5EF4-FFF2-40B4-BE49-F238E27FC236}">
                <a16:creationId xmlns:a16="http://schemas.microsoft.com/office/drawing/2014/main" id="{75E7FB68-4595-E923-8DA2-07D7A5E229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4448" t="57853" r="30999"/>
          <a:stretch/>
        </p:blipFill>
        <p:spPr>
          <a:xfrm>
            <a:off x="1233106" y="2150664"/>
            <a:ext cx="2136697" cy="1278336"/>
          </a:xfrm>
          <a:prstGeom prst="rect">
            <a:avLst/>
          </a:prstGeom>
        </p:spPr>
      </p:pic>
      <p:pic>
        <p:nvPicPr>
          <p:cNvPr id="15" name="תמונה 14">
            <a:extLst>
              <a:ext uri="{FF2B5EF4-FFF2-40B4-BE49-F238E27FC236}">
                <a16:creationId xmlns:a16="http://schemas.microsoft.com/office/drawing/2014/main" id="{151F5440-F29F-0533-4260-B521C951318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1825" t="57853" b="29523"/>
          <a:stretch/>
        </p:blipFill>
        <p:spPr>
          <a:xfrm>
            <a:off x="1233106" y="1800548"/>
            <a:ext cx="2451966" cy="38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4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תמונה 13">
            <a:extLst>
              <a:ext uri="{FF2B5EF4-FFF2-40B4-BE49-F238E27FC236}">
                <a16:creationId xmlns:a16="http://schemas.microsoft.com/office/drawing/2014/main" id="{D37A52E7-2118-9423-87E6-83D4B84146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58F23757-AB4D-0921-9D8E-5BA74DC8EA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DD58D219-D18D-0A40-9229-44DC398C38F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2001"/>
          <a:stretch/>
        </p:blipFill>
        <p:spPr>
          <a:xfrm>
            <a:off x="3058349" y="152115"/>
            <a:ext cx="8870449" cy="2228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691F561-50AF-C455-24CF-869D2E41B3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6254"/>
          <a:stretch/>
        </p:blipFill>
        <p:spPr>
          <a:xfrm>
            <a:off x="3058349" y="2689716"/>
            <a:ext cx="8436071" cy="144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5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תמונה 13">
            <a:extLst>
              <a:ext uri="{FF2B5EF4-FFF2-40B4-BE49-F238E27FC236}">
                <a16:creationId xmlns:a16="http://schemas.microsoft.com/office/drawing/2014/main" id="{D37A52E7-2118-9423-87E6-83D4B84146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58F23757-AB4D-0921-9D8E-5BA74DC8EA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F691F561-50AF-C455-24CF-869D2E41B34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3746" b="960"/>
          <a:stretch/>
        </p:blipFill>
        <p:spPr>
          <a:xfrm>
            <a:off x="3218006" y="1600200"/>
            <a:ext cx="8436071" cy="18288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2454610-01C1-F230-992F-4424B2D074E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6600" b="-485"/>
          <a:stretch/>
        </p:blipFill>
        <p:spPr>
          <a:xfrm>
            <a:off x="3218006" y="329454"/>
            <a:ext cx="8870449" cy="1110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7B984D93-7C13-F6BB-0396-809B52E81A4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6259"/>
          <a:stretch/>
        </p:blipFill>
        <p:spPr>
          <a:xfrm>
            <a:off x="3218005" y="3951514"/>
            <a:ext cx="8870449" cy="130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14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תמונה 13">
            <a:extLst>
              <a:ext uri="{FF2B5EF4-FFF2-40B4-BE49-F238E27FC236}">
                <a16:creationId xmlns:a16="http://schemas.microsoft.com/office/drawing/2014/main" id="{D37A52E7-2118-9423-87E6-83D4B84146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58F23757-AB4D-0921-9D8E-5BA74DC8EA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2454610-01C1-F230-992F-4424B2D074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6600" b="-485"/>
          <a:stretch/>
        </p:blipFill>
        <p:spPr>
          <a:xfrm>
            <a:off x="3159949" y="177198"/>
            <a:ext cx="8870449" cy="1110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2CAF554-6C2C-D79C-B40B-5A689970D83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3741" b="46901"/>
          <a:stretch/>
        </p:blipFill>
        <p:spPr>
          <a:xfrm>
            <a:off x="3218006" y="4107544"/>
            <a:ext cx="8870449" cy="161531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ED207BC5-0670-9088-BAE7-E83C1172B84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3746" b="960"/>
          <a:stretch/>
        </p:blipFill>
        <p:spPr>
          <a:xfrm>
            <a:off x="3218006" y="1600200"/>
            <a:ext cx="843607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87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תמונה 13">
            <a:extLst>
              <a:ext uri="{FF2B5EF4-FFF2-40B4-BE49-F238E27FC236}">
                <a16:creationId xmlns:a16="http://schemas.microsoft.com/office/drawing/2014/main" id="{D37A52E7-2118-9423-87E6-83D4B84146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58F23757-AB4D-0921-9D8E-5BA74DC8EA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62454610-01C1-F230-992F-4424B2D074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66600" b="-485"/>
          <a:stretch/>
        </p:blipFill>
        <p:spPr>
          <a:xfrm>
            <a:off x="3188978" y="127000"/>
            <a:ext cx="8870449" cy="1110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0C11BA0-B183-79F3-EBAE-A53FF2C987E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3555" b="283"/>
          <a:stretch/>
        </p:blipFill>
        <p:spPr>
          <a:xfrm>
            <a:off x="3188977" y="3954929"/>
            <a:ext cx="8870449" cy="254000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0CF93029-5DCD-9BC6-945D-E7A73C4055F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3746" b="960"/>
          <a:stretch/>
        </p:blipFill>
        <p:spPr>
          <a:xfrm>
            <a:off x="3218006" y="1600200"/>
            <a:ext cx="8436071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3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86434D76-5CD2-0D2F-D93A-D7A5903F8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9C421AC3-9CFB-B30A-4294-6148D36914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E3363A1F-2BFD-935B-5FDA-D645709129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5326" y="110678"/>
            <a:ext cx="7635902" cy="3917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3D8703CC-9836-67BF-A6C9-8F0D99CBF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49433" y="417196"/>
            <a:ext cx="8481795" cy="406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68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86434D76-5CD2-0D2F-D93A-D7A5903F8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9C421AC3-9CFB-B30A-4294-6148D36914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3D8703CC-9836-67BF-A6C9-8F0D99CBF6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9" r="-1" b="18793"/>
          <a:stretch/>
        </p:blipFill>
        <p:spPr>
          <a:xfrm>
            <a:off x="3599542" y="130539"/>
            <a:ext cx="8460714" cy="3298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C66E4D5-7568-02EF-35A6-EBEE4B39833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8401" b="84443"/>
          <a:stretch/>
        </p:blipFill>
        <p:spPr>
          <a:xfrm>
            <a:off x="8389257" y="3530600"/>
            <a:ext cx="3670999" cy="359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1B257135-40B6-903D-25DB-DB99C8750F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00432" y="4064452"/>
            <a:ext cx="3612193" cy="266723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7397CB39-88C4-1C24-8273-D8374191CC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46" y="4864108"/>
            <a:ext cx="7765453" cy="1630821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83E52ADC-ABC6-F005-49FF-65399F442F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50013" t="15073" b="57270"/>
          <a:stretch/>
        </p:blipFill>
        <p:spPr>
          <a:xfrm>
            <a:off x="3418672" y="4012829"/>
            <a:ext cx="4411227" cy="638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3959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86434D76-5CD2-0D2F-D93A-D7A5903F8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9C421AC3-9CFB-B30A-4294-6148D36914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3D8703CC-9836-67BF-A6C9-8F0D99CBF6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9" r="-1" b="18793"/>
          <a:stretch/>
        </p:blipFill>
        <p:spPr>
          <a:xfrm>
            <a:off x="3599542" y="130539"/>
            <a:ext cx="8460714" cy="3298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83E52ADC-ABC6-F005-49FF-65399F442F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1274" t="41844" b="27398"/>
          <a:stretch/>
        </p:blipFill>
        <p:spPr>
          <a:xfrm>
            <a:off x="4230357" y="3571482"/>
            <a:ext cx="7829899" cy="710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43EE10D4-15D4-B133-E359-897EFD0D19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3011" y="4634561"/>
            <a:ext cx="8443692" cy="7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6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86434D76-5CD2-0D2F-D93A-D7A5903F86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9C421AC3-9CFB-B30A-4294-6148D36914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3D8703CC-9836-67BF-A6C9-8F0D99CBF6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49" r="-1" b="18793"/>
          <a:stretch/>
        </p:blipFill>
        <p:spPr>
          <a:xfrm>
            <a:off x="3599542" y="130539"/>
            <a:ext cx="8460714" cy="3298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83E52ADC-ABC6-F005-49FF-65399F442F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199" t="73860" r="1" b="369"/>
          <a:stretch/>
        </p:blipFill>
        <p:spPr>
          <a:xfrm>
            <a:off x="3253011" y="3585029"/>
            <a:ext cx="8807245" cy="5950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A530A429-4814-C6F2-F34E-A2F295F85E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3011" y="4551661"/>
            <a:ext cx="8413209" cy="19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158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7BC723E9-D7A3-9539-FD6C-5B16310CA0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46B881FA-3F16-4D14-9493-BC7E23FC89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4E481AE-AD43-6E4B-73EB-F04E46FE1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7896" y="1316668"/>
            <a:ext cx="5136207" cy="1498061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4DBCFC07-2D3A-7167-356B-483C37FE80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5635" y="2938005"/>
            <a:ext cx="5614892" cy="61724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5F049CA-19FE-70D4-A649-F0B7700824B7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04068" y="3640700"/>
            <a:ext cx="7983861" cy="61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3882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مثال محلول 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F9E33FDF-618C-405C-847D-91E47AA42F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220-222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E170AFCE-7AD7-9688-BD6D-3320937736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38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DA011DA6-2AE7-C084-7C4D-13618D7EFA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4574777D-4CE6-EB53-B81E-00A5857D15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200" t="16557" b="17402"/>
          <a:stretch/>
        </p:blipFill>
        <p:spPr>
          <a:xfrm>
            <a:off x="3829735" y="37822"/>
            <a:ext cx="8320448" cy="3885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84A39FE3-32BB-F242-FCBB-CFE4F0BA7827}"/>
              </a:ext>
            </a:extLst>
          </p:cNvPr>
          <p:cNvSpPr/>
          <p:nvPr/>
        </p:nvSpPr>
        <p:spPr>
          <a:xfrm>
            <a:off x="8642556" y="1837134"/>
            <a:ext cx="3440232" cy="309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5FB4270-70EC-F3B3-6480-AE5A35A061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6" name="תמונה 15">
            <a:extLst>
              <a:ext uri="{FF2B5EF4-FFF2-40B4-BE49-F238E27FC236}">
                <a16:creationId xmlns:a16="http://schemas.microsoft.com/office/drawing/2014/main" id="{2CB6FB02-C124-10B6-5182-77E5EC86D9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4474" t="95417" b="-560"/>
          <a:stretch/>
        </p:blipFill>
        <p:spPr>
          <a:xfrm>
            <a:off x="8931462" y="4251487"/>
            <a:ext cx="3151326" cy="302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תמונה 18">
            <a:extLst>
              <a:ext uri="{FF2B5EF4-FFF2-40B4-BE49-F238E27FC236}">
                <a16:creationId xmlns:a16="http://schemas.microsoft.com/office/drawing/2014/main" id="{A43FB53B-1A81-7797-7D49-BFB4264BC8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34928" y="4882497"/>
            <a:ext cx="5712810" cy="114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9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27EC287F-1AC3-7CD1-17FE-C82D5BF4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A7F7DA3-816E-8CFA-A732-470B8B59F3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123696E6-78C5-0BF9-3EF2-4E36913AAE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9065"/>
          <a:stretch/>
        </p:blipFill>
        <p:spPr>
          <a:xfrm>
            <a:off x="3192396" y="171825"/>
            <a:ext cx="8855207" cy="12070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6432869E-6133-F812-9EAE-20CD656FD4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44546"/>
          <a:stretch/>
        </p:blipFill>
        <p:spPr>
          <a:xfrm>
            <a:off x="3192396" y="1698821"/>
            <a:ext cx="8436071" cy="1918576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E12AE211-5695-B453-1DE3-8563F300286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5454"/>
          <a:stretch/>
        </p:blipFill>
        <p:spPr>
          <a:xfrm>
            <a:off x="3401963" y="4808582"/>
            <a:ext cx="8436071" cy="1541204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D26F8228-EB74-39FF-2A35-D0A7F4CCA2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9643" b="57338"/>
          <a:stretch/>
        </p:blipFill>
        <p:spPr>
          <a:xfrm>
            <a:off x="3192394" y="4097019"/>
            <a:ext cx="8855207" cy="50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2297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27EC287F-1AC3-7CD1-17FE-C82D5BF4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A7F7DA3-816E-8CFA-A732-470B8B59F3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123696E6-78C5-0BF9-3EF2-4E36913AAE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7528"/>
          <a:stretch/>
        </p:blipFill>
        <p:spPr>
          <a:xfrm>
            <a:off x="3192396" y="171825"/>
            <a:ext cx="8855207" cy="876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D26F8228-EB74-39FF-2A35-D0A7F4CCA2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39460" b="38069"/>
          <a:stretch/>
        </p:blipFill>
        <p:spPr>
          <a:xfrm>
            <a:off x="3192396" y="1363010"/>
            <a:ext cx="8855207" cy="876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9548B911-D2E5-D99C-54A3-17215B64F0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9507"/>
          <a:stretch/>
        </p:blipFill>
        <p:spPr>
          <a:xfrm>
            <a:off x="3192396" y="2554195"/>
            <a:ext cx="8420830" cy="2729005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F68CF632-30D4-1AD6-3B1B-8610EF4BBC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0493"/>
          <a:stretch/>
        </p:blipFill>
        <p:spPr>
          <a:xfrm>
            <a:off x="3192396" y="5283200"/>
            <a:ext cx="8420830" cy="1142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9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27EC287F-1AC3-7CD1-17FE-C82D5BF4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A7F7DA3-816E-8CFA-A732-470B8B59F3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123696E6-78C5-0BF9-3EF2-4E36913AAE7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7528"/>
          <a:stretch/>
        </p:blipFill>
        <p:spPr>
          <a:xfrm>
            <a:off x="3192396" y="171825"/>
            <a:ext cx="8855207" cy="876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D26F8228-EB74-39FF-2A35-D0A7F4CCA2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58837" b="27400"/>
          <a:stretch/>
        </p:blipFill>
        <p:spPr>
          <a:xfrm>
            <a:off x="3192396" y="1264384"/>
            <a:ext cx="8855207" cy="537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A7A433A9-4844-ABD6-AEBE-1AAD1981C9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62634" y="2026797"/>
            <a:ext cx="6424217" cy="83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6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27EC287F-1AC3-7CD1-17FE-C82D5BF4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A7F7DA3-816E-8CFA-A732-470B8B59F3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D26F8228-EB74-39FF-2A35-D0A7F4CCA2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1644" t="71070" b="9959"/>
          <a:stretch/>
        </p:blipFill>
        <p:spPr>
          <a:xfrm>
            <a:off x="5123542" y="1117604"/>
            <a:ext cx="6938574" cy="740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4AAD44C-6961-9F17-AEE5-B08788637EB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621" b="23652"/>
          <a:stretch/>
        </p:blipFill>
        <p:spPr>
          <a:xfrm>
            <a:off x="4028110" y="2075541"/>
            <a:ext cx="7590178" cy="2264229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06EC172B-454B-FB86-41B9-2920726C1A0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76348"/>
          <a:stretch/>
        </p:blipFill>
        <p:spPr>
          <a:xfrm>
            <a:off x="4028110" y="4339770"/>
            <a:ext cx="7590178" cy="726391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C5A207E5-CE40-E086-1B85-7CDB2A2B68F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3396" y="5066161"/>
            <a:ext cx="7315834" cy="1699407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5CA894F0-9829-A3BB-FC26-1A1DCEE08F5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7528"/>
          <a:stretch/>
        </p:blipFill>
        <p:spPr>
          <a:xfrm>
            <a:off x="3206909" y="111477"/>
            <a:ext cx="8855207" cy="876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4606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27EC287F-1AC3-7CD1-17FE-C82D5BF4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8A7F7DA3-816E-8CFA-A732-470B8B59F3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D26F8228-EB74-39FF-2A35-D0A7F4CCA2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7377" t="91292" b="-423"/>
          <a:stretch/>
        </p:blipFill>
        <p:spPr>
          <a:xfrm>
            <a:off x="7199086" y="1298602"/>
            <a:ext cx="4659831" cy="356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3D3BA82-5B0E-C09C-9430-0D65068746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80991" y="2035925"/>
            <a:ext cx="8268417" cy="1508891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2F7628FF-1D28-9D19-06B3-9F89F1E4850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7528"/>
          <a:stretch/>
        </p:blipFill>
        <p:spPr>
          <a:xfrm>
            <a:off x="3180991" y="190805"/>
            <a:ext cx="8855207" cy="876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737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27EC287F-1AC3-7CD1-17FE-C82D5BF4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E0CF9D61-BC4A-A967-7247-07561E18FE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7235"/>
          <a:stretch/>
        </p:blipFill>
        <p:spPr>
          <a:xfrm>
            <a:off x="3997251" y="244949"/>
            <a:ext cx="7971211" cy="12209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04E620F-BE9B-8779-01CF-7DD8AA0F558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93633" b="-824"/>
          <a:stretch/>
        </p:blipFill>
        <p:spPr>
          <a:xfrm>
            <a:off x="3997250" y="1599811"/>
            <a:ext cx="7971211" cy="270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7A0DD0C-A0DB-F956-E9A4-28444BC23B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69820" y="2106001"/>
            <a:ext cx="7529212" cy="120406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C31464F5-D3CB-7279-4549-7E64FDCC7A6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5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881" y="182077"/>
            <a:ext cx="4006575" cy="1148653"/>
          </a:xfrm>
          <a:prstGeom prst="rect">
            <a:avLst/>
          </a:prstGeom>
        </p:spPr>
      </p:pic>
      <p:pic>
        <p:nvPicPr>
          <p:cNvPr id="13" name="תמונה 12">
            <a:extLst>
              <a:ext uri="{FF2B5EF4-FFF2-40B4-BE49-F238E27FC236}">
                <a16:creationId xmlns:a16="http://schemas.microsoft.com/office/drawing/2014/main" id="{7BC723E9-D7A3-9539-FD6C-5B16310CA0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46B881FA-3F16-4D14-9493-BC7E23FC89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4E481AE-AD43-6E4B-73EB-F04E46FE1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7896" y="1316668"/>
            <a:ext cx="5136207" cy="1498061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79F5A15-FC89-AD1B-C3AE-546F1C83EC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7707" y="2926243"/>
            <a:ext cx="6936586" cy="63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365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משנה 2">
            <a:extLst>
              <a:ext uri="{FF2B5EF4-FFF2-40B4-BE49-F238E27FC236}">
                <a16:creationId xmlns:a16="http://schemas.microsoft.com/office/drawing/2014/main" id="{A915D72C-8E67-FE9E-929D-D19EA78FBC0B}"/>
              </a:ext>
            </a:extLst>
          </p:cNvPr>
          <p:cNvSpPr txBox="1">
            <a:spLocks/>
          </p:cNvSpPr>
          <p:nvPr/>
        </p:nvSpPr>
        <p:spPr>
          <a:xfrm>
            <a:off x="2336799" y="2405881"/>
            <a:ext cx="7788539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6000" b="1" dirty="0">
                <a:solidFill>
                  <a:srgbClr val="D52E7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أمثلة محلولة </a:t>
            </a:r>
            <a:endParaRPr lang="he-IL" sz="6000" b="1" dirty="0">
              <a:solidFill>
                <a:srgbClr val="D52E7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6152B443-17AD-38BC-72B3-A78171998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711" y="185098"/>
            <a:ext cx="4006575" cy="1148653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AF2C9A71-5884-A2C7-7800-A7B919761B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57" b="10298"/>
          <a:stretch/>
        </p:blipFill>
        <p:spPr>
          <a:xfrm>
            <a:off x="0" y="4298729"/>
            <a:ext cx="12192000" cy="2559272"/>
          </a:xfrm>
          <a:prstGeom prst="rect">
            <a:avLst/>
          </a:prstGeom>
        </p:spPr>
      </p:pic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E23E111-8885-EB58-671C-9C90179BE5DC}"/>
              </a:ext>
            </a:extLst>
          </p:cNvPr>
          <p:cNvSpPr txBox="1">
            <a:spLocks/>
          </p:cNvSpPr>
          <p:nvPr/>
        </p:nvSpPr>
        <p:spPr>
          <a:xfrm>
            <a:off x="3513951" y="3619807"/>
            <a:ext cx="5619031" cy="84307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AE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</a:t>
            </a:r>
            <a:r>
              <a:rPr lang="he-IL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224-226</a:t>
            </a:r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927EA7DB-A388-0F1F-7F49-39A9B8C4A4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5188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27EC287F-1AC3-7CD1-17FE-C82D5BF4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D1DBCBE8-31F6-58F6-A00B-2C93C387A8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B1A338EF-BE31-36A2-2677-6022A8FB7C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18162"/>
          <a:stretch/>
        </p:blipFill>
        <p:spPr>
          <a:xfrm>
            <a:off x="3218340" y="126654"/>
            <a:ext cx="8832345" cy="3124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41330AF8-5418-72C2-D92A-1B7199E9A1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47368" y="3419299"/>
            <a:ext cx="8344623" cy="34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6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27EC287F-1AC3-7CD1-17FE-C82D5BF4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D1DBCBE8-31F6-58F6-A00B-2C93C387A8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B1A338EF-BE31-36A2-2677-6022A8FB7C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27286"/>
          <a:stretch/>
        </p:blipFill>
        <p:spPr>
          <a:xfrm>
            <a:off x="3218340" y="126654"/>
            <a:ext cx="8832345" cy="27762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CC877742-D7F7-E413-5FCC-B259D51CB1E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82211" b="8095"/>
          <a:stretch/>
        </p:blipFill>
        <p:spPr>
          <a:xfrm>
            <a:off x="3218339" y="2902857"/>
            <a:ext cx="8832345" cy="370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99783F9-43FC-D4F3-0957-A223AFB891A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9593"/>
          <a:stretch/>
        </p:blipFill>
        <p:spPr>
          <a:xfrm>
            <a:off x="3058349" y="3585029"/>
            <a:ext cx="8382726" cy="370115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1AE4F3A2-2D83-811C-6962-D7881BB00EB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0406"/>
          <a:stretch/>
        </p:blipFill>
        <p:spPr>
          <a:xfrm>
            <a:off x="3058349" y="4957259"/>
            <a:ext cx="8382726" cy="1443602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A699A67C-97B5-8AE9-2F8A-220304240D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91816" b="1161"/>
          <a:stretch/>
        </p:blipFill>
        <p:spPr>
          <a:xfrm>
            <a:off x="3218339" y="4369155"/>
            <a:ext cx="8832345" cy="268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3668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DA011DA6-2AE7-C084-7C4D-13618D7EFA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4574777D-4CE6-EB53-B81E-00A5857D15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200" t="16557" b="17402"/>
          <a:stretch/>
        </p:blipFill>
        <p:spPr>
          <a:xfrm>
            <a:off x="3829735" y="37822"/>
            <a:ext cx="8320448" cy="3885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84A39FE3-32BB-F242-FCBB-CFE4F0BA7827}"/>
              </a:ext>
            </a:extLst>
          </p:cNvPr>
          <p:cNvSpPr/>
          <p:nvPr/>
        </p:nvSpPr>
        <p:spPr>
          <a:xfrm>
            <a:off x="8642556" y="1837134"/>
            <a:ext cx="3440232" cy="309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5FB4270-70EC-F3B3-6480-AE5A35A061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3B5EF4B-F758-A608-3FD2-EA01820B58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9219"/>
          <a:stretch/>
        </p:blipFill>
        <p:spPr>
          <a:xfrm>
            <a:off x="8075281" y="4269407"/>
            <a:ext cx="3886537" cy="302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C18F3B6E-4F09-C399-CD5F-43DBF0159E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0152"/>
          <a:stretch/>
        </p:blipFill>
        <p:spPr>
          <a:xfrm>
            <a:off x="5678119" y="4882497"/>
            <a:ext cx="5928874" cy="232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31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27EC287F-1AC3-7CD1-17FE-C82D5BF4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6A666ED6-ED9C-827E-61C2-3BC3008C66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6A07082-D92D-C809-D247-B2A8B75DFD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2101"/>
          <a:stretch/>
        </p:blipFill>
        <p:spPr>
          <a:xfrm>
            <a:off x="5732327" y="164284"/>
            <a:ext cx="6271803" cy="1417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A9CB95E3-28AE-45A3-FDB2-5E73F1DBB7C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53343"/>
          <a:stretch/>
        </p:blipFill>
        <p:spPr>
          <a:xfrm>
            <a:off x="4131988" y="1726281"/>
            <a:ext cx="7872142" cy="2076462"/>
          </a:xfrm>
          <a:prstGeom prst="rect">
            <a:avLst/>
          </a:prstGeom>
        </p:spPr>
      </p:pic>
      <p:pic>
        <p:nvPicPr>
          <p:cNvPr id="12" name="תמונה 11">
            <a:extLst>
              <a:ext uri="{FF2B5EF4-FFF2-40B4-BE49-F238E27FC236}">
                <a16:creationId xmlns:a16="http://schemas.microsoft.com/office/drawing/2014/main" id="{A208A664-AC78-8DB6-27B6-4839259930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46657"/>
          <a:stretch/>
        </p:blipFill>
        <p:spPr>
          <a:xfrm>
            <a:off x="4131988" y="3802743"/>
            <a:ext cx="7872142" cy="237400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A52E5C2F-C6D5-147A-04C7-0197A4D3AC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870" y="4153501"/>
            <a:ext cx="5997460" cy="185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8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27EC287F-1AC3-7CD1-17FE-C82D5BF4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6A666ED6-ED9C-827E-61C2-3BC3008C660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76A07082-D92D-C809-D247-B2A8B75DFDC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32101"/>
          <a:stretch/>
        </p:blipFill>
        <p:spPr>
          <a:xfrm>
            <a:off x="5732327" y="164284"/>
            <a:ext cx="6271803" cy="1417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8D710758-E80D-E1B6-ED95-730E09C99C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9320" y="1938268"/>
            <a:ext cx="4442845" cy="2964437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72C240D5-EF19-D68A-9DA7-9E287E5087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6814" y="5217937"/>
            <a:ext cx="7285351" cy="1592718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D528B40-766F-A8F3-8F9C-BB054301B12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7870" y="758066"/>
            <a:ext cx="5349704" cy="4572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6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תמונה 15">
            <a:extLst>
              <a:ext uri="{FF2B5EF4-FFF2-40B4-BE49-F238E27FC236}">
                <a16:creationId xmlns:a16="http://schemas.microsoft.com/office/drawing/2014/main" id="{27EC287F-1AC3-7CD1-17FE-C82D5BF46E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E1A25B94-A77D-5C6F-DE1B-F2F661AEB25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B9F2017D-54D1-E88D-D83D-F1F0CB2BC0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19249"/>
          <a:stretch/>
        </p:blipFill>
        <p:spPr>
          <a:xfrm>
            <a:off x="3569721" y="2761320"/>
            <a:ext cx="7841660" cy="1335359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33EFEB1-5E40-10A3-0907-8C4E3020F1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0414" t="66509" b="11283"/>
          <a:stretch/>
        </p:blipFill>
        <p:spPr>
          <a:xfrm>
            <a:off x="9390742" y="363071"/>
            <a:ext cx="2482759" cy="463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13D53739-7BC3-1A5D-10F8-C0E17DC112F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0414" t="83654" b="359"/>
          <a:stretch/>
        </p:blipFill>
        <p:spPr>
          <a:xfrm>
            <a:off x="9260114" y="2084027"/>
            <a:ext cx="2482759" cy="333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FFDF39E0-5D5B-6B16-E8FC-F57FD3CBE2F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79813"/>
          <a:stretch/>
        </p:blipFill>
        <p:spPr>
          <a:xfrm>
            <a:off x="3569721" y="1162607"/>
            <a:ext cx="7841660" cy="33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14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DA011DA6-2AE7-C084-7C4D-13618D7EFA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4574777D-4CE6-EB53-B81E-00A5857D15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200" t="16557" b="17402"/>
          <a:stretch/>
        </p:blipFill>
        <p:spPr>
          <a:xfrm>
            <a:off x="3829735" y="37822"/>
            <a:ext cx="8320448" cy="3885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84A39FE3-32BB-F242-FCBB-CFE4F0BA7827}"/>
              </a:ext>
            </a:extLst>
          </p:cNvPr>
          <p:cNvSpPr/>
          <p:nvPr/>
        </p:nvSpPr>
        <p:spPr>
          <a:xfrm>
            <a:off x="8642556" y="1837134"/>
            <a:ext cx="3440232" cy="309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5FB4270-70EC-F3B3-6480-AE5A35A061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3B5EF4B-F758-A608-3FD2-EA01820B58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t="24874" b="37635"/>
          <a:stretch/>
        </p:blipFill>
        <p:spPr>
          <a:xfrm>
            <a:off x="8196251" y="4218507"/>
            <a:ext cx="3886537" cy="368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6F6EE4E-EB16-689B-089E-42D5E7FE2B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-112" r="112" b="56272"/>
          <a:stretch/>
        </p:blipFill>
        <p:spPr>
          <a:xfrm>
            <a:off x="2940213" y="4959281"/>
            <a:ext cx="8779001" cy="959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9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תמונה 8">
            <a:extLst>
              <a:ext uri="{FF2B5EF4-FFF2-40B4-BE49-F238E27FC236}">
                <a16:creationId xmlns:a16="http://schemas.microsoft.com/office/drawing/2014/main" id="{DA011DA6-2AE7-C084-7C4D-13618D7EFAC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7" b="10298"/>
          <a:stretch/>
        </p:blipFill>
        <p:spPr>
          <a:xfrm rot="16200000">
            <a:off x="-2419002" y="2419002"/>
            <a:ext cx="6840977" cy="2002970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47245848-42E7-CE1C-2327-4EB1F97260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822"/>
            <a:ext cx="3058348" cy="876804"/>
          </a:xfrm>
          <a:prstGeom prst="rect">
            <a:avLst/>
          </a:prstGeom>
        </p:spPr>
      </p:pic>
      <p:pic>
        <p:nvPicPr>
          <p:cNvPr id="11" name="תמונה 10">
            <a:extLst>
              <a:ext uri="{FF2B5EF4-FFF2-40B4-BE49-F238E27FC236}">
                <a16:creationId xmlns:a16="http://schemas.microsoft.com/office/drawing/2014/main" id="{4574777D-4CE6-EB53-B81E-00A5857D157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6200" t="16557" b="17402"/>
          <a:stretch/>
        </p:blipFill>
        <p:spPr>
          <a:xfrm>
            <a:off x="3829735" y="37822"/>
            <a:ext cx="8320448" cy="38852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מלבן 1">
            <a:extLst>
              <a:ext uri="{FF2B5EF4-FFF2-40B4-BE49-F238E27FC236}">
                <a16:creationId xmlns:a16="http://schemas.microsoft.com/office/drawing/2014/main" id="{84A39FE3-32BB-F242-FCBB-CFE4F0BA7827}"/>
              </a:ext>
            </a:extLst>
          </p:cNvPr>
          <p:cNvSpPr/>
          <p:nvPr/>
        </p:nvSpPr>
        <p:spPr>
          <a:xfrm>
            <a:off x="8642556" y="1837134"/>
            <a:ext cx="3440232" cy="3097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15FB4270-70EC-F3B3-6480-AE5A35A061C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</a:blip>
          <a:srcRect t="60077"/>
          <a:stretch/>
        </p:blipFill>
        <p:spPr>
          <a:xfrm>
            <a:off x="0" y="6494929"/>
            <a:ext cx="1864655" cy="23308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C3B5EF4B-F758-A608-3FD2-EA01820B588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43650" t="66835" r="-1" b="160"/>
          <a:stretch/>
        </p:blipFill>
        <p:spPr>
          <a:xfrm>
            <a:off x="9892682" y="4208205"/>
            <a:ext cx="2190106" cy="324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26F6EE4E-EB16-689B-089E-42D5E7FE2B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-448" t="42110" r="448" b="722"/>
          <a:stretch/>
        </p:blipFill>
        <p:spPr>
          <a:xfrm>
            <a:off x="2910716" y="4817804"/>
            <a:ext cx="8779001" cy="1254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99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52872</TotalTime>
  <Words>103</Words>
  <Application>Microsoft Office PowerPoint</Application>
  <PresentationFormat>מסך רחב</PresentationFormat>
  <Paragraphs>87</Paragraphs>
  <Slides>72</Slides>
  <Notes>72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72</vt:i4>
      </vt:variant>
    </vt:vector>
  </HeadingPairs>
  <TitlesOfParts>
    <vt:vector size="76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Tali Rouash</dc:creator>
  <cp:lastModifiedBy>Tali Rouash</cp:lastModifiedBy>
  <cp:revision>663</cp:revision>
  <dcterms:created xsi:type="dcterms:W3CDTF">2023-03-16T18:50:14Z</dcterms:created>
  <dcterms:modified xsi:type="dcterms:W3CDTF">2024-01-14T15:04:21Z</dcterms:modified>
</cp:coreProperties>
</file>