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40"/>
  </p:notesMasterIdLst>
  <p:sldIdLst>
    <p:sldId id="608" r:id="rId2"/>
    <p:sldId id="570" r:id="rId3"/>
    <p:sldId id="257" r:id="rId4"/>
    <p:sldId id="572" r:id="rId5"/>
    <p:sldId id="347" r:id="rId6"/>
    <p:sldId id="514" r:id="rId7"/>
    <p:sldId id="609" r:id="rId8"/>
    <p:sldId id="610" r:id="rId9"/>
    <p:sldId id="574" r:id="rId10"/>
    <p:sldId id="576" r:id="rId11"/>
    <p:sldId id="577" r:id="rId12"/>
    <p:sldId id="578" r:id="rId13"/>
    <p:sldId id="579" r:id="rId14"/>
    <p:sldId id="611" r:id="rId15"/>
    <p:sldId id="581" r:id="rId16"/>
    <p:sldId id="582" r:id="rId17"/>
    <p:sldId id="612" r:id="rId18"/>
    <p:sldId id="583" r:id="rId19"/>
    <p:sldId id="613" r:id="rId20"/>
    <p:sldId id="585" r:id="rId21"/>
    <p:sldId id="586" r:id="rId22"/>
    <p:sldId id="614" r:id="rId23"/>
    <p:sldId id="615" r:id="rId24"/>
    <p:sldId id="589" r:id="rId25"/>
    <p:sldId id="616" r:id="rId26"/>
    <p:sldId id="617" r:id="rId27"/>
    <p:sldId id="592" r:id="rId28"/>
    <p:sldId id="618" r:id="rId29"/>
    <p:sldId id="595" r:id="rId30"/>
    <p:sldId id="597" r:id="rId31"/>
    <p:sldId id="598" r:id="rId32"/>
    <p:sldId id="619" r:id="rId33"/>
    <p:sldId id="596" r:id="rId34"/>
    <p:sldId id="620" r:id="rId35"/>
    <p:sldId id="621" r:id="rId36"/>
    <p:sldId id="622" r:id="rId37"/>
    <p:sldId id="602" r:id="rId38"/>
    <p:sldId id="623" r:id="rId3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FFFFFF"/>
    <a:srgbClr val="9C4226"/>
    <a:srgbClr val="701B3A"/>
    <a:srgbClr val="953693"/>
    <a:srgbClr val="007336"/>
    <a:srgbClr val="7C5096"/>
    <a:srgbClr val="C32B36"/>
    <a:srgbClr val="39AA41"/>
    <a:srgbClr val="D52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14" autoAdjust="0"/>
    <p:restoredTop sz="93362" autoAdjust="0"/>
  </p:normalViewPr>
  <p:slideViewPr>
    <p:cSldViewPr snapToGrid="0">
      <p:cViewPr>
        <p:scale>
          <a:sx n="60" d="100"/>
          <a:sy n="60" d="100"/>
        </p:scale>
        <p:origin x="168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747F07EA-0942-4464-B1D7-D7CDD732BD6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CAE58E4-E829-4046-A3B8-8AF34F0A3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57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91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10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81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94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66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25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32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2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59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0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29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30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95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437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750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069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14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224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513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5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79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867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511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00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203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794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974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407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114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7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9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98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10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64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60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6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CF8E81-96AC-EF2F-00D7-3BF3CBAFB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92334C-7F2C-96AC-7186-7C1640E2D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E7BADD7-A9D3-444E-F001-6C819189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C10A-B35D-4039-BFA4-0E75FBA1DBB9}" type="datetime1">
              <a:rPr lang="en-US" smtClean="0"/>
              <a:t>1/14/2024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5200018-1383-12E5-FA6B-7F581AC8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DB5FEF-FA34-E72F-10BD-1A52F103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1102F-DC1F-2029-F7DD-0A285646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8A20901-A58A-65AC-E8AF-22717062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6DE823-9904-632C-1BF5-DC3BE796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E30-5DB9-4FBE-B0BE-A2FD8E55BF04}" type="datetime1">
              <a:rPr lang="en-US" smtClean="0"/>
              <a:t>1/14/2024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A67F163-236E-D02D-0881-9865099D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C074CB-E53E-9CCD-CB18-93D04956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E10F5DD-B803-C64C-FC67-7965035FA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B0C75EC-819B-08F3-FBC8-FD38409A2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F6426D-366C-E67E-5D2F-9CECB378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E0F9-5536-41C8-9545-5D566DC0FF0C}" type="datetime1">
              <a:rPr lang="en-US" smtClean="0"/>
              <a:t>1/14/2024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FE34FB-E320-92C8-99B8-83C2F59D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627705-EF5E-9B54-6C85-575B0EDC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3592E0-955E-FFAF-D6BD-76AB2594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913D9E-D420-C1C1-6E5D-8A9B70A8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50577C-FC9E-071A-9946-5203BC0D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4B1B-ADBF-48A6-8B46-30341B951EF3}" type="datetime1">
              <a:rPr lang="en-US" smtClean="0"/>
              <a:t>1/14/2024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5EB500C-BDC6-5B43-69F8-442FE4FF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4B5EEC-8F05-4563-A696-02C61FC1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094800-6D07-6631-35FC-6B9F5452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A708301-EA31-6BA9-EF36-5CEC8641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C6CBAF-7391-FD0E-5FE4-E2D8FC21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5DC-589B-43DA-BAE3-B81C43EAA5F1}" type="datetime1">
              <a:rPr lang="en-US" smtClean="0"/>
              <a:t>1/14/2024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224B8A-EB1D-B174-478D-75D04FCE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AE9CA8C-1106-4F3D-CDEB-BA4310EA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6189BA-B908-9E3F-9C76-CBEFB5C2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3D73D0-590F-E036-D1F2-3E4557A2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705FE94-8D25-62C2-6C92-0BC332535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B14E794-43E1-ECF0-9845-865EE9AF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0A45-7D90-449C-9CFB-02768CD7CC09}" type="datetime1">
              <a:rPr lang="en-US" smtClean="0"/>
              <a:t>1/14/2024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ED9D87-E67D-96E3-ADEA-BB0FD076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E6A7ED3-AAB7-8C6B-D03D-7213208F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1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A22A04-F20D-C67C-BF9C-238C7B95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3325D14-1441-36CE-CDD3-3A28C94CC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64CF4B4-5E2E-9D36-DECC-C23954AAE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16C3357-B3F6-7383-B018-1037178B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772EB2E-7407-6DE2-03CF-34AFA718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3200CF2-E855-7D65-7594-44911021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4A9B-29D4-4E0B-B0B1-1FDC8F5C68EC}" type="datetime1">
              <a:rPr lang="en-US" smtClean="0"/>
              <a:t>1/14/2024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DDA5412-78C9-022D-0DAA-6E5A503D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AD893EA-BD50-B6CF-9824-D565A4A1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9498D5-34B6-8427-A683-7776E721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55B19B1-545C-3D49-85D9-1EAF29DA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1256-9E7D-46B7-A4EB-C71480790B2A}" type="datetime1">
              <a:rPr lang="en-US" smtClean="0"/>
              <a:t>1/14/2024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3B60E62-3E62-B9C3-E1C8-EB8BE252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629FA44-DBA4-C0B6-035E-20D13A1E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259313D-B619-FB6D-A537-714B3CA5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E8A-132C-45B5-B3C4-E206032440C6}" type="datetime1">
              <a:rPr lang="en-US" smtClean="0"/>
              <a:t>1/14/2024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AEE335C-37DE-62F5-02C7-D3B102E5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53EEC16-FBCF-BCC0-2E0D-CABE08DF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5431FB-9EA4-9ADE-C81B-38DBBE45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A76079-9D90-4DF5-891A-7B39F1B3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DBE2A9F-274C-B6AD-E5B7-A96B225C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99D9580-8BAF-5A8A-05D6-4FEB6086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D5D7-BF42-4DDF-8FBB-8C51A6A7C6DC}" type="datetime1">
              <a:rPr lang="en-US" smtClean="0"/>
              <a:t>1/14/2024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D09740-9E53-A3A4-FBA8-DFA926D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016544-EA9E-E68F-01F9-54E7BC82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7AB899-8D5F-1172-277F-AD896872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7767A31-E506-CC44-7FCF-C5AF88A2A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58B4960-90AF-1D43-4CFA-71AAE8C5B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DE7FB02-E3BB-FBD8-C7CC-FB2E7A1E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65A4-EDB7-4FD3-9FB8-993DAFF4CE8A}" type="datetime1">
              <a:rPr lang="en-US" smtClean="0"/>
              <a:t>1/14/2024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14CF4AD-0323-1000-2B65-43DC1F95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11C51AD-25A4-748E-4EA2-CC048B12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9F9E100-8813-4C72-2943-8A1C68B3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4B41EE5-0A6B-6E5D-B4CE-4A13BFE67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3B2069-07B0-D251-BE61-9C7842445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BBE5-A552-461B-84C5-868331EA7E17}" type="datetime1">
              <a:rPr lang="en-US" smtClean="0"/>
              <a:t>1/14/2024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592C64-9EB0-9836-4BD7-BBF17DD36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74F4E8-2BD3-7F6B-8EF2-F69DE6B85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11" Type="http://schemas.openxmlformats.org/officeDocument/2006/relationships/image" Target="../media/image5.png"/><Relationship Id="rId5" Type="http://schemas.openxmlformats.org/officeDocument/2006/relationships/image" Target="../media/image25.png"/><Relationship Id="rId10" Type="http://schemas.microsoft.com/office/2007/relationships/hdphoto" Target="../media/hdphoto20.wdp"/><Relationship Id="rId4" Type="http://schemas.openxmlformats.org/officeDocument/2006/relationships/image" Target="../media/image1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25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2.wdp"/><Relationship Id="rId5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2.wdp"/><Relationship Id="rId5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5.wdp"/><Relationship Id="rId11" Type="http://schemas.microsoft.com/office/2007/relationships/hdphoto" Target="../media/hdphoto27.wdp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8.wdp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5.wdp"/><Relationship Id="rId5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30.wdp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9.wdp"/><Relationship Id="rId5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30.wdp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9.wdp"/><Relationship Id="rId5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1.wdp"/><Relationship Id="rId5" Type="http://schemas.openxmlformats.org/officeDocument/2006/relationships/image" Target="../media/image39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2.wdp"/><Relationship Id="rId5" Type="http://schemas.openxmlformats.org/officeDocument/2006/relationships/image" Target="../media/image41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34.wdp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3.wdp"/><Relationship Id="rId5" Type="http://schemas.openxmlformats.org/officeDocument/2006/relationships/image" Target="../media/image4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5.wdp"/><Relationship Id="rId5" Type="http://schemas.openxmlformats.org/officeDocument/2006/relationships/image" Target="../media/image44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6.wdp"/><Relationship Id="rId5" Type="http://schemas.openxmlformats.org/officeDocument/2006/relationships/image" Target="../media/image45.png"/><Relationship Id="rId4" Type="http://schemas.openxmlformats.org/officeDocument/2006/relationships/image" Target="../media/image1.png"/><Relationship Id="rId9" Type="http://schemas.microsoft.com/office/2007/relationships/hdphoto" Target="../media/hdphoto37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6.wdp"/><Relationship Id="rId5" Type="http://schemas.openxmlformats.org/officeDocument/2006/relationships/image" Target="../media/image45.png"/><Relationship Id="rId4" Type="http://schemas.openxmlformats.org/officeDocument/2006/relationships/image" Target="../media/image1.png"/><Relationship Id="rId9" Type="http://schemas.microsoft.com/office/2007/relationships/hdphoto" Target="../media/hdphoto38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6.wdp"/><Relationship Id="rId5" Type="http://schemas.openxmlformats.org/officeDocument/2006/relationships/image" Target="../media/image45.png"/><Relationship Id="rId4" Type="http://schemas.openxmlformats.org/officeDocument/2006/relationships/image" Target="../media/image1.png"/><Relationship Id="rId9" Type="http://schemas.microsoft.com/office/2007/relationships/hdphoto" Target="../media/hdphoto39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0.wd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1.wd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microsoft.com/office/2007/relationships/hdphoto" Target="../media/hdphoto9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5.png"/><Relationship Id="rId10" Type="http://schemas.microsoft.com/office/2007/relationships/hdphoto" Target="../media/hdphoto8.wdp"/><Relationship Id="rId4" Type="http://schemas.openxmlformats.org/officeDocument/2006/relationships/image" Target="../media/image1.png"/><Relationship Id="rId9" Type="http://schemas.openxmlformats.org/officeDocument/2006/relationships/image" Target="../media/image14.png"/><Relationship Id="rId1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microsoft.com/office/2007/relationships/hdphoto" Target="../media/hdphoto1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microsoft.com/office/2007/relationships/hdphoto" Target="../media/hdphoto12.wdp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microsoft.com/office/2007/relationships/hdphoto" Target="../media/hdphoto17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16.wdp"/><Relationship Id="rId4" Type="http://schemas.openxmlformats.org/officeDocument/2006/relationships/image" Target="../media/image1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2" y="97123"/>
            <a:ext cx="4006575" cy="1148653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05E90079-3EEE-47C8-1E37-80027AED0D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9D395DE-6584-E46C-74C1-23C957270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31" y="247649"/>
            <a:ext cx="2895296" cy="3688309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95C01A3-705A-91C5-F5CD-BB0846802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7900" y="2295525"/>
            <a:ext cx="6018744" cy="101538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1D58B65D-39BC-3A18-A30D-C7E11860C3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0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8173032-2DFC-E1B6-595C-5EE4762DB16B}"/>
              </a:ext>
            </a:extLst>
          </p:cNvPr>
          <p:cNvSpPr txBox="1">
            <a:spLocks/>
          </p:cNvSpPr>
          <p:nvPr/>
        </p:nvSpPr>
        <p:spPr>
          <a:xfrm>
            <a:off x="1471251" y="2715492"/>
            <a:ext cx="857403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النسب </a:t>
            </a:r>
            <a:r>
              <a:rPr lang="ar-AE" sz="36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يف</a:t>
            </a:r>
            <a:r>
              <a:rPr lang="ar-AE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سياق الخصم وزيادة </a:t>
            </a:r>
            <a:r>
              <a:rPr lang="ar-AE" sz="36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األسعار</a:t>
            </a:r>
            <a:endParaRPr lang="he-IL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A99BB81-00CA-1EF9-CFB5-43E6723972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8E89A17-ABE9-F55E-4CE6-C65F6ED4B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764" y="1542998"/>
            <a:ext cx="2326472" cy="843079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65A226E-F69B-51C4-DF27-5A54F400A3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9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25098407-02E6-8FAE-4F45-34A7A75A2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B5F7DDC9-E844-0514-B81D-35BE931DF0BE}"/>
              </a:ext>
            </a:extLst>
          </p:cNvPr>
          <p:cNvSpPr txBox="1">
            <a:spLocks/>
          </p:cNvSpPr>
          <p:nvPr/>
        </p:nvSpPr>
        <p:spPr>
          <a:xfrm>
            <a:off x="2489199" y="25582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محلول</a:t>
            </a:r>
            <a:endParaRPr lang="he-IL" sz="6000" b="1" dirty="0">
              <a:solidFill>
                <a:srgbClr val="D52E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9C7EFD5B-8C85-5922-B820-26AE176059DB}"/>
              </a:ext>
            </a:extLst>
          </p:cNvPr>
          <p:cNvSpPr txBox="1">
            <a:spLocks/>
          </p:cNvSpPr>
          <p:nvPr/>
        </p:nvSpPr>
        <p:spPr>
          <a:xfrm>
            <a:off x="3666351" y="37722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241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7B049195-6D15-3BEB-E0AD-5B141F1773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1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3BDDE23-89CA-38F1-684E-7B5CD3BBC2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8666"/>
          <a:stretch/>
        </p:blipFill>
        <p:spPr>
          <a:xfrm>
            <a:off x="7437685" y="138586"/>
            <a:ext cx="4534293" cy="78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2A8B91A-D711-18A8-0894-4A29313F23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0170"/>
          <a:stretch/>
        </p:blipFill>
        <p:spPr>
          <a:xfrm>
            <a:off x="7217664" y="990123"/>
            <a:ext cx="4754314" cy="4221846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0CEECE67-E462-1984-EE94-D816723191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3880" y="4890544"/>
            <a:ext cx="8397968" cy="1798476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DC4BED39-3A70-8433-8407-F5F847BD62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50170"/>
          <a:stretch/>
        </p:blipFill>
        <p:spPr>
          <a:xfrm>
            <a:off x="2463350" y="852639"/>
            <a:ext cx="4754314" cy="4221846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33E9967E-E003-389A-2012-AC8E884839F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AA8D9F7-F840-7F6E-A824-2F531AA876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5966"/>
          <a:stretch/>
        </p:blipFill>
        <p:spPr>
          <a:xfrm>
            <a:off x="7437685" y="138587"/>
            <a:ext cx="4534293" cy="373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64AEFFD-3645-287C-266F-43ADB00B83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7984" b="-695"/>
          <a:stretch/>
        </p:blipFill>
        <p:spPr>
          <a:xfrm>
            <a:off x="7437685" y="629410"/>
            <a:ext cx="4534293" cy="35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958CBB8D-7A52-9C73-DC07-0C3F1B36B8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0772"/>
          <a:stretch/>
        </p:blipFill>
        <p:spPr>
          <a:xfrm>
            <a:off x="6998208" y="1533728"/>
            <a:ext cx="4663088" cy="4107536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D185AA5-2B83-90BC-F691-9D9D9C767D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49228"/>
          <a:stretch/>
        </p:blipFill>
        <p:spPr>
          <a:xfrm>
            <a:off x="2188815" y="1533728"/>
            <a:ext cx="4809393" cy="4107536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99621E68-1DBF-8EAC-F3E7-A00BB99E72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25098407-02E6-8FAE-4F45-34A7A75A2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B5F7DDC9-E844-0514-B81D-35BE931DF0BE}"/>
              </a:ext>
            </a:extLst>
          </p:cNvPr>
          <p:cNvSpPr txBox="1">
            <a:spLocks/>
          </p:cNvSpPr>
          <p:nvPr/>
        </p:nvSpPr>
        <p:spPr>
          <a:xfrm>
            <a:off x="2489199" y="25582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محلول</a:t>
            </a:r>
            <a:endParaRPr lang="he-IL" sz="6000" b="1" dirty="0">
              <a:solidFill>
                <a:srgbClr val="D52E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9C7EFD5B-8C85-5922-B820-26AE176059DB}"/>
              </a:ext>
            </a:extLst>
          </p:cNvPr>
          <p:cNvSpPr txBox="1">
            <a:spLocks/>
          </p:cNvSpPr>
          <p:nvPr/>
        </p:nvSpPr>
        <p:spPr>
          <a:xfrm>
            <a:off x="3666351" y="37722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243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CACCB67A-EF19-57B6-82F3-94CFA9B166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96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EF4CBB64-0362-23BA-69E6-6B0282F303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35150"/>
          <a:stretch/>
        </p:blipFill>
        <p:spPr>
          <a:xfrm>
            <a:off x="4011982" y="177924"/>
            <a:ext cx="7971211" cy="706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42F2F96-E4C2-9FAE-6A90-3D9EF66ACF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90" b="91596"/>
          <a:stretch/>
        </p:blipFill>
        <p:spPr>
          <a:xfrm>
            <a:off x="2633472" y="1161609"/>
            <a:ext cx="9349721" cy="42335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B02A475F-3DC1-EEDB-EF2F-FCFF86254E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9728" t="10341"/>
          <a:stretch/>
        </p:blipFill>
        <p:spPr>
          <a:xfrm>
            <a:off x="7278624" y="1682496"/>
            <a:ext cx="4704569" cy="451637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2FA3E63-80A3-1226-CD72-E88EE0B5AC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405" r="50273"/>
          <a:stretch/>
        </p:blipFill>
        <p:spPr>
          <a:xfrm>
            <a:off x="2625023" y="1584960"/>
            <a:ext cx="4653602" cy="4613906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D7172A7C-77F7-F753-0D14-DAB92D03DF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7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092ECBE-7BB7-A791-4CD9-117358FAB9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0041" b="67635"/>
          <a:stretch/>
        </p:blipFill>
        <p:spPr>
          <a:xfrm>
            <a:off x="9595104" y="177924"/>
            <a:ext cx="2388089" cy="352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B33A695-B7D1-66C7-4795-401D1DD87D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202" t="64850" b="-1562"/>
          <a:stretch/>
        </p:blipFill>
        <p:spPr>
          <a:xfrm>
            <a:off x="4267200" y="707622"/>
            <a:ext cx="7715993" cy="400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8B50A55-333D-5CB8-79D9-255E6D0E2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3797" y="1718991"/>
            <a:ext cx="8039797" cy="185944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F82996AD-784F-9630-C03F-58DEEF45D92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0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8173032-2DFC-E1B6-595C-5EE4762DB16B}"/>
              </a:ext>
            </a:extLst>
          </p:cNvPr>
          <p:cNvSpPr txBox="1">
            <a:spLocks/>
          </p:cNvSpPr>
          <p:nvPr/>
        </p:nvSpPr>
        <p:spPr>
          <a:xfrm>
            <a:off x="1471251" y="2715492"/>
            <a:ext cx="857403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النسب </a:t>
            </a:r>
            <a:r>
              <a:rPr lang="ar-AE" sz="36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يف</a:t>
            </a:r>
            <a:r>
              <a:rPr lang="ar-AE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سياق الخصم وزيادة </a:t>
            </a:r>
            <a:r>
              <a:rPr lang="ar-AE" sz="36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األسعار</a:t>
            </a:r>
            <a:endParaRPr lang="he-IL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A99BB81-00CA-1EF9-CFB5-43E6723972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8E89A17-ABE9-F55E-4CE6-C65F6ED4B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764" y="1542998"/>
            <a:ext cx="2326472" cy="843079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676D4F7-DAF3-AE12-A2C7-6A7958BF62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4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8173032-2DFC-E1B6-595C-5EE4762DB16B}"/>
              </a:ext>
            </a:extLst>
          </p:cNvPr>
          <p:cNvSpPr txBox="1">
            <a:spLocks/>
          </p:cNvSpPr>
          <p:nvPr/>
        </p:nvSpPr>
        <p:spPr>
          <a:xfrm>
            <a:off x="1591149" y="2821842"/>
            <a:ext cx="857403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إيجاد نسبة الخصم و/أو الزيادة </a:t>
            </a:r>
            <a:r>
              <a:rPr lang="ar-AE" sz="36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يف</a:t>
            </a:r>
            <a:r>
              <a:rPr lang="ar-AE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السعر</a:t>
            </a:r>
            <a:endParaRPr lang="he-IL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A99BB81-00CA-1EF9-CFB5-43E6723972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4BF11F2-2F28-B5C5-F575-1D6468073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764" y="1542998"/>
            <a:ext cx="2326472" cy="84307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C50AE03-67B9-5D04-E24E-56F8CBED13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32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25098407-02E6-8FAE-4F45-34A7A75A2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B5F7DDC9-E844-0514-B81D-35BE931DF0BE}"/>
              </a:ext>
            </a:extLst>
          </p:cNvPr>
          <p:cNvSpPr txBox="1">
            <a:spLocks/>
          </p:cNvSpPr>
          <p:nvPr/>
        </p:nvSpPr>
        <p:spPr>
          <a:xfrm>
            <a:off x="2489199" y="25582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محلول</a:t>
            </a:r>
            <a:endParaRPr lang="he-IL" sz="6000" b="1" dirty="0">
              <a:solidFill>
                <a:srgbClr val="D52E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9C7EFD5B-8C85-5922-B820-26AE176059DB}"/>
              </a:ext>
            </a:extLst>
          </p:cNvPr>
          <p:cNvSpPr txBox="1">
            <a:spLocks/>
          </p:cNvSpPr>
          <p:nvPr/>
        </p:nvSpPr>
        <p:spPr>
          <a:xfrm>
            <a:off x="3666351" y="37722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245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042CE40F-9F0F-43C2-233D-117990452C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1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A99BB81-00CA-1EF9-CFB5-43E6723972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DE027E7-566E-E6AB-2FF7-17B882D06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0323" y="1279827"/>
            <a:ext cx="2168994" cy="931191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E1FCEF1-7CD4-E29C-CE7A-0E7E071249B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9370" y="2559271"/>
            <a:ext cx="7169947" cy="643902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244B01E-B74D-756D-19AB-571118A547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76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466F675-1CF6-A067-3ADA-21A1111EBC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35635"/>
          <a:stretch/>
        </p:blipFill>
        <p:spPr>
          <a:xfrm>
            <a:off x="4360593" y="169879"/>
            <a:ext cx="7689246" cy="696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B41CD2D-D7AD-8855-ECBC-D5D11530FF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4622" b="90444"/>
          <a:stretch/>
        </p:blipFill>
        <p:spPr>
          <a:xfrm>
            <a:off x="3864864" y="980637"/>
            <a:ext cx="8184975" cy="409251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E2B37916-99E1-CACE-D14B-9BB54C291C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87A4BD66-ABD4-BB85-1D57-5421368FB3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220814"/>
            <a:ext cx="9121930" cy="250719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9C6D5FA-FE27-AB86-BEBC-C8A6F6CD0B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1630" t="12687"/>
          <a:stretch/>
        </p:blipFill>
        <p:spPr>
          <a:xfrm>
            <a:off x="7412736" y="1524000"/>
            <a:ext cx="4637103" cy="373944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A549C9A-B488-4830-83A3-D7521D5ED7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9556" r="48370" b="26139"/>
          <a:stretch/>
        </p:blipFill>
        <p:spPr>
          <a:xfrm>
            <a:off x="2463049" y="1389888"/>
            <a:ext cx="4949688" cy="275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8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F3614F96-5D6C-A709-93A7-EF9C589594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4" b="67252"/>
          <a:stretch/>
        </p:blipFill>
        <p:spPr>
          <a:xfrm>
            <a:off x="4364735" y="169879"/>
            <a:ext cx="7685103" cy="354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99C5DED-2D91-E387-E980-601702ACCA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9855" b="-2603"/>
          <a:stretch/>
        </p:blipFill>
        <p:spPr>
          <a:xfrm>
            <a:off x="4360592" y="707437"/>
            <a:ext cx="7689246" cy="354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74EBE2A-AA4E-BD62-A719-52000C99D8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0592" y="1485853"/>
            <a:ext cx="7262489" cy="108213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CAD5AEC1-4CA7-41F4-3D75-5B6626AD6F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56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A99BB81-00CA-1EF9-CFB5-43E6723972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4BF11F2-2F28-B5C5-F575-1D6468073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764" y="1542998"/>
            <a:ext cx="2326472" cy="84307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B39D45A-3410-6FB1-4F2E-A42A4A628B5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6960" y="2767119"/>
            <a:ext cx="8131321" cy="47626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A4DCA52-5578-46B0-0462-6A244DA6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38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25098407-02E6-8FAE-4F45-34A7A75A2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B5F7DDC9-E844-0514-B81D-35BE931DF0BE}"/>
              </a:ext>
            </a:extLst>
          </p:cNvPr>
          <p:cNvSpPr txBox="1">
            <a:spLocks/>
          </p:cNvSpPr>
          <p:nvPr/>
        </p:nvSpPr>
        <p:spPr>
          <a:xfrm>
            <a:off x="2489199" y="25582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محلول</a:t>
            </a:r>
            <a:endParaRPr lang="he-IL" sz="6000" b="1" dirty="0">
              <a:solidFill>
                <a:srgbClr val="D52E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9C7EFD5B-8C85-5922-B820-26AE176059DB}"/>
              </a:ext>
            </a:extLst>
          </p:cNvPr>
          <p:cNvSpPr txBox="1">
            <a:spLocks/>
          </p:cNvSpPr>
          <p:nvPr/>
        </p:nvSpPr>
        <p:spPr>
          <a:xfrm>
            <a:off x="3666351" y="37722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246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85CBDCBC-5391-2107-6C94-294A0451C4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02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1" name="מציין מיקום של כותרת תחתונה 6">
            <a:extLst>
              <a:ext uri="{FF2B5EF4-FFF2-40B4-BE49-F238E27FC236}">
                <a16:creationId xmlns:a16="http://schemas.microsoft.com/office/drawing/2014/main" id="{F53DC830-4980-33F0-2EA8-6754834D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849"/>
            <a:ext cx="1324947" cy="365125"/>
          </a:xfrm>
        </p:spPr>
        <p:txBody>
          <a:bodyPr/>
          <a:lstStyle/>
          <a:p>
            <a:r>
              <a:rPr lang="he-IL" dirty="0"/>
              <a:t>אכול פיננסי כלכלי</a:t>
            </a:r>
            <a:endParaRPr lang="en-US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F80F0B2-4310-D09A-6503-E4B702174E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1867"/>
          <a:stretch/>
        </p:blipFill>
        <p:spPr>
          <a:xfrm>
            <a:off x="1910682" y="1451999"/>
            <a:ext cx="9541067" cy="153504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9725B59-814F-7541-0C9C-22E492F739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38492"/>
          <a:stretch/>
        </p:blipFill>
        <p:spPr>
          <a:xfrm>
            <a:off x="3917860" y="446224"/>
            <a:ext cx="7940728" cy="67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4267ABD-EC25-8507-D9C7-8888FFD063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F80F0B2-4310-D09A-6503-E4B702174E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0358" t="27462" b="925"/>
          <a:stretch/>
        </p:blipFill>
        <p:spPr>
          <a:xfrm>
            <a:off x="7046976" y="1909033"/>
            <a:ext cx="4736346" cy="390753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9725B59-814F-7541-0C9C-22E492F739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1749" b="70464"/>
          <a:stretch/>
        </p:blipFill>
        <p:spPr>
          <a:xfrm>
            <a:off x="5644896" y="446225"/>
            <a:ext cx="6213692" cy="32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DC86821C-BA0C-94F4-1C13-E940A63D33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4218" b="-3375"/>
          <a:stretch/>
        </p:blipFill>
        <p:spPr>
          <a:xfrm>
            <a:off x="3917860" y="958929"/>
            <a:ext cx="7940728" cy="426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FB58980-9A6B-57ED-EE50-16582EE48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7462" r="49641" b="925"/>
          <a:stretch/>
        </p:blipFill>
        <p:spPr>
          <a:xfrm>
            <a:off x="2242255" y="1909033"/>
            <a:ext cx="4804721" cy="390753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FE71194-F1E9-61F0-4951-C2E0C71F68F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0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25098407-02E6-8FAE-4F45-34A7A75A2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B5F7DDC9-E844-0514-B81D-35BE931DF0BE}"/>
              </a:ext>
            </a:extLst>
          </p:cNvPr>
          <p:cNvSpPr txBox="1">
            <a:spLocks/>
          </p:cNvSpPr>
          <p:nvPr/>
        </p:nvSpPr>
        <p:spPr>
          <a:xfrm>
            <a:off x="2489199" y="25582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محلول</a:t>
            </a:r>
            <a:endParaRPr lang="he-IL" sz="6000" b="1" dirty="0">
              <a:solidFill>
                <a:srgbClr val="D52E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9C7EFD5B-8C85-5922-B820-26AE176059DB}"/>
              </a:ext>
            </a:extLst>
          </p:cNvPr>
          <p:cNvSpPr txBox="1">
            <a:spLocks/>
          </p:cNvSpPr>
          <p:nvPr/>
        </p:nvSpPr>
        <p:spPr>
          <a:xfrm>
            <a:off x="3666351" y="37722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247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E536D453-DC4F-F052-BB2F-D426F2E7AC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72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C236C8F-70E9-3A3D-4561-64808D30B8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9900"/>
          <a:stretch/>
        </p:blipFill>
        <p:spPr>
          <a:xfrm>
            <a:off x="5567669" y="1889497"/>
            <a:ext cx="6104149" cy="153099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DDDE85E-DC67-ABEB-9BD3-97CD8DF4EC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-561" b="71869"/>
          <a:stretch/>
        </p:blipFill>
        <p:spPr>
          <a:xfrm>
            <a:off x="5720069" y="499872"/>
            <a:ext cx="6104149" cy="876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C1530E70-1AA9-270F-4A1B-CEE9205D18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5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A99BB81-00CA-1EF9-CFB5-43E6723972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762012D-1E6B-59A7-C6B5-1EEA342E0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593" y="1462841"/>
            <a:ext cx="2184813" cy="791744"/>
          </a:xfrm>
          <a:prstGeom prst="rect">
            <a:avLst/>
          </a:prstGeom>
        </p:spPr>
      </p:pic>
      <p:sp>
        <p:nvSpPr>
          <p:cNvPr id="8" name="כותרת משנה 2">
            <a:extLst>
              <a:ext uri="{FF2B5EF4-FFF2-40B4-BE49-F238E27FC236}">
                <a16:creationId xmlns:a16="http://schemas.microsoft.com/office/drawing/2014/main" id="{F1224D30-516F-97AC-68AE-E1F12E309A58}"/>
              </a:ext>
            </a:extLst>
          </p:cNvPr>
          <p:cNvSpPr txBox="1">
            <a:spLocks/>
          </p:cNvSpPr>
          <p:nvPr/>
        </p:nvSpPr>
        <p:spPr>
          <a:xfrm>
            <a:off x="1591149" y="2821842"/>
            <a:ext cx="857403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معادلة الخط </a:t>
            </a:r>
            <a:r>
              <a:rPr lang="ar-AE" sz="36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املستقيم</a:t>
            </a:r>
            <a:endParaRPr lang="he-IL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1919E668-1605-B613-6607-2D56AD962D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32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13E4880-4791-E1FC-63DF-2CAB324604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8546"/>
          <a:stretch/>
        </p:blipFill>
        <p:spPr>
          <a:xfrm>
            <a:off x="2002972" y="1090736"/>
            <a:ext cx="9487722" cy="1848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7EF34CC-485B-954B-97BA-D6ECA8A481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1180" b="33113"/>
          <a:stretch/>
        </p:blipFill>
        <p:spPr>
          <a:xfrm>
            <a:off x="2002972" y="3107213"/>
            <a:ext cx="9487722" cy="1146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92AD5EC-1F13-FABC-1F0E-75F53CE1A4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6067" b="16977"/>
          <a:stretch/>
        </p:blipFill>
        <p:spPr>
          <a:xfrm>
            <a:off x="2002972" y="4421696"/>
            <a:ext cx="9487722" cy="755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15D722FB-A612-99FE-F21D-8477F6FDD6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3044"/>
          <a:stretch/>
        </p:blipFill>
        <p:spPr>
          <a:xfrm>
            <a:off x="2002972" y="5389311"/>
            <a:ext cx="9487722" cy="755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0FF9778C-841D-D263-9932-A9B1D9BF6B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תמונה 32">
            <a:extLst>
              <a:ext uri="{FF2B5EF4-FFF2-40B4-BE49-F238E27FC236}">
                <a16:creationId xmlns:a16="http://schemas.microsoft.com/office/drawing/2014/main" id="{282CF7A0-B536-4BD0-4907-7A2F89D7D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E783EACE-3C17-9D9E-B731-F13744F55D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5213" y="357854"/>
            <a:ext cx="6576630" cy="1165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30E2E93-BA27-9E6D-2FBD-4DF6E2D8DF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7618"/>
          <a:stretch/>
        </p:blipFill>
        <p:spPr>
          <a:xfrm>
            <a:off x="2002972" y="1712937"/>
            <a:ext cx="9480102" cy="154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FC8C744-5CC1-4687-0226-3DF7CC5D24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2382"/>
          <a:stretch/>
        </p:blipFill>
        <p:spPr>
          <a:xfrm>
            <a:off x="2021741" y="3444387"/>
            <a:ext cx="9480102" cy="3220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247D747-7E33-E9F2-0A03-3D4BA3485FF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EED7F660-7F2D-9D1D-7FE4-76B6C16E9B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389"/>
          <a:stretch/>
        </p:blipFill>
        <p:spPr>
          <a:xfrm>
            <a:off x="2261061" y="884626"/>
            <a:ext cx="9388654" cy="243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94CB2B6-3D14-D62C-838B-DFAA849AC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3635"/>
          <a:stretch/>
        </p:blipFill>
        <p:spPr>
          <a:xfrm>
            <a:off x="2546836" y="3686438"/>
            <a:ext cx="8817104" cy="2629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17C1AE3-C0C7-BBE0-3BF9-ADB20D22326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0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71053" y="2419005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DD4B633-BB4E-FE4E-B302-6A7F6AADF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9264"/>
          <a:stretch/>
        </p:blipFill>
        <p:spPr>
          <a:xfrm>
            <a:off x="2133949" y="740047"/>
            <a:ext cx="9533446" cy="2104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377BD17-B6B6-9D7F-6F92-23F91348B6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0736" b="48940"/>
          <a:stretch/>
        </p:blipFill>
        <p:spPr>
          <a:xfrm>
            <a:off x="2133949" y="3009899"/>
            <a:ext cx="9533446" cy="53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0E7983B-6362-0803-F64A-15DE9F099B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0814" b="16741"/>
          <a:stretch/>
        </p:blipFill>
        <p:spPr>
          <a:xfrm>
            <a:off x="2133949" y="3708399"/>
            <a:ext cx="9533446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0A39A76-7B88-708C-34F0-C24F85C1A0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3505"/>
          <a:stretch/>
        </p:blipFill>
        <p:spPr>
          <a:xfrm>
            <a:off x="2133949" y="5549899"/>
            <a:ext cx="9533446" cy="852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15DCB205-2571-66AE-11D5-DAF9FF77A7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25098407-02E6-8FAE-4F45-34A7A75A2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B5F7DDC9-E844-0514-B81D-35BE931DF0BE}"/>
              </a:ext>
            </a:extLst>
          </p:cNvPr>
          <p:cNvSpPr txBox="1">
            <a:spLocks/>
          </p:cNvSpPr>
          <p:nvPr/>
        </p:nvSpPr>
        <p:spPr>
          <a:xfrm>
            <a:off x="2489199" y="25582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محلول</a:t>
            </a:r>
            <a:endParaRPr lang="he-IL" sz="6000" b="1" dirty="0">
              <a:solidFill>
                <a:srgbClr val="D52E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9C7EFD5B-8C85-5922-B820-26AE176059DB}"/>
              </a:ext>
            </a:extLst>
          </p:cNvPr>
          <p:cNvSpPr txBox="1">
            <a:spLocks/>
          </p:cNvSpPr>
          <p:nvPr/>
        </p:nvSpPr>
        <p:spPr>
          <a:xfrm>
            <a:off x="3666351" y="37722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249-250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E536D453-DC4F-F052-BB2F-D426F2E7AC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57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09B0BDD-8E2B-0A61-915C-111079F67B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8499" y="139979"/>
            <a:ext cx="8750299" cy="286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325764A5-721E-F6FB-8711-64614C7E30FC}"/>
              </a:ext>
            </a:extLst>
          </p:cNvPr>
          <p:cNvSpPr/>
          <p:nvPr/>
        </p:nvSpPr>
        <p:spPr>
          <a:xfrm>
            <a:off x="8174657" y="2279498"/>
            <a:ext cx="3788741" cy="696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1157E701-431F-3640-4DDF-7FC0770E1E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DC86249-289D-0B9B-F3BD-078F177E0E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7020"/>
          <a:stretch/>
        </p:blipFill>
        <p:spPr>
          <a:xfrm>
            <a:off x="3624794" y="3420487"/>
            <a:ext cx="8321761" cy="872113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98FB1103-704F-A5BC-1221-A0154C48C47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2980" b="34040"/>
          <a:stretch/>
        </p:blipFill>
        <p:spPr>
          <a:xfrm>
            <a:off x="3624794" y="4292600"/>
            <a:ext cx="8321761" cy="872113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BBEE9BED-A1C3-420F-C257-8948CBA84EA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7020"/>
          <a:stretch/>
        </p:blipFill>
        <p:spPr>
          <a:xfrm>
            <a:off x="3624794" y="5192743"/>
            <a:ext cx="8321761" cy="8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1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09B0BDD-8E2B-0A61-915C-111079F67B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8499" y="139979"/>
            <a:ext cx="8750299" cy="286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325764A5-721E-F6FB-8711-64614C7E30FC}"/>
              </a:ext>
            </a:extLst>
          </p:cNvPr>
          <p:cNvSpPr/>
          <p:nvPr/>
        </p:nvSpPr>
        <p:spPr>
          <a:xfrm>
            <a:off x="8157814" y="1852338"/>
            <a:ext cx="3788741" cy="370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1157E701-431F-3640-4DDF-7FC0770E1E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A4F45C93-643E-2B5B-EFB2-610121F086D3}"/>
              </a:ext>
            </a:extLst>
          </p:cNvPr>
          <p:cNvSpPr/>
          <p:nvPr/>
        </p:nvSpPr>
        <p:spPr>
          <a:xfrm>
            <a:off x="8157814" y="2599174"/>
            <a:ext cx="3788741" cy="370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A8B5A7A-DFDC-15FD-596E-40433D75693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3087"/>
          <a:stretch/>
        </p:blipFill>
        <p:spPr>
          <a:xfrm>
            <a:off x="4391000" y="3048001"/>
            <a:ext cx="7597798" cy="99059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033CD37-688F-4C0F-7DD9-CD92FD48E5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6913" b="50314"/>
          <a:stretch/>
        </p:blipFill>
        <p:spPr>
          <a:xfrm>
            <a:off x="4391000" y="4038600"/>
            <a:ext cx="7597798" cy="8382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507D08F-F065-2ACB-F6A6-F094DB9301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9685" b="27543"/>
          <a:stretch/>
        </p:blipFill>
        <p:spPr>
          <a:xfrm>
            <a:off x="4391000" y="4876800"/>
            <a:ext cx="7597798" cy="83820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664B3FA-4F08-E3F9-3D39-3FBBE9F291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2457"/>
          <a:stretch/>
        </p:blipFill>
        <p:spPr>
          <a:xfrm>
            <a:off x="4391000" y="5715000"/>
            <a:ext cx="7597798" cy="101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5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09B0BDD-8E2B-0A61-915C-111079F67B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8499" y="139979"/>
            <a:ext cx="8750299" cy="286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325764A5-721E-F6FB-8711-64614C7E30FC}"/>
              </a:ext>
            </a:extLst>
          </p:cNvPr>
          <p:cNvSpPr/>
          <p:nvPr/>
        </p:nvSpPr>
        <p:spPr>
          <a:xfrm>
            <a:off x="8157814" y="1852338"/>
            <a:ext cx="3788741" cy="738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1157E701-431F-3640-4DDF-7FC0770E1E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2345CB-EDD0-5179-5195-260C5B8F05A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0983"/>
          <a:stretch/>
        </p:blipFill>
        <p:spPr>
          <a:xfrm>
            <a:off x="4724706" y="3429000"/>
            <a:ext cx="6866215" cy="87415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FF1D6284-F83D-859C-DD09-BCFFCFDC42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9017" b="21967"/>
          <a:stretch/>
        </p:blipFill>
        <p:spPr>
          <a:xfrm>
            <a:off x="4724706" y="4303159"/>
            <a:ext cx="6866215" cy="87416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D9597FB8-5222-0353-28F2-81D4D4DA1B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8033"/>
          <a:stretch/>
        </p:blipFill>
        <p:spPr>
          <a:xfrm>
            <a:off x="4724706" y="5177318"/>
            <a:ext cx="6866215" cy="49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A99BB81-00CA-1EF9-CFB5-43E6723972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762012D-1E6B-59A7-C6B5-1EEA342E0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593" y="1462841"/>
            <a:ext cx="2184813" cy="791744"/>
          </a:xfrm>
          <a:prstGeom prst="rect">
            <a:avLst/>
          </a:prstGeom>
        </p:spPr>
      </p:pic>
      <p:sp>
        <p:nvSpPr>
          <p:cNvPr id="8" name="כותרת משנה 2">
            <a:extLst>
              <a:ext uri="{FF2B5EF4-FFF2-40B4-BE49-F238E27FC236}">
                <a16:creationId xmlns:a16="http://schemas.microsoft.com/office/drawing/2014/main" id="{F1224D30-516F-97AC-68AE-E1F12E309A58}"/>
              </a:ext>
            </a:extLst>
          </p:cNvPr>
          <p:cNvSpPr txBox="1">
            <a:spLocks/>
          </p:cNvSpPr>
          <p:nvPr/>
        </p:nvSpPr>
        <p:spPr>
          <a:xfrm>
            <a:off x="1864655" y="2855117"/>
            <a:ext cx="857403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الوضع </a:t>
            </a:r>
            <a:r>
              <a:rPr lang="ar-AE" sz="36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املتبادل</a:t>
            </a:r>
            <a:r>
              <a:rPr lang="ar-AE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بني </a:t>
            </a:r>
            <a:r>
              <a:rPr lang="ar-AE" sz="36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املستقيمني</a:t>
            </a:r>
            <a:r>
              <a:rPr lang="ar-AE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he-IL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1919E668-1605-B613-6607-2D56AD962D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95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F0F4D2C9-DF0B-D721-55A6-1D104346C5B8}"/>
              </a:ext>
            </a:extLst>
          </p:cNvPr>
          <p:cNvSpPr/>
          <p:nvPr/>
        </p:nvSpPr>
        <p:spPr>
          <a:xfrm>
            <a:off x="3465960" y="3421856"/>
            <a:ext cx="695740" cy="387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51D0DCD5-954D-B3B0-C5E6-8777C6331D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FA902BBB-186A-9985-68CF-859AA6D918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8827" y="1305397"/>
            <a:ext cx="8611346" cy="3764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0838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F0F4D2C9-DF0B-D721-55A6-1D104346C5B8}"/>
              </a:ext>
            </a:extLst>
          </p:cNvPr>
          <p:cNvSpPr/>
          <p:nvPr/>
        </p:nvSpPr>
        <p:spPr>
          <a:xfrm>
            <a:off x="3465960" y="3421856"/>
            <a:ext cx="695740" cy="387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51D0DCD5-954D-B3B0-C5E6-8777C6331D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47B9339-A644-2F1A-2415-A9E4FF1218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4321" y="1746123"/>
            <a:ext cx="9205758" cy="2933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304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תמונה 32">
            <a:extLst>
              <a:ext uri="{FF2B5EF4-FFF2-40B4-BE49-F238E27FC236}">
                <a16:creationId xmlns:a16="http://schemas.microsoft.com/office/drawing/2014/main" id="{282CF7A0-B536-4BD0-4907-7A2F89D7D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4439AF4-A4F6-B2A1-DEE6-8A1FC9AD90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9706"/>
          <a:stretch/>
        </p:blipFill>
        <p:spPr>
          <a:xfrm>
            <a:off x="2151478" y="667377"/>
            <a:ext cx="9449619" cy="1563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3953179-1B34-2A73-8F8A-83D658E398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0294"/>
          <a:stretch/>
        </p:blipFill>
        <p:spPr>
          <a:xfrm>
            <a:off x="2151477" y="2407743"/>
            <a:ext cx="9449619" cy="1545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C9127FE-D48A-E0F1-E6C7-824BEDA803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745"/>
          <a:stretch/>
        </p:blipFill>
        <p:spPr>
          <a:xfrm>
            <a:off x="2151477" y="4234162"/>
            <a:ext cx="9449619" cy="124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78ABBCB-B4D6-D509-5EE7-07443EB511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5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أمثلة محلولة</a:t>
            </a:r>
            <a:endParaRPr lang="he-IL" sz="6000" b="1" dirty="0">
              <a:solidFill>
                <a:srgbClr val="D52E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5098407-02E6-8FAE-4F45-34A7A75A2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238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E487104-D2F2-B1A5-DCF1-7A0DF91409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39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FF8DDE0-1D2A-77B4-4062-54F3067548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4253" y="446224"/>
            <a:ext cx="2072820" cy="109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B9BB4B2-5B2F-0368-18A8-9540C95157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7395" y="1821303"/>
            <a:ext cx="2979678" cy="253768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F9A6CF6-B8D1-38A2-3997-93A17F98C1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3843" y="1812938"/>
            <a:ext cx="3132091" cy="188992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33F65A11-5B3F-6FD1-0648-E141BD360A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5252" y="1821303"/>
            <a:ext cx="2187130" cy="220237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C18F3320-CFC2-A04E-3A3D-D565E15CAD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2076" y="4573478"/>
            <a:ext cx="2156647" cy="1051651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10119B95-492F-E606-2E1F-1FF782A546D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5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FF8DDE0-1D2A-77B4-4062-54F3067548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0669"/>
          <a:stretch/>
        </p:blipFill>
        <p:spPr>
          <a:xfrm>
            <a:off x="9724253" y="446225"/>
            <a:ext cx="2072820" cy="32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434E35E-837A-B29A-6888-CC662ACB56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4253" y="912058"/>
            <a:ext cx="1859441" cy="71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8029971-3153-FA3D-DA21-CA7FAAF70C0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4194"/>
          <a:stretch/>
        </p:blipFill>
        <p:spPr>
          <a:xfrm>
            <a:off x="8491486" y="1921621"/>
            <a:ext cx="3010161" cy="1845708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83F9FD03-F1EE-E28A-9A63-391D27CC3B6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5806"/>
          <a:stretch/>
        </p:blipFill>
        <p:spPr>
          <a:xfrm>
            <a:off x="8491485" y="4190024"/>
            <a:ext cx="3010161" cy="1461658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9FA8D5F3-DA34-3310-7E7B-850563B6E94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7436" b="82593"/>
          <a:stretch/>
        </p:blipFill>
        <p:spPr>
          <a:xfrm>
            <a:off x="4466811" y="912058"/>
            <a:ext cx="1859441" cy="716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DCB56533-B259-D424-7A45-31636F3336D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7407" b="37741"/>
          <a:stretch/>
        </p:blipFill>
        <p:spPr>
          <a:xfrm>
            <a:off x="3354194" y="1921621"/>
            <a:ext cx="2972058" cy="1845708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6082F918-99FD-4BEF-9BC8-B9DD5C47E77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4481"/>
          <a:stretch/>
        </p:blipFill>
        <p:spPr>
          <a:xfrm>
            <a:off x="3354194" y="4190024"/>
            <a:ext cx="2972058" cy="1461658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2E954F16-05B7-FDD3-293C-D8BB1294628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أمثلة محلولة</a:t>
            </a:r>
            <a:endParaRPr lang="he-IL" sz="6000" b="1" dirty="0">
              <a:solidFill>
                <a:srgbClr val="D52E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5098407-02E6-8FAE-4F45-34A7A75A2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>
            <a:off x="0" y="4298729"/>
            <a:ext cx="12192000" cy="2559272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239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ACF0E87-B13D-EEF5-F69E-DA8ED10687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75EE0507-89AD-2BD9-84A4-EB02A88E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7" b="10298"/>
          <a:stretch/>
        </p:blipFill>
        <p:spPr>
          <a:xfrm rot="16200000">
            <a:off x="-2419002" y="2419002"/>
            <a:ext cx="6840977" cy="200297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AB08AF2A-C876-A0F7-424D-1D2DE5ED4A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8420" b="67003"/>
          <a:stretch/>
        </p:blipFill>
        <p:spPr>
          <a:xfrm>
            <a:off x="9107424" y="272331"/>
            <a:ext cx="2640138" cy="1224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6BF10D6-A2C4-C3C4-A719-D575EC0380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2997"/>
          <a:stretch/>
        </p:blipFill>
        <p:spPr>
          <a:xfrm>
            <a:off x="8059162" y="1800113"/>
            <a:ext cx="3688400" cy="248667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D259F3E-9AF1-460C-D92A-1F0550F250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8215" y="4448419"/>
            <a:ext cx="3048264" cy="2209992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8886EA2-3025-EF9D-D4D7-984EB39EFE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9155"/>
          <a:stretch/>
        </p:blipFill>
        <p:spPr>
          <a:xfrm>
            <a:off x="4132839" y="292927"/>
            <a:ext cx="2392887" cy="1050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F6A63E5E-E811-3532-2236-8F1E057222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0845"/>
          <a:stretch/>
        </p:blipFill>
        <p:spPr>
          <a:xfrm>
            <a:off x="4132839" y="1496921"/>
            <a:ext cx="2392887" cy="2355738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F2CC4099-7AA4-095F-0966-96147D759E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6049" y="3523375"/>
            <a:ext cx="2270957" cy="2591025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6CD30E1-02DD-E74F-50CA-30112F6A7E5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077"/>
          <a:stretch/>
        </p:blipFill>
        <p:spPr>
          <a:xfrm>
            <a:off x="0" y="6494929"/>
            <a:ext cx="1864655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54645</TotalTime>
  <Words>101</Words>
  <Application>Microsoft Office PowerPoint</Application>
  <PresentationFormat>מסך רחב</PresentationFormat>
  <Paragraphs>60</Paragraphs>
  <Slides>38</Slides>
  <Notes>38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Tali Rouash</dc:creator>
  <cp:lastModifiedBy>Tali Rouash</cp:lastModifiedBy>
  <cp:revision>671</cp:revision>
  <dcterms:created xsi:type="dcterms:W3CDTF">2023-03-16T18:50:14Z</dcterms:created>
  <dcterms:modified xsi:type="dcterms:W3CDTF">2024-01-15T13:23:17Z</dcterms:modified>
</cp:coreProperties>
</file>