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09"/>
  </p:notesMasterIdLst>
  <p:sldIdLst>
    <p:sldId id="261" r:id="rId2"/>
    <p:sldId id="359" r:id="rId3"/>
    <p:sldId id="262" r:id="rId4"/>
    <p:sldId id="257" r:id="rId5"/>
    <p:sldId id="361" r:id="rId6"/>
    <p:sldId id="362" r:id="rId7"/>
    <p:sldId id="363" r:id="rId8"/>
    <p:sldId id="267" r:id="rId9"/>
    <p:sldId id="347" r:id="rId10"/>
    <p:sldId id="269" r:id="rId11"/>
    <p:sldId id="364" r:id="rId12"/>
    <p:sldId id="365" r:id="rId13"/>
    <p:sldId id="366" r:id="rId14"/>
    <p:sldId id="367" r:id="rId15"/>
    <p:sldId id="368" r:id="rId16"/>
    <p:sldId id="369" r:id="rId17"/>
    <p:sldId id="370" r:id="rId18"/>
    <p:sldId id="371" r:id="rId19"/>
    <p:sldId id="372" r:id="rId20"/>
    <p:sldId id="272" r:id="rId21"/>
    <p:sldId id="348" r:id="rId22"/>
    <p:sldId id="273" r:id="rId23"/>
    <p:sldId id="373" r:id="rId24"/>
    <p:sldId id="374" r:id="rId25"/>
    <p:sldId id="375" r:id="rId26"/>
    <p:sldId id="376" r:id="rId27"/>
    <p:sldId id="377" r:id="rId28"/>
    <p:sldId id="378" r:id="rId29"/>
    <p:sldId id="349" r:id="rId30"/>
    <p:sldId id="287" r:id="rId31"/>
    <p:sldId id="379" r:id="rId32"/>
    <p:sldId id="380" r:id="rId33"/>
    <p:sldId id="381" r:id="rId34"/>
    <p:sldId id="382" r:id="rId35"/>
    <p:sldId id="383" r:id="rId36"/>
    <p:sldId id="384" r:id="rId37"/>
    <p:sldId id="289" r:id="rId38"/>
    <p:sldId id="385" r:id="rId39"/>
    <p:sldId id="386" r:id="rId40"/>
    <p:sldId id="351" r:id="rId41"/>
    <p:sldId id="295" r:id="rId42"/>
    <p:sldId id="387" r:id="rId43"/>
    <p:sldId id="388" r:id="rId44"/>
    <p:sldId id="389" r:id="rId45"/>
    <p:sldId id="390" r:id="rId46"/>
    <p:sldId id="296" r:id="rId47"/>
    <p:sldId id="391" r:id="rId48"/>
    <p:sldId id="392" r:id="rId49"/>
    <p:sldId id="393" r:id="rId50"/>
    <p:sldId id="394"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 id="413" r:id="rId70"/>
    <p:sldId id="414" r:id="rId71"/>
    <p:sldId id="415" r:id="rId72"/>
    <p:sldId id="416" r:id="rId73"/>
    <p:sldId id="417" r:id="rId74"/>
    <p:sldId id="452"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0" r:id="rId97"/>
    <p:sldId id="441" r:id="rId98"/>
    <p:sldId id="442" r:id="rId99"/>
    <p:sldId id="443" r:id="rId100"/>
    <p:sldId id="444" r:id="rId101"/>
    <p:sldId id="445" r:id="rId102"/>
    <p:sldId id="446" r:id="rId103"/>
    <p:sldId id="447" r:id="rId104"/>
    <p:sldId id="448" r:id="rId105"/>
    <p:sldId id="449" r:id="rId106"/>
    <p:sldId id="450" r:id="rId107"/>
    <p:sldId id="451" r:id="rId108"/>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693"/>
    <a:srgbClr val="FFFFFF"/>
    <a:srgbClr val="9C4226"/>
    <a:srgbClr val="701B3A"/>
    <a:srgbClr val="007336"/>
    <a:srgbClr val="7C5096"/>
    <a:srgbClr val="C32B36"/>
    <a:srgbClr val="39AA41"/>
    <a:srgbClr val="D52E72"/>
    <a:srgbClr val="FB7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סגנון ביניים 4 - הדגשה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סגנון ביניים 4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305" autoAdjust="0"/>
    <p:restoredTop sz="93362" autoAdjust="0"/>
  </p:normalViewPr>
  <p:slideViewPr>
    <p:cSldViewPr snapToGrid="0">
      <p:cViewPr varScale="1">
        <p:scale>
          <a:sx n="60" d="100"/>
          <a:sy n="60" d="100"/>
        </p:scale>
        <p:origin x="6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747F07EA-0942-4464-B1D7-D7CDD732BD60}" type="datetimeFigureOut">
              <a:rPr lang="en-US" smtClean="0"/>
              <a:t>11/5/2023</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0CAE58E4-E829-4046-A3B8-8AF34F0A3A55}" type="slidenum">
              <a:rPr lang="en-US" smtClean="0"/>
              <a:t>‹#›</a:t>
            </a:fld>
            <a:endParaRPr lang="en-US"/>
          </a:p>
        </p:txBody>
      </p:sp>
    </p:spTree>
    <p:extLst>
      <p:ext uri="{BB962C8B-B14F-4D97-AF65-F5344CB8AC3E}">
        <p14:creationId xmlns:p14="http://schemas.microsoft.com/office/powerpoint/2010/main" val="241273717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a:t>
            </a:fld>
            <a:endParaRPr lang="en-US"/>
          </a:p>
        </p:txBody>
      </p:sp>
    </p:spTree>
    <p:extLst>
      <p:ext uri="{BB962C8B-B14F-4D97-AF65-F5344CB8AC3E}">
        <p14:creationId xmlns:p14="http://schemas.microsoft.com/office/powerpoint/2010/main" val="88651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a:t>
            </a:fld>
            <a:endParaRPr lang="en-US"/>
          </a:p>
        </p:txBody>
      </p:sp>
    </p:spTree>
    <p:extLst>
      <p:ext uri="{BB962C8B-B14F-4D97-AF65-F5344CB8AC3E}">
        <p14:creationId xmlns:p14="http://schemas.microsoft.com/office/powerpoint/2010/main" val="12098537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100</a:t>
            </a:fld>
            <a:endParaRPr lang="en-US"/>
          </a:p>
        </p:txBody>
      </p:sp>
    </p:spTree>
    <p:extLst>
      <p:ext uri="{BB962C8B-B14F-4D97-AF65-F5344CB8AC3E}">
        <p14:creationId xmlns:p14="http://schemas.microsoft.com/office/powerpoint/2010/main" val="37889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101</a:t>
            </a:fld>
            <a:endParaRPr lang="en-US"/>
          </a:p>
        </p:txBody>
      </p:sp>
    </p:spTree>
    <p:extLst>
      <p:ext uri="{BB962C8B-B14F-4D97-AF65-F5344CB8AC3E}">
        <p14:creationId xmlns:p14="http://schemas.microsoft.com/office/powerpoint/2010/main" val="41344519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102</a:t>
            </a:fld>
            <a:endParaRPr lang="en-US"/>
          </a:p>
        </p:txBody>
      </p:sp>
    </p:spTree>
    <p:extLst>
      <p:ext uri="{BB962C8B-B14F-4D97-AF65-F5344CB8AC3E}">
        <p14:creationId xmlns:p14="http://schemas.microsoft.com/office/powerpoint/2010/main" val="33146023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103</a:t>
            </a:fld>
            <a:endParaRPr lang="en-US"/>
          </a:p>
        </p:txBody>
      </p:sp>
    </p:spTree>
    <p:extLst>
      <p:ext uri="{BB962C8B-B14F-4D97-AF65-F5344CB8AC3E}">
        <p14:creationId xmlns:p14="http://schemas.microsoft.com/office/powerpoint/2010/main" val="10353137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104</a:t>
            </a:fld>
            <a:endParaRPr lang="en-US"/>
          </a:p>
        </p:txBody>
      </p:sp>
    </p:spTree>
    <p:extLst>
      <p:ext uri="{BB962C8B-B14F-4D97-AF65-F5344CB8AC3E}">
        <p14:creationId xmlns:p14="http://schemas.microsoft.com/office/powerpoint/2010/main" val="24792157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105</a:t>
            </a:fld>
            <a:endParaRPr lang="en-US"/>
          </a:p>
        </p:txBody>
      </p:sp>
    </p:spTree>
    <p:extLst>
      <p:ext uri="{BB962C8B-B14F-4D97-AF65-F5344CB8AC3E}">
        <p14:creationId xmlns:p14="http://schemas.microsoft.com/office/powerpoint/2010/main" val="2498604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106</a:t>
            </a:fld>
            <a:endParaRPr lang="en-US"/>
          </a:p>
        </p:txBody>
      </p:sp>
    </p:spTree>
    <p:extLst>
      <p:ext uri="{BB962C8B-B14F-4D97-AF65-F5344CB8AC3E}">
        <p14:creationId xmlns:p14="http://schemas.microsoft.com/office/powerpoint/2010/main" val="34700691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107</a:t>
            </a:fld>
            <a:endParaRPr lang="en-US"/>
          </a:p>
        </p:txBody>
      </p:sp>
    </p:spTree>
    <p:extLst>
      <p:ext uri="{BB962C8B-B14F-4D97-AF65-F5344CB8AC3E}">
        <p14:creationId xmlns:p14="http://schemas.microsoft.com/office/powerpoint/2010/main" val="2008989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11</a:t>
            </a:fld>
            <a:endParaRPr lang="en-US"/>
          </a:p>
        </p:txBody>
      </p:sp>
    </p:spTree>
    <p:extLst>
      <p:ext uri="{BB962C8B-B14F-4D97-AF65-F5344CB8AC3E}">
        <p14:creationId xmlns:p14="http://schemas.microsoft.com/office/powerpoint/2010/main" val="321875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12</a:t>
            </a:fld>
            <a:endParaRPr lang="en-US"/>
          </a:p>
        </p:txBody>
      </p:sp>
    </p:spTree>
    <p:extLst>
      <p:ext uri="{BB962C8B-B14F-4D97-AF65-F5344CB8AC3E}">
        <p14:creationId xmlns:p14="http://schemas.microsoft.com/office/powerpoint/2010/main" val="2861588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13</a:t>
            </a:fld>
            <a:endParaRPr lang="en-US"/>
          </a:p>
        </p:txBody>
      </p:sp>
    </p:spTree>
    <p:extLst>
      <p:ext uri="{BB962C8B-B14F-4D97-AF65-F5344CB8AC3E}">
        <p14:creationId xmlns:p14="http://schemas.microsoft.com/office/powerpoint/2010/main" val="34687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14</a:t>
            </a:fld>
            <a:endParaRPr lang="en-US"/>
          </a:p>
        </p:txBody>
      </p:sp>
    </p:spTree>
    <p:extLst>
      <p:ext uri="{BB962C8B-B14F-4D97-AF65-F5344CB8AC3E}">
        <p14:creationId xmlns:p14="http://schemas.microsoft.com/office/powerpoint/2010/main" val="323853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15</a:t>
            </a:fld>
            <a:endParaRPr lang="en-US"/>
          </a:p>
        </p:txBody>
      </p:sp>
    </p:spTree>
    <p:extLst>
      <p:ext uri="{BB962C8B-B14F-4D97-AF65-F5344CB8AC3E}">
        <p14:creationId xmlns:p14="http://schemas.microsoft.com/office/powerpoint/2010/main" val="130863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16</a:t>
            </a:fld>
            <a:endParaRPr lang="en-US"/>
          </a:p>
        </p:txBody>
      </p:sp>
    </p:spTree>
    <p:extLst>
      <p:ext uri="{BB962C8B-B14F-4D97-AF65-F5344CB8AC3E}">
        <p14:creationId xmlns:p14="http://schemas.microsoft.com/office/powerpoint/2010/main" val="3190016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17</a:t>
            </a:fld>
            <a:endParaRPr lang="en-US"/>
          </a:p>
        </p:txBody>
      </p:sp>
    </p:spTree>
    <p:extLst>
      <p:ext uri="{BB962C8B-B14F-4D97-AF65-F5344CB8AC3E}">
        <p14:creationId xmlns:p14="http://schemas.microsoft.com/office/powerpoint/2010/main" val="1666877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18</a:t>
            </a:fld>
            <a:endParaRPr lang="en-US"/>
          </a:p>
        </p:txBody>
      </p:sp>
    </p:spTree>
    <p:extLst>
      <p:ext uri="{BB962C8B-B14F-4D97-AF65-F5344CB8AC3E}">
        <p14:creationId xmlns:p14="http://schemas.microsoft.com/office/powerpoint/2010/main" val="503352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19</a:t>
            </a:fld>
            <a:endParaRPr lang="en-US"/>
          </a:p>
        </p:txBody>
      </p:sp>
    </p:spTree>
    <p:extLst>
      <p:ext uri="{BB962C8B-B14F-4D97-AF65-F5344CB8AC3E}">
        <p14:creationId xmlns:p14="http://schemas.microsoft.com/office/powerpoint/2010/main" val="123449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a:t>
            </a:fld>
            <a:endParaRPr lang="en-US"/>
          </a:p>
        </p:txBody>
      </p:sp>
    </p:spTree>
    <p:extLst>
      <p:ext uri="{BB962C8B-B14F-4D97-AF65-F5344CB8AC3E}">
        <p14:creationId xmlns:p14="http://schemas.microsoft.com/office/powerpoint/2010/main" val="40425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20</a:t>
            </a:fld>
            <a:endParaRPr lang="en-US"/>
          </a:p>
        </p:txBody>
      </p:sp>
    </p:spTree>
    <p:extLst>
      <p:ext uri="{BB962C8B-B14F-4D97-AF65-F5344CB8AC3E}">
        <p14:creationId xmlns:p14="http://schemas.microsoft.com/office/powerpoint/2010/main" val="234360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21</a:t>
            </a:fld>
            <a:endParaRPr lang="en-US"/>
          </a:p>
        </p:txBody>
      </p:sp>
    </p:spTree>
    <p:extLst>
      <p:ext uri="{BB962C8B-B14F-4D97-AF65-F5344CB8AC3E}">
        <p14:creationId xmlns:p14="http://schemas.microsoft.com/office/powerpoint/2010/main" val="3431163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22</a:t>
            </a:fld>
            <a:endParaRPr lang="en-US"/>
          </a:p>
        </p:txBody>
      </p:sp>
    </p:spTree>
    <p:extLst>
      <p:ext uri="{BB962C8B-B14F-4D97-AF65-F5344CB8AC3E}">
        <p14:creationId xmlns:p14="http://schemas.microsoft.com/office/powerpoint/2010/main" val="2897733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23</a:t>
            </a:fld>
            <a:endParaRPr lang="en-US"/>
          </a:p>
        </p:txBody>
      </p:sp>
    </p:spTree>
    <p:extLst>
      <p:ext uri="{BB962C8B-B14F-4D97-AF65-F5344CB8AC3E}">
        <p14:creationId xmlns:p14="http://schemas.microsoft.com/office/powerpoint/2010/main" val="4185326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24</a:t>
            </a:fld>
            <a:endParaRPr lang="en-US"/>
          </a:p>
        </p:txBody>
      </p:sp>
    </p:spTree>
    <p:extLst>
      <p:ext uri="{BB962C8B-B14F-4D97-AF65-F5344CB8AC3E}">
        <p14:creationId xmlns:p14="http://schemas.microsoft.com/office/powerpoint/2010/main" val="85319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25</a:t>
            </a:fld>
            <a:endParaRPr lang="en-US"/>
          </a:p>
        </p:txBody>
      </p:sp>
    </p:spTree>
    <p:extLst>
      <p:ext uri="{BB962C8B-B14F-4D97-AF65-F5344CB8AC3E}">
        <p14:creationId xmlns:p14="http://schemas.microsoft.com/office/powerpoint/2010/main" val="3816767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26</a:t>
            </a:fld>
            <a:endParaRPr lang="en-US"/>
          </a:p>
        </p:txBody>
      </p:sp>
    </p:spTree>
    <p:extLst>
      <p:ext uri="{BB962C8B-B14F-4D97-AF65-F5344CB8AC3E}">
        <p14:creationId xmlns:p14="http://schemas.microsoft.com/office/powerpoint/2010/main" val="3279085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27</a:t>
            </a:fld>
            <a:endParaRPr lang="en-US"/>
          </a:p>
        </p:txBody>
      </p:sp>
    </p:spTree>
    <p:extLst>
      <p:ext uri="{BB962C8B-B14F-4D97-AF65-F5344CB8AC3E}">
        <p14:creationId xmlns:p14="http://schemas.microsoft.com/office/powerpoint/2010/main" val="363483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28</a:t>
            </a:fld>
            <a:endParaRPr lang="en-US"/>
          </a:p>
        </p:txBody>
      </p:sp>
    </p:spTree>
    <p:extLst>
      <p:ext uri="{BB962C8B-B14F-4D97-AF65-F5344CB8AC3E}">
        <p14:creationId xmlns:p14="http://schemas.microsoft.com/office/powerpoint/2010/main" val="561314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29</a:t>
            </a:fld>
            <a:endParaRPr lang="en-US"/>
          </a:p>
        </p:txBody>
      </p:sp>
    </p:spTree>
    <p:extLst>
      <p:ext uri="{BB962C8B-B14F-4D97-AF65-F5344CB8AC3E}">
        <p14:creationId xmlns:p14="http://schemas.microsoft.com/office/powerpoint/2010/main" val="2975606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a:t>
            </a:fld>
            <a:endParaRPr lang="en-US"/>
          </a:p>
        </p:txBody>
      </p:sp>
    </p:spTree>
    <p:extLst>
      <p:ext uri="{BB962C8B-B14F-4D97-AF65-F5344CB8AC3E}">
        <p14:creationId xmlns:p14="http://schemas.microsoft.com/office/powerpoint/2010/main" val="3415494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30</a:t>
            </a:fld>
            <a:endParaRPr lang="en-US"/>
          </a:p>
        </p:txBody>
      </p:sp>
    </p:spTree>
    <p:extLst>
      <p:ext uri="{BB962C8B-B14F-4D97-AF65-F5344CB8AC3E}">
        <p14:creationId xmlns:p14="http://schemas.microsoft.com/office/powerpoint/2010/main" val="2193335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31</a:t>
            </a:fld>
            <a:endParaRPr lang="en-US"/>
          </a:p>
        </p:txBody>
      </p:sp>
    </p:spTree>
    <p:extLst>
      <p:ext uri="{BB962C8B-B14F-4D97-AF65-F5344CB8AC3E}">
        <p14:creationId xmlns:p14="http://schemas.microsoft.com/office/powerpoint/2010/main" val="684308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32</a:t>
            </a:fld>
            <a:endParaRPr lang="en-US"/>
          </a:p>
        </p:txBody>
      </p:sp>
    </p:spTree>
    <p:extLst>
      <p:ext uri="{BB962C8B-B14F-4D97-AF65-F5344CB8AC3E}">
        <p14:creationId xmlns:p14="http://schemas.microsoft.com/office/powerpoint/2010/main" val="116731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33</a:t>
            </a:fld>
            <a:endParaRPr lang="en-US"/>
          </a:p>
        </p:txBody>
      </p:sp>
    </p:spTree>
    <p:extLst>
      <p:ext uri="{BB962C8B-B14F-4D97-AF65-F5344CB8AC3E}">
        <p14:creationId xmlns:p14="http://schemas.microsoft.com/office/powerpoint/2010/main" val="1407669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34</a:t>
            </a:fld>
            <a:endParaRPr lang="en-US"/>
          </a:p>
        </p:txBody>
      </p:sp>
    </p:spTree>
    <p:extLst>
      <p:ext uri="{BB962C8B-B14F-4D97-AF65-F5344CB8AC3E}">
        <p14:creationId xmlns:p14="http://schemas.microsoft.com/office/powerpoint/2010/main" val="4088919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35</a:t>
            </a:fld>
            <a:endParaRPr lang="en-US"/>
          </a:p>
        </p:txBody>
      </p:sp>
    </p:spTree>
    <p:extLst>
      <p:ext uri="{BB962C8B-B14F-4D97-AF65-F5344CB8AC3E}">
        <p14:creationId xmlns:p14="http://schemas.microsoft.com/office/powerpoint/2010/main" val="155854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36</a:t>
            </a:fld>
            <a:endParaRPr lang="en-US"/>
          </a:p>
        </p:txBody>
      </p:sp>
    </p:spTree>
    <p:extLst>
      <p:ext uri="{BB962C8B-B14F-4D97-AF65-F5344CB8AC3E}">
        <p14:creationId xmlns:p14="http://schemas.microsoft.com/office/powerpoint/2010/main" val="567359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37</a:t>
            </a:fld>
            <a:endParaRPr lang="en-US"/>
          </a:p>
        </p:txBody>
      </p:sp>
    </p:spTree>
    <p:extLst>
      <p:ext uri="{BB962C8B-B14F-4D97-AF65-F5344CB8AC3E}">
        <p14:creationId xmlns:p14="http://schemas.microsoft.com/office/powerpoint/2010/main" val="625973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38</a:t>
            </a:fld>
            <a:endParaRPr lang="en-US"/>
          </a:p>
        </p:txBody>
      </p:sp>
    </p:spTree>
    <p:extLst>
      <p:ext uri="{BB962C8B-B14F-4D97-AF65-F5344CB8AC3E}">
        <p14:creationId xmlns:p14="http://schemas.microsoft.com/office/powerpoint/2010/main" val="3312977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39</a:t>
            </a:fld>
            <a:endParaRPr lang="en-US"/>
          </a:p>
        </p:txBody>
      </p:sp>
    </p:spTree>
    <p:extLst>
      <p:ext uri="{BB962C8B-B14F-4D97-AF65-F5344CB8AC3E}">
        <p14:creationId xmlns:p14="http://schemas.microsoft.com/office/powerpoint/2010/main" val="73530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a:t>
            </a:fld>
            <a:endParaRPr lang="en-US"/>
          </a:p>
        </p:txBody>
      </p:sp>
    </p:spTree>
    <p:extLst>
      <p:ext uri="{BB962C8B-B14F-4D97-AF65-F5344CB8AC3E}">
        <p14:creationId xmlns:p14="http://schemas.microsoft.com/office/powerpoint/2010/main" val="2530307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40</a:t>
            </a:fld>
            <a:endParaRPr lang="en-US"/>
          </a:p>
        </p:txBody>
      </p:sp>
    </p:spTree>
    <p:extLst>
      <p:ext uri="{BB962C8B-B14F-4D97-AF65-F5344CB8AC3E}">
        <p14:creationId xmlns:p14="http://schemas.microsoft.com/office/powerpoint/2010/main" val="2795893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41</a:t>
            </a:fld>
            <a:endParaRPr lang="en-US"/>
          </a:p>
        </p:txBody>
      </p:sp>
    </p:spTree>
    <p:extLst>
      <p:ext uri="{BB962C8B-B14F-4D97-AF65-F5344CB8AC3E}">
        <p14:creationId xmlns:p14="http://schemas.microsoft.com/office/powerpoint/2010/main" val="263322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42</a:t>
            </a:fld>
            <a:endParaRPr lang="en-US"/>
          </a:p>
        </p:txBody>
      </p:sp>
    </p:spTree>
    <p:extLst>
      <p:ext uri="{BB962C8B-B14F-4D97-AF65-F5344CB8AC3E}">
        <p14:creationId xmlns:p14="http://schemas.microsoft.com/office/powerpoint/2010/main" val="599797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43</a:t>
            </a:fld>
            <a:endParaRPr lang="en-US"/>
          </a:p>
        </p:txBody>
      </p:sp>
    </p:spTree>
    <p:extLst>
      <p:ext uri="{BB962C8B-B14F-4D97-AF65-F5344CB8AC3E}">
        <p14:creationId xmlns:p14="http://schemas.microsoft.com/office/powerpoint/2010/main" val="627575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44</a:t>
            </a:fld>
            <a:endParaRPr lang="en-US"/>
          </a:p>
        </p:txBody>
      </p:sp>
    </p:spTree>
    <p:extLst>
      <p:ext uri="{BB962C8B-B14F-4D97-AF65-F5344CB8AC3E}">
        <p14:creationId xmlns:p14="http://schemas.microsoft.com/office/powerpoint/2010/main" val="1188577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45</a:t>
            </a:fld>
            <a:endParaRPr lang="en-US"/>
          </a:p>
        </p:txBody>
      </p:sp>
    </p:spTree>
    <p:extLst>
      <p:ext uri="{BB962C8B-B14F-4D97-AF65-F5344CB8AC3E}">
        <p14:creationId xmlns:p14="http://schemas.microsoft.com/office/powerpoint/2010/main" val="100811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46</a:t>
            </a:fld>
            <a:endParaRPr lang="en-US"/>
          </a:p>
        </p:txBody>
      </p:sp>
    </p:spTree>
    <p:extLst>
      <p:ext uri="{BB962C8B-B14F-4D97-AF65-F5344CB8AC3E}">
        <p14:creationId xmlns:p14="http://schemas.microsoft.com/office/powerpoint/2010/main" val="3229016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47</a:t>
            </a:fld>
            <a:endParaRPr lang="en-US"/>
          </a:p>
        </p:txBody>
      </p:sp>
    </p:spTree>
    <p:extLst>
      <p:ext uri="{BB962C8B-B14F-4D97-AF65-F5344CB8AC3E}">
        <p14:creationId xmlns:p14="http://schemas.microsoft.com/office/powerpoint/2010/main" val="1787206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48</a:t>
            </a:fld>
            <a:endParaRPr lang="en-US"/>
          </a:p>
        </p:txBody>
      </p:sp>
    </p:spTree>
    <p:extLst>
      <p:ext uri="{BB962C8B-B14F-4D97-AF65-F5344CB8AC3E}">
        <p14:creationId xmlns:p14="http://schemas.microsoft.com/office/powerpoint/2010/main" val="33187584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49</a:t>
            </a:fld>
            <a:endParaRPr lang="en-US"/>
          </a:p>
        </p:txBody>
      </p:sp>
    </p:spTree>
    <p:extLst>
      <p:ext uri="{BB962C8B-B14F-4D97-AF65-F5344CB8AC3E}">
        <p14:creationId xmlns:p14="http://schemas.microsoft.com/office/powerpoint/2010/main" val="204307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a:t>
            </a:fld>
            <a:endParaRPr lang="en-US"/>
          </a:p>
        </p:txBody>
      </p:sp>
    </p:spTree>
    <p:extLst>
      <p:ext uri="{BB962C8B-B14F-4D97-AF65-F5344CB8AC3E}">
        <p14:creationId xmlns:p14="http://schemas.microsoft.com/office/powerpoint/2010/main" val="12056547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50</a:t>
            </a:fld>
            <a:endParaRPr lang="en-US"/>
          </a:p>
        </p:txBody>
      </p:sp>
    </p:spTree>
    <p:extLst>
      <p:ext uri="{BB962C8B-B14F-4D97-AF65-F5344CB8AC3E}">
        <p14:creationId xmlns:p14="http://schemas.microsoft.com/office/powerpoint/2010/main" val="3503700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51</a:t>
            </a:fld>
            <a:endParaRPr lang="en-US"/>
          </a:p>
        </p:txBody>
      </p:sp>
    </p:spTree>
    <p:extLst>
      <p:ext uri="{BB962C8B-B14F-4D97-AF65-F5344CB8AC3E}">
        <p14:creationId xmlns:p14="http://schemas.microsoft.com/office/powerpoint/2010/main" val="3403501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52</a:t>
            </a:fld>
            <a:endParaRPr lang="en-US"/>
          </a:p>
        </p:txBody>
      </p:sp>
    </p:spTree>
    <p:extLst>
      <p:ext uri="{BB962C8B-B14F-4D97-AF65-F5344CB8AC3E}">
        <p14:creationId xmlns:p14="http://schemas.microsoft.com/office/powerpoint/2010/main" val="1805784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53</a:t>
            </a:fld>
            <a:endParaRPr lang="en-US"/>
          </a:p>
        </p:txBody>
      </p:sp>
    </p:spTree>
    <p:extLst>
      <p:ext uri="{BB962C8B-B14F-4D97-AF65-F5344CB8AC3E}">
        <p14:creationId xmlns:p14="http://schemas.microsoft.com/office/powerpoint/2010/main" val="523239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54</a:t>
            </a:fld>
            <a:endParaRPr lang="en-US"/>
          </a:p>
        </p:txBody>
      </p:sp>
    </p:spTree>
    <p:extLst>
      <p:ext uri="{BB962C8B-B14F-4D97-AF65-F5344CB8AC3E}">
        <p14:creationId xmlns:p14="http://schemas.microsoft.com/office/powerpoint/2010/main" val="3851811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55</a:t>
            </a:fld>
            <a:endParaRPr lang="en-US"/>
          </a:p>
        </p:txBody>
      </p:sp>
    </p:spTree>
    <p:extLst>
      <p:ext uri="{BB962C8B-B14F-4D97-AF65-F5344CB8AC3E}">
        <p14:creationId xmlns:p14="http://schemas.microsoft.com/office/powerpoint/2010/main" val="3096928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56</a:t>
            </a:fld>
            <a:endParaRPr lang="en-US"/>
          </a:p>
        </p:txBody>
      </p:sp>
    </p:spTree>
    <p:extLst>
      <p:ext uri="{BB962C8B-B14F-4D97-AF65-F5344CB8AC3E}">
        <p14:creationId xmlns:p14="http://schemas.microsoft.com/office/powerpoint/2010/main" val="3477068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57</a:t>
            </a:fld>
            <a:endParaRPr lang="en-US"/>
          </a:p>
        </p:txBody>
      </p:sp>
    </p:spTree>
    <p:extLst>
      <p:ext uri="{BB962C8B-B14F-4D97-AF65-F5344CB8AC3E}">
        <p14:creationId xmlns:p14="http://schemas.microsoft.com/office/powerpoint/2010/main" val="2138050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58</a:t>
            </a:fld>
            <a:endParaRPr lang="en-US"/>
          </a:p>
        </p:txBody>
      </p:sp>
    </p:spTree>
    <p:extLst>
      <p:ext uri="{BB962C8B-B14F-4D97-AF65-F5344CB8AC3E}">
        <p14:creationId xmlns:p14="http://schemas.microsoft.com/office/powerpoint/2010/main" val="23273754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59</a:t>
            </a:fld>
            <a:endParaRPr lang="en-US"/>
          </a:p>
        </p:txBody>
      </p:sp>
    </p:spTree>
    <p:extLst>
      <p:ext uri="{BB962C8B-B14F-4D97-AF65-F5344CB8AC3E}">
        <p14:creationId xmlns:p14="http://schemas.microsoft.com/office/powerpoint/2010/main" val="2250319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a:t>
            </a:fld>
            <a:endParaRPr lang="en-US"/>
          </a:p>
        </p:txBody>
      </p:sp>
    </p:spTree>
    <p:extLst>
      <p:ext uri="{BB962C8B-B14F-4D97-AF65-F5344CB8AC3E}">
        <p14:creationId xmlns:p14="http://schemas.microsoft.com/office/powerpoint/2010/main" val="3062783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60</a:t>
            </a:fld>
            <a:endParaRPr lang="en-US"/>
          </a:p>
        </p:txBody>
      </p:sp>
    </p:spTree>
    <p:extLst>
      <p:ext uri="{BB962C8B-B14F-4D97-AF65-F5344CB8AC3E}">
        <p14:creationId xmlns:p14="http://schemas.microsoft.com/office/powerpoint/2010/main" val="7433452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61</a:t>
            </a:fld>
            <a:endParaRPr lang="en-US"/>
          </a:p>
        </p:txBody>
      </p:sp>
    </p:spTree>
    <p:extLst>
      <p:ext uri="{BB962C8B-B14F-4D97-AF65-F5344CB8AC3E}">
        <p14:creationId xmlns:p14="http://schemas.microsoft.com/office/powerpoint/2010/main" val="776929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62</a:t>
            </a:fld>
            <a:endParaRPr lang="en-US"/>
          </a:p>
        </p:txBody>
      </p:sp>
    </p:spTree>
    <p:extLst>
      <p:ext uri="{BB962C8B-B14F-4D97-AF65-F5344CB8AC3E}">
        <p14:creationId xmlns:p14="http://schemas.microsoft.com/office/powerpoint/2010/main" val="1341642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63</a:t>
            </a:fld>
            <a:endParaRPr lang="en-US"/>
          </a:p>
        </p:txBody>
      </p:sp>
    </p:spTree>
    <p:extLst>
      <p:ext uri="{BB962C8B-B14F-4D97-AF65-F5344CB8AC3E}">
        <p14:creationId xmlns:p14="http://schemas.microsoft.com/office/powerpoint/2010/main" val="38087091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64</a:t>
            </a:fld>
            <a:endParaRPr lang="en-US"/>
          </a:p>
        </p:txBody>
      </p:sp>
    </p:spTree>
    <p:extLst>
      <p:ext uri="{BB962C8B-B14F-4D97-AF65-F5344CB8AC3E}">
        <p14:creationId xmlns:p14="http://schemas.microsoft.com/office/powerpoint/2010/main" val="4230051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65</a:t>
            </a:fld>
            <a:endParaRPr lang="en-US"/>
          </a:p>
        </p:txBody>
      </p:sp>
    </p:spTree>
    <p:extLst>
      <p:ext uri="{BB962C8B-B14F-4D97-AF65-F5344CB8AC3E}">
        <p14:creationId xmlns:p14="http://schemas.microsoft.com/office/powerpoint/2010/main" val="899723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66</a:t>
            </a:fld>
            <a:endParaRPr lang="en-US"/>
          </a:p>
        </p:txBody>
      </p:sp>
    </p:spTree>
    <p:extLst>
      <p:ext uri="{BB962C8B-B14F-4D97-AF65-F5344CB8AC3E}">
        <p14:creationId xmlns:p14="http://schemas.microsoft.com/office/powerpoint/2010/main" val="14766230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67</a:t>
            </a:fld>
            <a:endParaRPr lang="en-US"/>
          </a:p>
        </p:txBody>
      </p:sp>
    </p:spTree>
    <p:extLst>
      <p:ext uri="{BB962C8B-B14F-4D97-AF65-F5344CB8AC3E}">
        <p14:creationId xmlns:p14="http://schemas.microsoft.com/office/powerpoint/2010/main" val="41411606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68</a:t>
            </a:fld>
            <a:endParaRPr lang="en-US"/>
          </a:p>
        </p:txBody>
      </p:sp>
    </p:spTree>
    <p:extLst>
      <p:ext uri="{BB962C8B-B14F-4D97-AF65-F5344CB8AC3E}">
        <p14:creationId xmlns:p14="http://schemas.microsoft.com/office/powerpoint/2010/main" val="6313249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69</a:t>
            </a:fld>
            <a:endParaRPr lang="en-US"/>
          </a:p>
        </p:txBody>
      </p:sp>
    </p:spTree>
    <p:extLst>
      <p:ext uri="{BB962C8B-B14F-4D97-AF65-F5344CB8AC3E}">
        <p14:creationId xmlns:p14="http://schemas.microsoft.com/office/powerpoint/2010/main" val="234038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a:t>
            </a:fld>
            <a:endParaRPr lang="en-US"/>
          </a:p>
        </p:txBody>
      </p:sp>
    </p:spTree>
    <p:extLst>
      <p:ext uri="{BB962C8B-B14F-4D97-AF65-F5344CB8AC3E}">
        <p14:creationId xmlns:p14="http://schemas.microsoft.com/office/powerpoint/2010/main" val="2339602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70</a:t>
            </a:fld>
            <a:endParaRPr lang="en-US"/>
          </a:p>
        </p:txBody>
      </p:sp>
    </p:spTree>
    <p:extLst>
      <p:ext uri="{BB962C8B-B14F-4D97-AF65-F5344CB8AC3E}">
        <p14:creationId xmlns:p14="http://schemas.microsoft.com/office/powerpoint/2010/main" val="10747419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71</a:t>
            </a:fld>
            <a:endParaRPr lang="en-US"/>
          </a:p>
        </p:txBody>
      </p:sp>
    </p:spTree>
    <p:extLst>
      <p:ext uri="{BB962C8B-B14F-4D97-AF65-F5344CB8AC3E}">
        <p14:creationId xmlns:p14="http://schemas.microsoft.com/office/powerpoint/2010/main" val="13498656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72</a:t>
            </a:fld>
            <a:endParaRPr lang="en-US"/>
          </a:p>
        </p:txBody>
      </p:sp>
    </p:spTree>
    <p:extLst>
      <p:ext uri="{BB962C8B-B14F-4D97-AF65-F5344CB8AC3E}">
        <p14:creationId xmlns:p14="http://schemas.microsoft.com/office/powerpoint/2010/main" val="22025036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73</a:t>
            </a:fld>
            <a:endParaRPr lang="en-US"/>
          </a:p>
        </p:txBody>
      </p:sp>
    </p:spTree>
    <p:extLst>
      <p:ext uri="{BB962C8B-B14F-4D97-AF65-F5344CB8AC3E}">
        <p14:creationId xmlns:p14="http://schemas.microsoft.com/office/powerpoint/2010/main" val="27809180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74</a:t>
            </a:fld>
            <a:endParaRPr lang="en-US"/>
          </a:p>
        </p:txBody>
      </p:sp>
    </p:spTree>
    <p:extLst>
      <p:ext uri="{BB962C8B-B14F-4D97-AF65-F5344CB8AC3E}">
        <p14:creationId xmlns:p14="http://schemas.microsoft.com/office/powerpoint/2010/main" val="18826885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75</a:t>
            </a:fld>
            <a:endParaRPr lang="en-US"/>
          </a:p>
        </p:txBody>
      </p:sp>
    </p:spTree>
    <p:extLst>
      <p:ext uri="{BB962C8B-B14F-4D97-AF65-F5344CB8AC3E}">
        <p14:creationId xmlns:p14="http://schemas.microsoft.com/office/powerpoint/2010/main" val="14023334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76</a:t>
            </a:fld>
            <a:endParaRPr lang="en-US"/>
          </a:p>
        </p:txBody>
      </p:sp>
    </p:spTree>
    <p:extLst>
      <p:ext uri="{BB962C8B-B14F-4D97-AF65-F5344CB8AC3E}">
        <p14:creationId xmlns:p14="http://schemas.microsoft.com/office/powerpoint/2010/main" val="29629580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77</a:t>
            </a:fld>
            <a:endParaRPr lang="en-US"/>
          </a:p>
        </p:txBody>
      </p:sp>
    </p:spTree>
    <p:extLst>
      <p:ext uri="{BB962C8B-B14F-4D97-AF65-F5344CB8AC3E}">
        <p14:creationId xmlns:p14="http://schemas.microsoft.com/office/powerpoint/2010/main" val="144159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78</a:t>
            </a:fld>
            <a:endParaRPr lang="en-US"/>
          </a:p>
        </p:txBody>
      </p:sp>
    </p:spTree>
    <p:extLst>
      <p:ext uri="{BB962C8B-B14F-4D97-AF65-F5344CB8AC3E}">
        <p14:creationId xmlns:p14="http://schemas.microsoft.com/office/powerpoint/2010/main" val="3326287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79</a:t>
            </a:fld>
            <a:endParaRPr lang="en-US"/>
          </a:p>
        </p:txBody>
      </p:sp>
    </p:spTree>
    <p:extLst>
      <p:ext uri="{BB962C8B-B14F-4D97-AF65-F5344CB8AC3E}">
        <p14:creationId xmlns:p14="http://schemas.microsoft.com/office/powerpoint/2010/main" val="178808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a:t>
            </a:fld>
            <a:endParaRPr lang="en-US"/>
          </a:p>
        </p:txBody>
      </p:sp>
    </p:spTree>
    <p:extLst>
      <p:ext uri="{BB962C8B-B14F-4D97-AF65-F5344CB8AC3E}">
        <p14:creationId xmlns:p14="http://schemas.microsoft.com/office/powerpoint/2010/main" val="4221333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80</a:t>
            </a:fld>
            <a:endParaRPr lang="en-US"/>
          </a:p>
        </p:txBody>
      </p:sp>
    </p:spTree>
    <p:extLst>
      <p:ext uri="{BB962C8B-B14F-4D97-AF65-F5344CB8AC3E}">
        <p14:creationId xmlns:p14="http://schemas.microsoft.com/office/powerpoint/2010/main" val="25942182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81</a:t>
            </a:fld>
            <a:endParaRPr lang="en-US"/>
          </a:p>
        </p:txBody>
      </p:sp>
    </p:spTree>
    <p:extLst>
      <p:ext uri="{BB962C8B-B14F-4D97-AF65-F5344CB8AC3E}">
        <p14:creationId xmlns:p14="http://schemas.microsoft.com/office/powerpoint/2010/main" val="6648493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82</a:t>
            </a:fld>
            <a:endParaRPr lang="en-US"/>
          </a:p>
        </p:txBody>
      </p:sp>
    </p:spTree>
    <p:extLst>
      <p:ext uri="{BB962C8B-B14F-4D97-AF65-F5344CB8AC3E}">
        <p14:creationId xmlns:p14="http://schemas.microsoft.com/office/powerpoint/2010/main" val="28696312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83</a:t>
            </a:fld>
            <a:endParaRPr lang="en-US"/>
          </a:p>
        </p:txBody>
      </p:sp>
    </p:spTree>
    <p:extLst>
      <p:ext uri="{BB962C8B-B14F-4D97-AF65-F5344CB8AC3E}">
        <p14:creationId xmlns:p14="http://schemas.microsoft.com/office/powerpoint/2010/main" val="3067519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84</a:t>
            </a:fld>
            <a:endParaRPr lang="en-US"/>
          </a:p>
        </p:txBody>
      </p:sp>
    </p:spTree>
    <p:extLst>
      <p:ext uri="{BB962C8B-B14F-4D97-AF65-F5344CB8AC3E}">
        <p14:creationId xmlns:p14="http://schemas.microsoft.com/office/powerpoint/2010/main" val="24974738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85</a:t>
            </a:fld>
            <a:endParaRPr lang="en-US"/>
          </a:p>
        </p:txBody>
      </p:sp>
    </p:spTree>
    <p:extLst>
      <p:ext uri="{BB962C8B-B14F-4D97-AF65-F5344CB8AC3E}">
        <p14:creationId xmlns:p14="http://schemas.microsoft.com/office/powerpoint/2010/main" val="15702675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86</a:t>
            </a:fld>
            <a:endParaRPr lang="en-US"/>
          </a:p>
        </p:txBody>
      </p:sp>
    </p:spTree>
    <p:extLst>
      <p:ext uri="{BB962C8B-B14F-4D97-AF65-F5344CB8AC3E}">
        <p14:creationId xmlns:p14="http://schemas.microsoft.com/office/powerpoint/2010/main" val="1703067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87</a:t>
            </a:fld>
            <a:endParaRPr lang="en-US"/>
          </a:p>
        </p:txBody>
      </p:sp>
    </p:spTree>
    <p:extLst>
      <p:ext uri="{BB962C8B-B14F-4D97-AF65-F5344CB8AC3E}">
        <p14:creationId xmlns:p14="http://schemas.microsoft.com/office/powerpoint/2010/main" val="13453587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88</a:t>
            </a:fld>
            <a:endParaRPr lang="en-US"/>
          </a:p>
        </p:txBody>
      </p:sp>
    </p:spTree>
    <p:extLst>
      <p:ext uri="{BB962C8B-B14F-4D97-AF65-F5344CB8AC3E}">
        <p14:creationId xmlns:p14="http://schemas.microsoft.com/office/powerpoint/2010/main" val="31657153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89</a:t>
            </a:fld>
            <a:endParaRPr lang="en-US"/>
          </a:p>
        </p:txBody>
      </p:sp>
    </p:spTree>
    <p:extLst>
      <p:ext uri="{BB962C8B-B14F-4D97-AF65-F5344CB8AC3E}">
        <p14:creationId xmlns:p14="http://schemas.microsoft.com/office/powerpoint/2010/main" val="19696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a:t>
            </a:fld>
            <a:endParaRPr lang="en-US"/>
          </a:p>
        </p:txBody>
      </p:sp>
    </p:spTree>
    <p:extLst>
      <p:ext uri="{BB962C8B-B14F-4D97-AF65-F5344CB8AC3E}">
        <p14:creationId xmlns:p14="http://schemas.microsoft.com/office/powerpoint/2010/main" val="3174698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90</a:t>
            </a:fld>
            <a:endParaRPr lang="en-US"/>
          </a:p>
        </p:txBody>
      </p:sp>
    </p:spTree>
    <p:extLst>
      <p:ext uri="{BB962C8B-B14F-4D97-AF65-F5344CB8AC3E}">
        <p14:creationId xmlns:p14="http://schemas.microsoft.com/office/powerpoint/2010/main" val="24391446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91</a:t>
            </a:fld>
            <a:endParaRPr lang="en-US"/>
          </a:p>
        </p:txBody>
      </p:sp>
    </p:spTree>
    <p:extLst>
      <p:ext uri="{BB962C8B-B14F-4D97-AF65-F5344CB8AC3E}">
        <p14:creationId xmlns:p14="http://schemas.microsoft.com/office/powerpoint/2010/main" val="28879814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92</a:t>
            </a:fld>
            <a:endParaRPr lang="en-US"/>
          </a:p>
        </p:txBody>
      </p:sp>
    </p:spTree>
    <p:extLst>
      <p:ext uri="{BB962C8B-B14F-4D97-AF65-F5344CB8AC3E}">
        <p14:creationId xmlns:p14="http://schemas.microsoft.com/office/powerpoint/2010/main" val="40645618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93</a:t>
            </a:fld>
            <a:endParaRPr lang="en-US"/>
          </a:p>
        </p:txBody>
      </p:sp>
    </p:spTree>
    <p:extLst>
      <p:ext uri="{BB962C8B-B14F-4D97-AF65-F5344CB8AC3E}">
        <p14:creationId xmlns:p14="http://schemas.microsoft.com/office/powerpoint/2010/main" val="33989181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94</a:t>
            </a:fld>
            <a:endParaRPr lang="en-US"/>
          </a:p>
        </p:txBody>
      </p:sp>
    </p:spTree>
    <p:extLst>
      <p:ext uri="{BB962C8B-B14F-4D97-AF65-F5344CB8AC3E}">
        <p14:creationId xmlns:p14="http://schemas.microsoft.com/office/powerpoint/2010/main" val="28903366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95</a:t>
            </a:fld>
            <a:endParaRPr lang="en-US"/>
          </a:p>
        </p:txBody>
      </p:sp>
    </p:spTree>
    <p:extLst>
      <p:ext uri="{BB962C8B-B14F-4D97-AF65-F5344CB8AC3E}">
        <p14:creationId xmlns:p14="http://schemas.microsoft.com/office/powerpoint/2010/main" val="31814809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96</a:t>
            </a:fld>
            <a:endParaRPr lang="en-US"/>
          </a:p>
        </p:txBody>
      </p:sp>
    </p:spTree>
    <p:extLst>
      <p:ext uri="{BB962C8B-B14F-4D97-AF65-F5344CB8AC3E}">
        <p14:creationId xmlns:p14="http://schemas.microsoft.com/office/powerpoint/2010/main" val="38286111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97</a:t>
            </a:fld>
            <a:endParaRPr lang="en-US"/>
          </a:p>
        </p:txBody>
      </p:sp>
    </p:spTree>
    <p:extLst>
      <p:ext uri="{BB962C8B-B14F-4D97-AF65-F5344CB8AC3E}">
        <p14:creationId xmlns:p14="http://schemas.microsoft.com/office/powerpoint/2010/main" val="51443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98</a:t>
            </a:fld>
            <a:endParaRPr lang="en-US"/>
          </a:p>
        </p:txBody>
      </p:sp>
    </p:spTree>
    <p:extLst>
      <p:ext uri="{BB962C8B-B14F-4D97-AF65-F5344CB8AC3E}">
        <p14:creationId xmlns:p14="http://schemas.microsoft.com/office/powerpoint/2010/main" val="25929078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99</a:t>
            </a:fld>
            <a:endParaRPr lang="en-US"/>
          </a:p>
        </p:txBody>
      </p:sp>
    </p:spTree>
    <p:extLst>
      <p:ext uri="{BB962C8B-B14F-4D97-AF65-F5344CB8AC3E}">
        <p14:creationId xmlns:p14="http://schemas.microsoft.com/office/powerpoint/2010/main" val="196237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CF8E81-96AC-EF2F-00D7-3BF3CBAFB7E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a:extLst>
              <a:ext uri="{FF2B5EF4-FFF2-40B4-BE49-F238E27FC236}">
                <a16:creationId xmlns:a16="http://schemas.microsoft.com/office/drawing/2014/main" id="{2592334C-7F2C-96AC-7186-7C1640E2D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a:extLst>
              <a:ext uri="{FF2B5EF4-FFF2-40B4-BE49-F238E27FC236}">
                <a16:creationId xmlns:a16="http://schemas.microsoft.com/office/drawing/2014/main" id="{DE7BADD7-A9D3-444E-F001-6C8191891E67}"/>
              </a:ext>
            </a:extLst>
          </p:cNvPr>
          <p:cNvSpPr>
            <a:spLocks noGrp="1"/>
          </p:cNvSpPr>
          <p:nvPr>
            <p:ph type="dt" sz="half" idx="10"/>
          </p:nvPr>
        </p:nvSpPr>
        <p:spPr/>
        <p:txBody>
          <a:bodyPr/>
          <a:lstStyle/>
          <a:p>
            <a:fld id="{63C8453C-38C0-4497-BA25-787CA3590919}" type="datetime1">
              <a:rPr lang="en-US" smtClean="0"/>
              <a:t>11/5/2023</a:t>
            </a:fld>
            <a:endParaRPr lang="en-US"/>
          </a:p>
        </p:txBody>
      </p:sp>
      <p:sp>
        <p:nvSpPr>
          <p:cNvPr id="5" name="מציין מיקום של כותרת תחתונה 4">
            <a:extLst>
              <a:ext uri="{FF2B5EF4-FFF2-40B4-BE49-F238E27FC236}">
                <a16:creationId xmlns:a16="http://schemas.microsoft.com/office/drawing/2014/main" id="{95200018-1383-12E5-FA6B-7F581AC8ECCC}"/>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DDDB5FEF-FA34-E72F-10BD-1A52F1032196}"/>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411739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21102F-DC1F-2029-F7DD-0A285646CA90}"/>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28A20901-A58A-65AC-E8AF-22717062A34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2F6DE823-9904-632C-1BF5-DC3BE7968342}"/>
              </a:ext>
            </a:extLst>
          </p:cNvPr>
          <p:cNvSpPr>
            <a:spLocks noGrp="1"/>
          </p:cNvSpPr>
          <p:nvPr>
            <p:ph type="dt" sz="half" idx="10"/>
          </p:nvPr>
        </p:nvSpPr>
        <p:spPr/>
        <p:txBody>
          <a:bodyPr/>
          <a:lstStyle/>
          <a:p>
            <a:fld id="{4848305A-044B-49B8-BB94-A33DF3001B1F}" type="datetime1">
              <a:rPr lang="en-US" smtClean="0"/>
              <a:t>11/5/2023</a:t>
            </a:fld>
            <a:endParaRPr lang="en-US"/>
          </a:p>
        </p:txBody>
      </p:sp>
      <p:sp>
        <p:nvSpPr>
          <p:cNvPr id="5" name="מציין מיקום של כותרת תחתונה 4">
            <a:extLst>
              <a:ext uri="{FF2B5EF4-FFF2-40B4-BE49-F238E27FC236}">
                <a16:creationId xmlns:a16="http://schemas.microsoft.com/office/drawing/2014/main" id="{DA67F163-236E-D02D-0881-9865099D3B65}"/>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5BC074CB-E53E-9CCD-CB18-93D0495664A8}"/>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273197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E10F5DD-B803-C64C-FC67-7965035FA57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CB0C75EC-819B-08F3-FBC8-FD38409A2CA7}"/>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4DF6426D-366C-E67E-5D2F-9CECB378F1BB}"/>
              </a:ext>
            </a:extLst>
          </p:cNvPr>
          <p:cNvSpPr>
            <a:spLocks noGrp="1"/>
          </p:cNvSpPr>
          <p:nvPr>
            <p:ph type="dt" sz="half" idx="10"/>
          </p:nvPr>
        </p:nvSpPr>
        <p:spPr/>
        <p:txBody>
          <a:bodyPr/>
          <a:lstStyle/>
          <a:p>
            <a:fld id="{FCD5E79D-20F3-491C-885F-6DCF0ADA1A91}" type="datetime1">
              <a:rPr lang="en-US" smtClean="0"/>
              <a:t>11/5/2023</a:t>
            </a:fld>
            <a:endParaRPr lang="en-US"/>
          </a:p>
        </p:txBody>
      </p:sp>
      <p:sp>
        <p:nvSpPr>
          <p:cNvPr id="5" name="מציין מיקום של כותרת תחתונה 4">
            <a:extLst>
              <a:ext uri="{FF2B5EF4-FFF2-40B4-BE49-F238E27FC236}">
                <a16:creationId xmlns:a16="http://schemas.microsoft.com/office/drawing/2014/main" id="{EFFE34FB-E320-92C8-99B8-83C2F59DA072}"/>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20627705-EF5E-9B54-6C85-575B0EDCCACF}"/>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130852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33592E0-955E-FFAF-D6BD-76AB2594D8E4}"/>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7B913D9E-D420-C1C1-6E5D-8A9B70A813B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4450577C-FC9E-071A-9946-5203BC0D51A3}"/>
              </a:ext>
            </a:extLst>
          </p:cNvPr>
          <p:cNvSpPr>
            <a:spLocks noGrp="1"/>
          </p:cNvSpPr>
          <p:nvPr>
            <p:ph type="dt" sz="half" idx="10"/>
          </p:nvPr>
        </p:nvSpPr>
        <p:spPr/>
        <p:txBody>
          <a:bodyPr/>
          <a:lstStyle/>
          <a:p>
            <a:fld id="{9D492718-DFE9-4E41-B221-8A32A8375F14}" type="datetime1">
              <a:rPr lang="en-US" smtClean="0"/>
              <a:t>11/5/2023</a:t>
            </a:fld>
            <a:endParaRPr lang="en-US"/>
          </a:p>
        </p:txBody>
      </p:sp>
      <p:sp>
        <p:nvSpPr>
          <p:cNvPr id="5" name="מציין מיקום של כותרת תחתונה 4">
            <a:extLst>
              <a:ext uri="{FF2B5EF4-FFF2-40B4-BE49-F238E27FC236}">
                <a16:creationId xmlns:a16="http://schemas.microsoft.com/office/drawing/2014/main" id="{85EB500C-BDC6-5B43-69F8-442FE4FF8DBF}"/>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084B5EEC-8F05-4563-A696-02C61FC1A83E}"/>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179824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094800-6D07-6631-35FC-6B9F54527E3B}"/>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FA708301-EA31-6BA9-EF36-5CEC8641D8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4C6CBAF-7391-FD0E-5FE4-E2D8FC21244E}"/>
              </a:ext>
            </a:extLst>
          </p:cNvPr>
          <p:cNvSpPr>
            <a:spLocks noGrp="1"/>
          </p:cNvSpPr>
          <p:nvPr>
            <p:ph type="dt" sz="half" idx="10"/>
          </p:nvPr>
        </p:nvSpPr>
        <p:spPr/>
        <p:txBody>
          <a:bodyPr/>
          <a:lstStyle/>
          <a:p>
            <a:fld id="{3115B90B-10B9-420F-80C5-6C4374B202B1}" type="datetime1">
              <a:rPr lang="en-US" smtClean="0"/>
              <a:t>11/5/2023</a:t>
            </a:fld>
            <a:endParaRPr lang="en-US"/>
          </a:p>
        </p:txBody>
      </p:sp>
      <p:sp>
        <p:nvSpPr>
          <p:cNvPr id="5" name="מציין מיקום של כותרת תחתונה 4">
            <a:extLst>
              <a:ext uri="{FF2B5EF4-FFF2-40B4-BE49-F238E27FC236}">
                <a16:creationId xmlns:a16="http://schemas.microsoft.com/office/drawing/2014/main" id="{5C224B8A-EB1D-B174-478D-75D04FCE79B2}"/>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2AE9CA8C-1106-4F3D-CDEB-BA4310EA35DF}"/>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268734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6189BA-B908-9E3F-9C76-CBEFB5C2CE48}"/>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F93D73D0-590F-E036-D1F2-3E4557A20C5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a:extLst>
              <a:ext uri="{FF2B5EF4-FFF2-40B4-BE49-F238E27FC236}">
                <a16:creationId xmlns:a16="http://schemas.microsoft.com/office/drawing/2014/main" id="{8705FE94-8D25-62C2-6C92-0BC33253582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a:extLst>
              <a:ext uri="{FF2B5EF4-FFF2-40B4-BE49-F238E27FC236}">
                <a16:creationId xmlns:a16="http://schemas.microsoft.com/office/drawing/2014/main" id="{AB14E794-43E1-ECF0-9845-865EE9AFA732}"/>
              </a:ext>
            </a:extLst>
          </p:cNvPr>
          <p:cNvSpPr>
            <a:spLocks noGrp="1"/>
          </p:cNvSpPr>
          <p:nvPr>
            <p:ph type="dt" sz="half" idx="10"/>
          </p:nvPr>
        </p:nvSpPr>
        <p:spPr/>
        <p:txBody>
          <a:bodyPr/>
          <a:lstStyle/>
          <a:p>
            <a:fld id="{3FD487C5-4DEA-4ADA-8CD4-D42282E4FEB0}" type="datetime1">
              <a:rPr lang="en-US" smtClean="0"/>
              <a:t>11/5/2023</a:t>
            </a:fld>
            <a:endParaRPr lang="en-US"/>
          </a:p>
        </p:txBody>
      </p:sp>
      <p:sp>
        <p:nvSpPr>
          <p:cNvPr id="6" name="מציין מיקום של כותרת תחתונה 5">
            <a:extLst>
              <a:ext uri="{FF2B5EF4-FFF2-40B4-BE49-F238E27FC236}">
                <a16:creationId xmlns:a16="http://schemas.microsoft.com/office/drawing/2014/main" id="{31ED9D87-E67D-96E3-ADEA-BB0FD07619DA}"/>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7E6A7ED3-AAB7-8C6B-D03D-7213208FDE24}"/>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343721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A22A04-F20D-C67C-BF9C-238C7B95737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23325D14-1441-36CE-CDD3-3A28C94CC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864CF4B4-5E2E-9D36-DECC-C23954AAE94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a:extLst>
              <a:ext uri="{FF2B5EF4-FFF2-40B4-BE49-F238E27FC236}">
                <a16:creationId xmlns:a16="http://schemas.microsoft.com/office/drawing/2014/main" id="{F16C3357-B3F6-7383-B018-1037178B1B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772EB2E-7407-6DE2-03CF-34AFA71831A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a:extLst>
              <a:ext uri="{FF2B5EF4-FFF2-40B4-BE49-F238E27FC236}">
                <a16:creationId xmlns:a16="http://schemas.microsoft.com/office/drawing/2014/main" id="{43200CF2-E855-7D65-7594-449110213071}"/>
              </a:ext>
            </a:extLst>
          </p:cNvPr>
          <p:cNvSpPr>
            <a:spLocks noGrp="1"/>
          </p:cNvSpPr>
          <p:nvPr>
            <p:ph type="dt" sz="half" idx="10"/>
          </p:nvPr>
        </p:nvSpPr>
        <p:spPr/>
        <p:txBody>
          <a:bodyPr/>
          <a:lstStyle/>
          <a:p>
            <a:fld id="{3F3149EA-AE5B-4419-936B-A208ADA1E59B}" type="datetime1">
              <a:rPr lang="en-US" smtClean="0"/>
              <a:t>11/5/2023</a:t>
            </a:fld>
            <a:endParaRPr lang="en-US"/>
          </a:p>
        </p:txBody>
      </p:sp>
      <p:sp>
        <p:nvSpPr>
          <p:cNvPr id="8" name="מציין מיקום של כותרת תחתונה 7">
            <a:extLst>
              <a:ext uri="{FF2B5EF4-FFF2-40B4-BE49-F238E27FC236}">
                <a16:creationId xmlns:a16="http://schemas.microsoft.com/office/drawing/2014/main" id="{EDDA5412-78C9-022D-0DAA-6E5A503D7143}"/>
              </a:ext>
            </a:extLst>
          </p:cNvPr>
          <p:cNvSpPr>
            <a:spLocks noGrp="1"/>
          </p:cNvSpPr>
          <p:nvPr>
            <p:ph type="ftr" sz="quarter" idx="11"/>
          </p:nvPr>
        </p:nvSpPr>
        <p:spPr/>
        <p:txBody>
          <a:bodyPr/>
          <a:lstStyle/>
          <a:p>
            <a:endParaRPr lang="en-US"/>
          </a:p>
        </p:txBody>
      </p:sp>
      <p:sp>
        <p:nvSpPr>
          <p:cNvPr id="9" name="מציין מיקום של מספר שקופית 8">
            <a:extLst>
              <a:ext uri="{FF2B5EF4-FFF2-40B4-BE49-F238E27FC236}">
                <a16:creationId xmlns:a16="http://schemas.microsoft.com/office/drawing/2014/main" id="{7AD893EA-BD50-B6CF-9824-D565A4A176AC}"/>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367791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9498D5-34B6-8427-A683-7776E7218F1B}"/>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C55B19B1-545C-3D49-85D9-1EAF29DACE66}"/>
              </a:ext>
            </a:extLst>
          </p:cNvPr>
          <p:cNvSpPr>
            <a:spLocks noGrp="1"/>
          </p:cNvSpPr>
          <p:nvPr>
            <p:ph type="dt" sz="half" idx="10"/>
          </p:nvPr>
        </p:nvSpPr>
        <p:spPr/>
        <p:txBody>
          <a:bodyPr/>
          <a:lstStyle/>
          <a:p>
            <a:fld id="{3B9FE9B7-924E-467A-81E8-91D95A0ADD01}" type="datetime1">
              <a:rPr lang="en-US" smtClean="0"/>
              <a:t>11/5/2023</a:t>
            </a:fld>
            <a:endParaRPr lang="en-US"/>
          </a:p>
        </p:txBody>
      </p:sp>
      <p:sp>
        <p:nvSpPr>
          <p:cNvPr id="4" name="מציין מיקום של כותרת תחתונה 3">
            <a:extLst>
              <a:ext uri="{FF2B5EF4-FFF2-40B4-BE49-F238E27FC236}">
                <a16:creationId xmlns:a16="http://schemas.microsoft.com/office/drawing/2014/main" id="{13B60E62-3E62-B9C3-E1C8-EB8BE2529AC0}"/>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E629FA44-DBA4-C0B6-035E-20D13A1E48BA}"/>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91385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259313D-B619-FB6D-A537-714B3CA502AE}"/>
              </a:ext>
            </a:extLst>
          </p:cNvPr>
          <p:cNvSpPr>
            <a:spLocks noGrp="1"/>
          </p:cNvSpPr>
          <p:nvPr>
            <p:ph type="dt" sz="half" idx="10"/>
          </p:nvPr>
        </p:nvSpPr>
        <p:spPr/>
        <p:txBody>
          <a:bodyPr/>
          <a:lstStyle/>
          <a:p>
            <a:fld id="{5DCADC05-369C-4DF0-AADD-AD0830F56CBC}" type="datetime1">
              <a:rPr lang="en-US" smtClean="0"/>
              <a:t>11/5/2023</a:t>
            </a:fld>
            <a:endParaRPr lang="en-US"/>
          </a:p>
        </p:txBody>
      </p:sp>
      <p:sp>
        <p:nvSpPr>
          <p:cNvPr id="3" name="מציין מיקום של כותרת תחתונה 2">
            <a:extLst>
              <a:ext uri="{FF2B5EF4-FFF2-40B4-BE49-F238E27FC236}">
                <a16:creationId xmlns:a16="http://schemas.microsoft.com/office/drawing/2014/main" id="{9AEE335C-37DE-62F5-02C7-D3B102E52FE6}"/>
              </a:ext>
            </a:extLst>
          </p:cNvPr>
          <p:cNvSpPr>
            <a:spLocks noGrp="1"/>
          </p:cNvSpPr>
          <p:nvPr>
            <p:ph type="ftr" sz="quarter" idx="11"/>
          </p:nvPr>
        </p:nvSpPr>
        <p:spPr/>
        <p:txBody>
          <a:bodyPr/>
          <a:lstStyle/>
          <a:p>
            <a:endParaRPr lang="en-US"/>
          </a:p>
        </p:txBody>
      </p:sp>
      <p:sp>
        <p:nvSpPr>
          <p:cNvPr id="4" name="מציין מיקום של מספר שקופית 3">
            <a:extLst>
              <a:ext uri="{FF2B5EF4-FFF2-40B4-BE49-F238E27FC236}">
                <a16:creationId xmlns:a16="http://schemas.microsoft.com/office/drawing/2014/main" id="{253EEC16-FBCF-BCC0-2E0D-CABE08DF3985}"/>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185488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5431FB-9EA4-9ADE-C81B-38DBBE45999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BFA76079-9D90-4DF5-891A-7B39F1B3E7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a:extLst>
              <a:ext uri="{FF2B5EF4-FFF2-40B4-BE49-F238E27FC236}">
                <a16:creationId xmlns:a16="http://schemas.microsoft.com/office/drawing/2014/main" id="{DDBE2A9F-274C-B6AD-E5B7-A96B225CD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99D9580-8BAF-5A8A-05D6-4FEB6086CCBE}"/>
              </a:ext>
            </a:extLst>
          </p:cNvPr>
          <p:cNvSpPr>
            <a:spLocks noGrp="1"/>
          </p:cNvSpPr>
          <p:nvPr>
            <p:ph type="dt" sz="half" idx="10"/>
          </p:nvPr>
        </p:nvSpPr>
        <p:spPr/>
        <p:txBody>
          <a:bodyPr/>
          <a:lstStyle/>
          <a:p>
            <a:fld id="{4C9FB063-E3B1-47B8-AA7B-1013A9EB4939}" type="datetime1">
              <a:rPr lang="en-US" smtClean="0"/>
              <a:t>11/5/2023</a:t>
            </a:fld>
            <a:endParaRPr lang="en-US"/>
          </a:p>
        </p:txBody>
      </p:sp>
      <p:sp>
        <p:nvSpPr>
          <p:cNvPr id="6" name="מציין מיקום של כותרת תחתונה 5">
            <a:extLst>
              <a:ext uri="{FF2B5EF4-FFF2-40B4-BE49-F238E27FC236}">
                <a16:creationId xmlns:a16="http://schemas.microsoft.com/office/drawing/2014/main" id="{29D09740-9E53-A3A4-FBA8-DFA926DBCDE3}"/>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25016544-EA9E-E68F-01F9-54E7BC82342C}"/>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4201762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7AB899-8D5F-1172-277F-AD896872633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a:extLst>
              <a:ext uri="{FF2B5EF4-FFF2-40B4-BE49-F238E27FC236}">
                <a16:creationId xmlns:a16="http://schemas.microsoft.com/office/drawing/2014/main" id="{67767A31-E506-CC44-7FCF-C5AF88A2A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a:extLst>
              <a:ext uri="{FF2B5EF4-FFF2-40B4-BE49-F238E27FC236}">
                <a16:creationId xmlns:a16="http://schemas.microsoft.com/office/drawing/2014/main" id="{358B4960-90AF-1D43-4CFA-71AAE8C5B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DE7FB02-E3BB-FBD8-C7CC-FB2E7A1E33EC}"/>
              </a:ext>
            </a:extLst>
          </p:cNvPr>
          <p:cNvSpPr>
            <a:spLocks noGrp="1"/>
          </p:cNvSpPr>
          <p:nvPr>
            <p:ph type="dt" sz="half" idx="10"/>
          </p:nvPr>
        </p:nvSpPr>
        <p:spPr/>
        <p:txBody>
          <a:bodyPr/>
          <a:lstStyle/>
          <a:p>
            <a:fld id="{07E16532-012A-4736-83C6-10C8E2AF86D5}" type="datetime1">
              <a:rPr lang="en-US" smtClean="0"/>
              <a:t>11/5/2023</a:t>
            </a:fld>
            <a:endParaRPr lang="en-US"/>
          </a:p>
        </p:txBody>
      </p:sp>
      <p:sp>
        <p:nvSpPr>
          <p:cNvPr id="6" name="מציין מיקום של כותרת תחתונה 5">
            <a:extLst>
              <a:ext uri="{FF2B5EF4-FFF2-40B4-BE49-F238E27FC236}">
                <a16:creationId xmlns:a16="http://schemas.microsoft.com/office/drawing/2014/main" id="{114CF4AD-0323-1000-2B65-43DC1F95B969}"/>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311C51AD-25A4-748E-4EA2-CC048B1244CD}"/>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234295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9F9E100-8813-4C72-2943-8A1C68B3730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74B41EE5-0A6B-6E5D-B4CE-4A13BFE672E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253B2069-07B0-D251-BE61-9C7842445DC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8BEEE65-2961-4A9B-AAA9-185426460D1F}" type="datetime1">
              <a:rPr lang="en-US" smtClean="0"/>
              <a:t>11/5/2023</a:t>
            </a:fld>
            <a:endParaRPr lang="en-US"/>
          </a:p>
        </p:txBody>
      </p:sp>
      <p:sp>
        <p:nvSpPr>
          <p:cNvPr id="5" name="מציין מיקום של כותרת תחתונה 4">
            <a:extLst>
              <a:ext uri="{FF2B5EF4-FFF2-40B4-BE49-F238E27FC236}">
                <a16:creationId xmlns:a16="http://schemas.microsoft.com/office/drawing/2014/main" id="{5C592C64-9EB0-9836-4BD7-BBF17DD36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a:extLst>
              <a:ext uri="{FF2B5EF4-FFF2-40B4-BE49-F238E27FC236}">
                <a16:creationId xmlns:a16="http://schemas.microsoft.com/office/drawing/2014/main" id="{8774F4E8-2BD3-7F6B-8EF2-F69DE6B85FE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AA94BD5-7F12-4D1F-8C88-FA6EE2319F4D}" type="slidenum">
              <a:rPr lang="en-US" smtClean="0"/>
              <a:t>‹#›</a:t>
            </a:fld>
            <a:endParaRPr lang="en-US"/>
          </a:p>
        </p:txBody>
      </p:sp>
    </p:spTree>
    <p:extLst>
      <p:ext uri="{BB962C8B-B14F-4D97-AF65-F5344CB8AC3E}">
        <p14:creationId xmlns:p14="http://schemas.microsoft.com/office/powerpoint/2010/main" val="2311630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5.png"/><Relationship Id="rId10" Type="http://schemas.microsoft.com/office/2007/relationships/hdphoto" Target="../media/hdphoto6.wdp"/><Relationship Id="rId4" Type="http://schemas.openxmlformats.org/officeDocument/2006/relationships/image" Target="../media/image1.png"/><Relationship Id="rId9"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microsoft.com/office/2007/relationships/hdphoto" Target="../media/hdphoto134.wdp"/><Relationship Id="rId5" Type="http://schemas.openxmlformats.org/officeDocument/2006/relationships/image" Target="../media/image154.png"/><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8" Type="http://schemas.microsoft.com/office/2007/relationships/hdphoto" Target="../media/hdphoto138.wdp"/><Relationship Id="rId3" Type="http://schemas.openxmlformats.org/officeDocument/2006/relationships/image" Target="../media/image3.png"/><Relationship Id="rId7" Type="http://schemas.openxmlformats.org/officeDocument/2006/relationships/image" Target="../media/image158.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microsoft.com/office/2007/relationships/hdphoto" Target="../media/hdphoto137.wdp"/><Relationship Id="rId5" Type="http://schemas.openxmlformats.org/officeDocument/2006/relationships/image" Target="../media/image157.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microsoft.com/office/2007/relationships/hdphoto" Target="../media/hdphoto139.wdp"/><Relationship Id="rId3" Type="http://schemas.openxmlformats.org/officeDocument/2006/relationships/image" Target="../media/image3.png"/><Relationship Id="rId7" Type="http://schemas.openxmlformats.org/officeDocument/2006/relationships/image" Target="../media/image159.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microsoft.com/office/2007/relationships/hdphoto" Target="../media/hdphoto137.wdp"/><Relationship Id="rId5" Type="http://schemas.openxmlformats.org/officeDocument/2006/relationships/image" Target="../media/image157.png"/><Relationship Id="rId10" Type="http://schemas.microsoft.com/office/2007/relationships/hdphoto" Target="../media/hdphoto140.wdp"/><Relationship Id="rId4" Type="http://schemas.openxmlformats.org/officeDocument/2006/relationships/image" Target="../media/image1.png"/><Relationship Id="rId9" Type="http://schemas.openxmlformats.org/officeDocument/2006/relationships/image" Target="../media/image160.png"/></Relationships>
</file>

<file path=ppt/slides/_rels/slide105.xml.rels><?xml version="1.0" encoding="UTF-8" standalone="yes"?>
<Relationships xmlns="http://schemas.openxmlformats.org/package/2006/relationships"><Relationship Id="rId8" Type="http://schemas.microsoft.com/office/2007/relationships/hdphoto" Target="../media/hdphoto141.wdp"/><Relationship Id="rId3" Type="http://schemas.openxmlformats.org/officeDocument/2006/relationships/image" Target="../media/image3.png"/><Relationship Id="rId7"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microsoft.com/office/2007/relationships/hdphoto" Target="../media/hdphoto137.wdp"/><Relationship Id="rId5" Type="http://schemas.openxmlformats.org/officeDocument/2006/relationships/image" Target="../media/image157.png"/><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8" Type="http://schemas.microsoft.com/office/2007/relationships/hdphoto" Target="../media/hdphoto142.wdp"/><Relationship Id="rId3" Type="http://schemas.openxmlformats.org/officeDocument/2006/relationships/image" Target="../media/image3.png"/><Relationship Id="rId7"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microsoft.com/office/2007/relationships/hdphoto" Target="../media/hdphoto137.wdp"/><Relationship Id="rId5" Type="http://schemas.openxmlformats.org/officeDocument/2006/relationships/image" Target="../media/image157.png"/><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8" Type="http://schemas.microsoft.com/office/2007/relationships/hdphoto" Target="../media/hdphoto143.wdp"/><Relationship Id="rId3" Type="http://schemas.openxmlformats.org/officeDocument/2006/relationships/image" Target="../media/image3.png"/><Relationship Id="rId7" Type="http://schemas.openxmlformats.org/officeDocument/2006/relationships/image" Target="../media/image163.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microsoft.com/office/2007/relationships/hdphoto" Target="../media/hdphoto137.wdp"/><Relationship Id="rId5" Type="http://schemas.openxmlformats.org/officeDocument/2006/relationships/image" Target="../media/image15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9.png"/><Relationship Id="rId12" Type="http://schemas.microsoft.com/office/2007/relationships/hdphoto" Target="../media/hdphoto8.wdp"/><Relationship Id="rId2" Type="http://schemas.openxmlformats.org/officeDocument/2006/relationships/notesSlide" Target="../notesSlides/notesSlide11.xml"/><Relationship Id="rId16"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7.wdp"/><Relationship Id="rId4" Type="http://schemas.openxmlformats.org/officeDocument/2006/relationships/image" Target="../media/image1.png"/><Relationship Id="rId9" Type="http://schemas.openxmlformats.org/officeDocument/2006/relationships/image" Target="../media/image20.png"/><Relationship Id="rId1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6.png"/><Relationship Id="rId18" Type="http://schemas.microsoft.com/office/2007/relationships/hdphoto" Target="../media/hdphoto15.wdp"/><Relationship Id="rId3" Type="http://schemas.openxmlformats.org/officeDocument/2006/relationships/image" Target="../media/image3.png"/><Relationship Id="rId7" Type="http://schemas.openxmlformats.org/officeDocument/2006/relationships/image" Target="../media/image19.png"/><Relationship Id="rId12" Type="http://schemas.microsoft.com/office/2007/relationships/hdphoto" Target="../media/hdphoto12.wdp"/><Relationship Id="rId17" Type="http://schemas.openxmlformats.org/officeDocument/2006/relationships/image" Target="../media/image28.png"/><Relationship Id="rId2" Type="http://schemas.openxmlformats.org/officeDocument/2006/relationships/notesSlide" Target="../notesSlides/notesSlide12.xml"/><Relationship Id="rId16" Type="http://schemas.microsoft.com/office/2007/relationships/hdphoto" Target="../media/hdphoto14.wdp"/><Relationship Id="rId20" Type="http://schemas.microsoft.com/office/2007/relationships/hdphoto" Target="../media/hdphoto16.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7.png"/><Relationship Id="rId10" Type="http://schemas.microsoft.com/office/2007/relationships/hdphoto" Target="../media/hdphoto11.wdp"/><Relationship Id="rId19"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4.png"/><Relationship Id="rId14"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0.png"/><Relationship Id="rId10" Type="http://schemas.microsoft.com/office/2007/relationships/hdphoto" Target="../media/hdphoto19.wdp"/><Relationship Id="rId4" Type="http://schemas.openxmlformats.org/officeDocument/2006/relationships/image" Target="../media/image1.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3.png"/><Relationship Id="rId10" Type="http://schemas.microsoft.com/office/2007/relationships/hdphoto" Target="../media/hdphoto22.wdp"/><Relationship Id="rId4" Type="http://schemas.openxmlformats.org/officeDocument/2006/relationships/image" Target="../media/image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3.png"/><Relationship Id="rId10" Type="http://schemas.microsoft.com/office/2007/relationships/hdphoto" Target="../media/hdphoto24.wdp"/><Relationship Id="rId4" Type="http://schemas.openxmlformats.org/officeDocument/2006/relationships/image" Target="../media/image1.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3.png"/><Relationship Id="rId10" Type="http://schemas.microsoft.com/office/2007/relationships/hdphoto" Target="../media/hdphoto26.wdp"/><Relationship Id="rId4" Type="http://schemas.openxmlformats.org/officeDocument/2006/relationships/image" Target="../media/image1.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3.png"/><Relationship Id="rId10" Type="http://schemas.microsoft.com/office/2007/relationships/hdphoto" Target="../media/hdphoto28.wdp"/><Relationship Id="rId4" Type="http://schemas.openxmlformats.org/officeDocument/2006/relationships/image" Target="../media/image1.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33.png"/><Relationship Id="rId10" Type="http://schemas.microsoft.com/office/2007/relationships/hdphoto" Target="../media/hdphoto30.wdp"/><Relationship Id="rId4" Type="http://schemas.openxmlformats.org/officeDocument/2006/relationships/image" Target="../media/image1.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31.wdp"/><Relationship Id="rId11" Type="http://schemas.openxmlformats.org/officeDocument/2006/relationships/image" Target="../media/image48.png"/><Relationship Id="rId5" Type="http://schemas.openxmlformats.org/officeDocument/2006/relationships/image" Target="../media/image45.png"/><Relationship Id="rId10" Type="http://schemas.microsoft.com/office/2007/relationships/hdphoto" Target="../media/hdphoto33.wdp"/><Relationship Id="rId4" Type="http://schemas.openxmlformats.org/officeDocument/2006/relationships/image" Target="../media/image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3.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49.png"/><Relationship Id="rId10" Type="http://schemas.microsoft.com/office/2007/relationships/hdphoto" Target="../media/hdphoto35.wdp"/><Relationship Id="rId4" Type="http://schemas.openxmlformats.org/officeDocument/2006/relationships/image" Target="../media/image1.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49.png"/><Relationship Id="rId10" Type="http://schemas.microsoft.com/office/2007/relationships/hdphoto" Target="../media/hdphoto37.wdp"/><Relationship Id="rId4" Type="http://schemas.openxmlformats.org/officeDocument/2006/relationships/image" Target="../media/image1.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49.png"/><Relationship Id="rId10" Type="http://schemas.microsoft.com/office/2007/relationships/hdphoto" Target="../media/hdphoto39.wdp"/><Relationship Id="rId4" Type="http://schemas.openxmlformats.org/officeDocument/2006/relationships/image" Target="../media/image1.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49.png"/><Relationship Id="rId10" Type="http://schemas.microsoft.com/office/2007/relationships/hdphoto" Target="../media/hdphoto41.wdp"/><Relationship Id="rId4" Type="http://schemas.openxmlformats.org/officeDocument/2006/relationships/image" Target="../media/image1.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31.wdp"/><Relationship Id="rId5" Type="http://schemas.openxmlformats.org/officeDocument/2006/relationships/image" Target="../media/image49.png"/><Relationship Id="rId10" Type="http://schemas.microsoft.com/office/2007/relationships/hdphoto" Target="../media/hdphoto41.wdp"/><Relationship Id="rId4" Type="http://schemas.openxmlformats.org/officeDocument/2006/relationships/image" Target="../media/image1.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microsoft.com/office/2007/relationships/hdphoto" Target="../media/hdphoto42.wdp"/><Relationship Id="rId5" Type="http://schemas.openxmlformats.org/officeDocument/2006/relationships/image" Target="../media/image5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microsoft.com/office/2007/relationships/hdphoto" Target="../media/hdphoto43.wdp"/><Relationship Id="rId13"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59.png"/><Relationship Id="rId12" Type="http://schemas.microsoft.com/office/2007/relationships/hdphoto" Target="../media/hdphoto45.wdp"/><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42.wdp"/><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44.wdp"/><Relationship Id="rId4" Type="http://schemas.openxmlformats.org/officeDocument/2006/relationships/image" Target="../media/image1.png"/><Relationship Id="rId9" Type="http://schemas.openxmlformats.org/officeDocument/2006/relationships/image" Target="../media/image60.png"/><Relationship Id="rId14" Type="http://schemas.microsoft.com/office/2007/relationships/hdphoto" Target="../media/hdphoto46.wdp"/></Relationships>
</file>

<file path=ppt/slides/_rels/slide32.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3.png"/><Relationship Id="rId7" Type="http://schemas.openxmlformats.org/officeDocument/2006/relationships/image" Target="../media/image59.png"/><Relationship Id="rId12" Type="http://schemas.microsoft.com/office/2007/relationships/hdphoto" Target="../media/hdphoto48.wd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42.wdp"/><Relationship Id="rId11" Type="http://schemas.openxmlformats.org/officeDocument/2006/relationships/image" Target="../media/image64.png"/><Relationship Id="rId5" Type="http://schemas.openxmlformats.org/officeDocument/2006/relationships/image" Target="../media/image58.png"/><Relationship Id="rId10" Type="http://schemas.microsoft.com/office/2007/relationships/hdphoto" Target="../media/hdphoto47.wdp"/><Relationship Id="rId4" Type="http://schemas.openxmlformats.org/officeDocument/2006/relationships/image" Target="../media/image1.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microsoft.com/office/2007/relationships/hdphoto" Target="../media/hdphoto50.wdp"/><Relationship Id="rId3" Type="http://schemas.openxmlformats.org/officeDocument/2006/relationships/image" Target="../media/image3.png"/><Relationship Id="rId7"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microsoft.com/office/2007/relationships/hdphoto" Target="../media/hdphoto49.wdp"/><Relationship Id="rId5" Type="http://schemas.openxmlformats.org/officeDocument/2006/relationships/image" Target="../media/image65.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microsoft.com/office/2007/relationships/hdphoto" Target="../media/hdphoto52.wdp"/><Relationship Id="rId3" Type="http://schemas.openxmlformats.org/officeDocument/2006/relationships/image" Target="../media/image3.png"/><Relationship Id="rId7" Type="http://schemas.openxmlformats.org/officeDocument/2006/relationships/image" Target="../media/image68.png"/><Relationship Id="rId12" Type="http://schemas.microsoft.com/office/2007/relationships/hdphoto" Target="../media/hdphoto54.wd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51.wdp"/><Relationship Id="rId11" Type="http://schemas.openxmlformats.org/officeDocument/2006/relationships/image" Target="../media/image70.png"/><Relationship Id="rId5" Type="http://schemas.openxmlformats.org/officeDocument/2006/relationships/image" Target="../media/image67.png"/><Relationship Id="rId10" Type="http://schemas.microsoft.com/office/2007/relationships/hdphoto" Target="../media/hdphoto53.wdp"/><Relationship Id="rId4" Type="http://schemas.openxmlformats.org/officeDocument/2006/relationships/image" Target="../media/image1.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microsoft.com/office/2007/relationships/hdphoto" Target="../media/hdphoto55.wdp"/><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51.wdp"/><Relationship Id="rId5" Type="http://schemas.openxmlformats.org/officeDocument/2006/relationships/image" Target="../media/image67.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microsoft.com/office/2007/relationships/hdphoto" Target="../media/hdphoto56.wdp"/><Relationship Id="rId5" Type="http://schemas.openxmlformats.org/officeDocument/2006/relationships/image" Target="../media/image7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microsoft.com/office/2007/relationships/hdphoto" Target="../media/hdphoto58.wdp"/><Relationship Id="rId3" Type="http://schemas.openxmlformats.org/officeDocument/2006/relationships/image" Target="../media/image3.png"/><Relationship Id="rId7"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microsoft.com/office/2007/relationships/hdphoto" Target="../media/hdphoto57.wdp"/><Relationship Id="rId5" Type="http://schemas.openxmlformats.org/officeDocument/2006/relationships/image" Target="../media/image73.png"/><Relationship Id="rId10" Type="http://schemas.microsoft.com/office/2007/relationships/hdphoto" Target="../media/hdphoto59.wdp"/><Relationship Id="rId4" Type="http://schemas.openxmlformats.org/officeDocument/2006/relationships/image" Target="../media/image1.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microsoft.com/office/2007/relationships/hdphoto" Target="../media/hdphoto60.wdp"/><Relationship Id="rId3" Type="http://schemas.openxmlformats.org/officeDocument/2006/relationships/image" Target="../media/image3.png"/><Relationship Id="rId7"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microsoft.com/office/2007/relationships/hdphoto" Target="../media/hdphoto57.wdp"/><Relationship Id="rId5" Type="http://schemas.openxmlformats.org/officeDocument/2006/relationships/image" Target="../media/image73.png"/><Relationship Id="rId10" Type="http://schemas.microsoft.com/office/2007/relationships/hdphoto" Target="../media/hdphoto61.wdp"/><Relationship Id="rId4" Type="http://schemas.openxmlformats.org/officeDocument/2006/relationships/image" Target="../media/image1.png"/><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8" Type="http://schemas.microsoft.com/office/2007/relationships/hdphoto" Target="../media/hdphoto62.wdp"/><Relationship Id="rId3" Type="http://schemas.openxmlformats.org/officeDocument/2006/relationships/image" Target="../media/image3.png"/><Relationship Id="rId7"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57.wdp"/><Relationship Id="rId5" Type="http://schemas.openxmlformats.org/officeDocument/2006/relationships/image" Target="../media/image73.png"/><Relationship Id="rId10" Type="http://schemas.microsoft.com/office/2007/relationships/hdphoto" Target="../media/hdphoto63.wdp"/><Relationship Id="rId4" Type="http://schemas.openxmlformats.org/officeDocument/2006/relationships/image" Target="../media/image1.pn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microsoft.com/office/2007/relationships/hdphoto" Target="../media/hdphoto65.wdp"/><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64.wdp"/><Relationship Id="rId5" Type="http://schemas.openxmlformats.org/officeDocument/2006/relationships/image" Target="../media/image80.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microsoft.com/office/2007/relationships/hdphoto" Target="../media/hdphoto66.wdp"/><Relationship Id="rId13" Type="http://schemas.microsoft.com/office/2007/relationships/hdphoto" Target="../media/hdphoto68.wdp"/><Relationship Id="rId3" Type="http://schemas.openxmlformats.org/officeDocument/2006/relationships/image" Target="../media/image3.png"/><Relationship Id="rId7" Type="http://schemas.openxmlformats.org/officeDocument/2006/relationships/image" Target="../media/image83.png"/><Relationship Id="rId12"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microsoft.com/office/2007/relationships/hdphoto" Target="../media/hdphoto64.wdp"/><Relationship Id="rId11" Type="http://schemas.microsoft.com/office/2007/relationships/hdphoto" Target="../media/hdphoto67.wdp"/><Relationship Id="rId5" Type="http://schemas.openxmlformats.org/officeDocument/2006/relationships/image" Target="../media/image82.png"/><Relationship Id="rId15" Type="http://schemas.microsoft.com/office/2007/relationships/hdphoto" Target="../media/hdphoto69.wdp"/><Relationship Id="rId10" Type="http://schemas.openxmlformats.org/officeDocument/2006/relationships/image" Target="../media/image84.png"/><Relationship Id="rId4" Type="http://schemas.openxmlformats.org/officeDocument/2006/relationships/image" Target="../media/image1.png"/><Relationship Id="rId9" Type="http://schemas.openxmlformats.org/officeDocument/2006/relationships/image" Target="../media/image80.png"/><Relationship Id="rId14"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3.png"/><Relationship Id="rId7" Type="http://schemas.openxmlformats.org/officeDocument/2006/relationships/image" Target="../media/image84.png"/><Relationship Id="rId12" Type="http://schemas.microsoft.com/office/2007/relationships/hdphoto" Target="../media/hdphoto71.wdp"/><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microsoft.com/office/2007/relationships/hdphoto" Target="../media/hdphoto64.wdp"/><Relationship Id="rId11" Type="http://schemas.openxmlformats.org/officeDocument/2006/relationships/image" Target="../media/image88.png"/><Relationship Id="rId5" Type="http://schemas.openxmlformats.org/officeDocument/2006/relationships/image" Target="../media/image80.png"/><Relationship Id="rId10" Type="http://schemas.microsoft.com/office/2007/relationships/hdphoto" Target="../media/hdphoto70.wdp"/><Relationship Id="rId4" Type="http://schemas.openxmlformats.org/officeDocument/2006/relationships/image" Target="../media/image1.png"/><Relationship Id="rId9"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microsoft.com/office/2007/relationships/hdphoto" Target="../media/hdphoto73.wdp"/><Relationship Id="rId3" Type="http://schemas.openxmlformats.org/officeDocument/2006/relationships/image" Target="../media/image3.png"/><Relationship Id="rId7"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89.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microsoft.com/office/2007/relationships/hdphoto" Target="../media/hdphoto74.wdp"/><Relationship Id="rId3" Type="http://schemas.openxmlformats.org/officeDocument/2006/relationships/image" Target="../media/image3.png"/><Relationship Id="rId7"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89.png"/><Relationship Id="rId10" Type="http://schemas.microsoft.com/office/2007/relationships/hdphoto" Target="../media/hdphoto75.wdp"/><Relationship Id="rId4" Type="http://schemas.openxmlformats.org/officeDocument/2006/relationships/image" Target="../media/image1.png"/><Relationship Id="rId9"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microsoft.com/office/2007/relationships/hdphoto" Target="../media/hdphoto76.wdp"/><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89.png"/><Relationship Id="rId10" Type="http://schemas.microsoft.com/office/2007/relationships/hdphoto" Target="../media/hdphoto77.wdp"/><Relationship Id="rId4" Type="http://schemas.openxmlformats.org/officeDocument/2006/relationships/image" Target="../media/image1.png"/><Relationship Id="rId9"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microsoft.com/office/2007/relationships/hdphoto" Target="../media/hdphoto76.wdp"/><Relationship Id="rId13" Type="http://schemas.microsoft.com/office/2007/relationships/hdphoto" Target="../media/hdphoto79.wdp"/><Relationship Id="rId3" Type="http://schemas.openxmlformats.org/officeDocument/2006/relationships/image" Target="../media/image3.png"/><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72.wdp"/><Relationship Id="rId11" Type="http://schemas.openxmlformats.org/officeDocument/2006/relationships/image" Target="../media/image96.png"/><Relationship Id="rId5" Type="http://schemas.openxmlformats.org/officeDocument/2006/relationships/image" Target="../media/image89.png"/><Relationship Id="rId15" Type="http://schemas.microsoft.com/office/2007/relationships/hdphoto" Target="../media/hdphoto80.wdp"/><Relationship Id="rId10" Type="http://schemas.microsoft.com/office/2007/relationships/hdphoto" Target="../media/hdphoto78.wdp"/><Relationship Id="rId4" Type="http://schemas.openxmlformats.org/officeDocument/2006/relationships/image" Target="../media/image1.png"/><Relationship Id="rId9" Type="http://schemas.openxmlformats.org/officeDocument/2006/relationships/image" Target="../media/image95.png"/><Relationship Id="rId1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microsoft.com/office/2007/relationships/hdphoto" Target="../media/hdphoto82.wdp"/><Relationship Id="rId3" Type="http://schemas.openxmlformats.org/officeDocument/2006/relationships/image" Target="../media/image3.png"/><Relationship Id="rId7"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microsoft.com/office/2007/relationships/hdphoto" Target="../media/hdphoto81.wdp"/><Relationship Id="rId5" Type="http://schemas.openxmlformats.org/officeDocument/2006/relationships/image" Target="../media/image99.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8" Type="http://schemas.microsoft.com/office/2007/relationships/hdphoto" Target="../media/hdphoto83.wdp"/><Relationship Id="rId3" Type="http://schemas.openxmlformats.org/officeDocument/2006/relationships/image" Target="../media/image3.png"/><Relationship Id="rId7"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microsoft.com/office/2007/relationships/hdphoto" Target="../media/hdphoto81.wdp"/><Relationship Id="rId5" Type="http://schemas.openxmlformats.org/officeDocument/2006/relationships/image" Target="../media/image99.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microsoft.com/office/2007/relationships/hdphoto" Target="../media/hdphoto84.wdp"/><Relationship Id="rId3" Type="http://schemas.openxmlformats.org/officeDocument/2006/relationships/image" Target="../media/image3.png"/><Relationship Id="rId7" Type="http://schemas.openxmlformats.org/officeDocument/2006/relationships/image" Target="../media/image102.png"/><Relationship Id="rId12" Type="http://schemas.microsoft.com/office/2007/relationships/hdphoto" Target="../media/hdphoto86.wdp"/><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microsoft.com/office/2007/relationships/hdphoto" Target="../media/hdphoto81.wdp"/><Relationship Id="rId11" Type="http://schemas.openxmlformats.org/officeDocument/2006/relationships/image" Target="../media/image104.png"/><Relationship Id="rId5" Type="http://schemas.openxmlformats.org/officeDocument/2006/relationships/image" Target="../media/image99.png"/><Relationship Id="rId10" Type="http://schemas.microsoft.com/office/2007/relationships/hdphoto" Target="../media/hdphoto85.wdp"/><Relationship Id="rId4" Type="http://schemas.openxmlformats.org/officeDocument/2006/relationships/image" Target="../media/image1.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8" Type="http://schemas.microsoft.com/office/2007/relationships/hdphoto" Target="../media/hdphoto87.wdp"/><Relationship Id="rId3" Type="http://schemas.openxmlformats.org/officeDocument/2006/relationships/image" Target="../media/image3.png"/><Relationship Id="rId7" Type="http://schemas.openxmlformats.org/officeDocument/2006/relationships/image" Target="../media/image105.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microsoft.com/office/2007/relationships/hdphoto" Target="../media/hdphoto81.wdp"/><Relationship Id="rId5" Type="http://schemas.openxmlformats.org/officeDocument/2006/relationships/image" Target="../media/image99.png"/><Relationship Id="rId10" Type="http://schemas.microsoft.com/office/2007/relationships/hdphoto" Target="../media/hdphoto88.wdp"/><Relationship Id="rId4" Type="http://schemas.openxmlformats.org/officeDocument/2006/relationships/image" Target="../media/image1.png"/><Relationship Id="rId9" Type="http://schemas.openxmlformats.org/officeDocument/2006/relationships/image" Target="../media/image106.png"/></Relationships>
</file>

<file path=ppt/slides/_rels/slide61.xml.rels><?xml version="1.0" encoding="UTF-8" standalone="yes"?>
<Relationships xmlns="http://schemas.openxmlformats.org/package/2006/relationships"><Relationship Id="rId8" Type="http://schemas.microsoft.com/office/2007/relationships/hdphoto" Target="../media/hdphoto89.wdp"/><Relationship Id="rId3" Type="http://schemas.openxmlformats.org/officeDocument/2006/relationships/image" Target="../media/image3.png"/><Relationship Id="rId7"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microsoft.com/office/2007/relationships/hdphoto" Target="../media/hdphoto81.wdp"/><Relationship Id="rId5" Type="http://schemas.openxmlformats.org/officeDocument/2006/relationships/image" Target="../media/image99.png"/><Relationship Id="rId10" Type="http://schemas.microsoft.com/office/2007/relationships/hdphoto" Target="../media/hdphoto90.wdp"/><Relationship Id="rId4" Type="http://schemas.openxmlformats.org/officeDocument/2006/relationships/image" Target="../media/image1.png"/><Relationship Id="rId9"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microsoft.com/office/2007/relationships/hdphoto" Target="../media/hdphoto92.wdp"/><Relationship Id="rId3" Type="http://schemas.openxmlformats.org/officeDocument/2006/relationships/image" Target="../media/image3.png"/><Relationship Id="rId7"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microsoft.com/office/2007/relationships/hdphoto" Target="../media/hdphoto91.wdp"/><Relationship Id="rId5" Type="http://schemas.openxmlformats.org/officeDocument/2006/relationships/image" Target="../media/image109.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microsoft.com/office/2007/relationships/hdphoto" Target="../media/hdphoto93.wdp"/><Relationship Id="rId3" Type="http://schemas.openxmlformats.org/officeDocument/2006/relationships/image" Target="../media/image3.png"/><Relationship Id="rId7"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microsoft.com/office/2007/relationships/hdphoto" Target="../media/hdphoto91.wdp"/><Relationship Id="rId5" Type="http://schemas.openxmlformats.org/officeDocument/2006/relationships/image" Target="../media/image109.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8" Type="http://schemas.microsoft.com/office/2007/relationships/hdphoto" Target="../media/hdphoto94.wdp"/><Relationship Id="rId3" Type="http://schemas.openxmlformats.org/officeDocument/2006/relationships/image" Target="../media/image3.png"/><Relationship Id="rId7"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microsoft.com/office/2007/relationships/hdphoto" Target="../media/hdphoto91.wdp"/><Relationship Id="rId5" Type="http://schemas.openxmlformats.org/officeDocument/2006/relationships/image" Target="../media/image109.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8" Type="http://schemas.microsoft.com/office/2007/relationships/hdphoto" Target="../media/hdphoto95.wdp"/><Relationship Id="rId3" Type="http://schemas.openxmlformats.org/officeDocument/2006/relationships/image" Target="../media/image3.png"/><Relationship Id="rId7"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microsoft.com/office/2007/relationships/hdphoto" Target="../media/hdphoto91.wdp"/><Relationship Id="rId5" Type="http://schemas.openxmlformats.org/officeDocument/2006/relationships/image" Target="../media/image109.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microsoft.com/office/2007/relationships/hdphoto" Target="../media/hdphoto3.wdp"/></Relationships>
</file>

<file path=ppt/slides/_rels/slide70.xml.rels><?xml version="1.0" encoding="UTF-8" standalone="yes"?>
<Relationships xmlns="http://schemas.openxmlformats.org/package/2006/relationships"><Relationship Id="rId8" Type="http://schemas.microsoft.com/office/2007/relationships/hdphoto" Target="../media/hdphoto97.wdp"/><Relationship Id="rId3" Type="http://schemas.openxmlformats.org/officeDocument/2006/relationships/image" Target="../media/image3.png"/><Relationship Id="rId7"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microsoft.com/office/2007/relationships/hdphoto" Target="../media/hdphoto96.wdp"/><Relationship Id="rId5" Type="http://schemas.openxmlformats.org/officeDocument/2006/relationships/image" Target="../media/image114.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microsoft.com/office/2007/relationships/hdphoto" Target="../media/hdphoto98.wdp"/><Relationship Id="rId3" Type="http://schemas.openxmlformats.org/officeDocument/2006/relationships/image" Target="../media/image3.png"/><Relationship Id="rId7"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microsoft.com/office/2007/relationships/hdphoto" Target="../media/hdphoto96.wdp"/><Relationship Id="rId5" Type="http://schemas.openxmlformats.org/officeDocument/2006/relationships/image" Target="../media/image114.png"/><Relationship Id="rId10" Type="http://schemas.microsoft.com/office/2007/relationships/hdphoto" Target="../media/hdphoto99.wdp"/><Relationship Id="rId4" Type="http://schemas.openxmlformats.org/officeDocument/2006/relationships/image" Target="../media/image1.png"/><Relationship Id="rId9"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microsoft.com/office/2007/relationships/hdphoto" Target="../media/hdphoto98.wdp"/><Relationship Id="rId3" Type="http://schemas.openxmlformats.org/officeDocument/2006/relationships/image" Target="../media/image3.png"/><Relationship Id="rId7"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microsoft.com/office/2007/relationships/hdphoto" Target="../media/hdphoto96.wdp"/><Relationship Id="rId5" Type="http://schemas.openxmlformats.org/officeDocument/2006/relationships/image" Target="../media/image114.png"/><Relationship Id="rId10" Type="http://schemas.microsoft.com/office/2007/relationships/hdphoto" Target="../media/hdphoto100.wdp"/><Relationship Id="rId4" Type="http://schemas.openxmlformats.org/officeDocument/2006/relationships/image" Target="../media/image1.png"/><Relationship Id="rId9" Type="http://schemas.openxmlformats.org/officeDocument/2006/relationships/image" Target="../media/image118.png"/></Relationships>
</file>

<file path=ppt/slides/_rels/slide73.xml.rels><?xml version="1.0" encoding="UTF-8" standalone="yes"?>
<Relationships xmlns="http://schemas.openxmlformats.org/package/2006/relationships"><Relationship Id="rId8" Type="http://schemas.microsoft.com/office/2007/relationships/hdphoto" Target="../media/hdphoto98.wdp"/><Relationship Id="rId3" Type="http://schemas.openxmlformats.org/officeDocument/2006/relationships/image" Target="../media/image3.png"/><Relationship Id="rId7"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microsoft.com/office/2007/relationships/hdphoto" Target="../media/hdphoto96.wdp"/><Relationship Id="rId11" Type="http://schemas.openxmlformats.org/officeDocument/2006/relationships/image" Target="../media/image120.png"/><Relationship Id="rId5" Type="http://schemas.openxmlformats.org/officeDocument/2006/relationships/image" Target="../media/image114.png"/><Relationship Id="rId10" Type="http://schemas.microsoft.com/office/2007/relationships/hdphoto" Target="../media/hdphoto101.wdp"/><Relationship Id="rId4" Type="http://schemas.openxmlformats.org/officeDocument/2006/relationships/image" Target="../media/image1.png"/><Relationship Id="rId9" Type="http://schemas.openxmlformats.org/officeDocument/2006/relationships/image" Target="../media/image119.png"/></Relationships>
</file>

<file path=ppt/slides/_rels/slide7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3.png"/><Relationship Id="rId7"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microsoft.com/office/2007/relationships/hdphoto" Target="../media/hdphoto96.wdp"/><Relationship Id="rId11" Type="http://schemas.microsoft.com/office/2007/relationships/hdphoto" Target="../media/hdphoto102.wdp"/><Relationship Id="rId5" Type="http://schemas.openxmlformats.org/officeDocument/2006/relationships/image" Target="../media/image114.png"/><Relationship Id="rId10" Type="http://schemas.openxmlformats.org/officeDocument/2006/relationships/image" Target="../media/image121.png"/><Relationship Id="rId4" Type="http://schemas.openxmlformats.org/officeDocument/2006/relationships/image" Target="../media/image1.png"/><Relationship Id="rId9" Type="http://schemas.microsoft.com/office/2007/relationships/hdphoto" Target="../media/hdphoto98.wdp"/></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8" Type="http://schemas.microsoft.com/office/2007/relationships/hdphoto" Target="../media/hdphoto104.wdp"/><Relationship Id="rId3" Type="http://schemas.openxmlformats.org/officeDocument/2006/relationships/image" Target="../media/image3.png"/><Relationship Id="rId7"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microsoft.com/office/2007/relationships/hdphoto" Target="../media/hdphoto103.wdp"/><Relationship Id="rId5" Type="http://schemas.openxmlformats.org/officeDocument/2006/relationships/image" Target="../media/image122.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8" Type="http://schemas.microsoft.com/office/2007/relationships/hdphoto" Target="../media/hdphoto104.wdp"/><Relationship Id="rId3" Type="http://schemas.openxmlformats.org/officeDocument/2006/relationships/image" Target="../media/image3.png"/><Relationship Id="rId7" Type="http://schemas.openxmlformats.org/officeDocument/2006/relationships/image" Target="../media/image123.png"/><Relationship Id="rId12" Type="http://schemas.microsoft.com/office/2007/relationships/hdphoto" Target="../media/hdphoto106.wdp"/><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microsoft.com/office/2007/relationships/hdphoto" Target="../media/hdphoto103.wdp"/><Relationship Id="rId11" Type="http://schemas.openxmlformats.org/officeDocument/2006/relationships/image" Target="../media/image125.png"/><Relationship Id="rId5" Type="http://schemas.openxmlformats.org/officeDocument/2006/relationships/image" Target="../media/image122.png"/><Relationship Id="rId10" Type="http://schemas.microsoft.com/office/2007/relationships/hdphoto" Target="../media/hdphoto105.wdp"/><Relationship Id="rId4" Type="http://schemas.openxmlformats.org/officeDocument/2006/relationships/image" Target="../media/image1.png"/><Relationship Id="rId9" Type="http://schemas.openxmlformats.org/officeDocument/2006/relationships/image" Target="../media/image124.png"/></Relationships>
</file>

<file path=ppt/slides/_rels/slide79.xml.rels><?xml version="1.0" encoding="UTF-8" standalone="yes"?>
<Relationships xmlns="http://schemas.openxmlformats.org/package/2006/relationships"><Relationship Id="rId8" Type="http://schemas.microsoft.com/office/2007/relationships/hdphoto" Target="../media/hdphoto103.wdp"/><Relationship Id="rId3" Type="http://schemas.openxmlformats.org/officeDocument/2006/relationships/image" Target="../media/image3.png"/><Relationship Id="rId7"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microsoft.com/office/2007/relationships/hdphoto" Target="../media/hdphoto104.wdp"/><Relationship Id="rId5" Type="http://schemas.openxmlformats.org/officeDocument/2006/relationships/image" Target="../media/image123.png"/><Relationship Id="rId10" Type="http://schemas.microsoft.com/office/2007/relationships/hdphoto" Target="../media/hdphoto107.wdp"/><Relationship Id="rId4" Type="http://schemas.openxmlformats.org/officeDocument/2006/relationships/image" Target="../media/image1.png"/><Relationship Id="rId9"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microsoft.com/office/2007/relationships/hdphoto" Target="../media/hdphoto109.wdp"/><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28.png"/><Relationship Id="rId12" Type="http://schemas.microsoft.com/office/2007/relationships/hdphoto" Target="../media/hdphoto111.wdp"/><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microsoft.com/office/2007/relationships/hdphoto" Target="../media/hdphoto108.wdp"/><Relationship Id="rId11" Type="http://schemas.openxmlformats.org/officeDocument/2006/relationships/image" Target="../media/image130.png"/><Relationship Id="rId5" Type="http://schemas.openxmlformats.org/officeDocument/2006/relationships/image" Target="../media/image127.png"/><Relationship Id="rId10" Type="http://schemas.microsoft.com/office/2007/relationships/hdphoto" Target="../media/hdphoto110.wdp"/><Relationship Id="rId4" Type="http://schemas.openxmlformats.org/officeDocument/2006/relationships/image" Target="../media/image1.png"/><Relationship Id="rId9" Type="http://schemas.openxmlformats.org/officeDocument/2006/relationships/image" Target="../media/image129.png"/><Relationship Id="rId14" Type="http://schemas.microsoft.com/office/2007/relationships/hdphoto" Target="../media/hdphoto112.wdp"/></Relationships>
</file>

<file path=ppt/slides/_rels/slide83.xml.rels><?xml version="1.0" encoding="UTF-8" standalone="yes"?>
<Relationships xmlns="http://schemas.openxmlformats.org/package/2006/relationships"><Relationship Id="rId8" Type="http://schemas.microsoft.com/office/2007/relationships/hdphoto" Target="../media/hdphoto109.wdp"/><Relationship Id="rId13" Type="http://schemas.openxmlformats.org/officeDocument/2006/relationships/image" Target="../media/image133.png"/><Relationship Id="rId3" Type="http://schemas.openxmlformats.org/officeDocument/2006/relationships/image" Target="../media/image3.png"/><Relationship Id="rId7" Type="http://schemas.openxmlformats.org/officeDocument/2006/relationships/image" Target="../media/image128.png"/><Relationship Id="rId12" Type="http://schemas.microsoft.com/office/2007/relationships/hdphoto" Target="../media/hdphoto113.wdp"/><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microsoft.com/office/2007/relationships/hdphoto" Target="../media/hdphoto108.wdp"/><Relationship Id="rId11" Type="http://schemas.openxmlformats.org/officeDocument/2006/relationships/image" Target="../media/image132.png"/><Relationship Id="rId5" Type="http://schemas.openxmlformats.org/officeDocument/2006/relationships/image" Target="../media/image127.png"/><Relationship Id="rId10" Type="http://schemas.microsoft.com/office/2007/relationships/hdphoto" Target="../media/hdphoto110.wdp"/><Relationship Id="rId4" Type="http://schemas.openxmlformats.org/officeDocument/2006/relationships/image" Target="../media/image1.png"/><Relationship Id="rId9" Type="http://schemas.openxmlformats.org/officeDocument/2006/relationships/image" Target="../media/image129.png"/><Relationship Id="rId14" Type="http://schemas.microsoft.com/office/2007/relationships/hdphoto" Target="../media/hdphoto114.wdp"/></Relationships>
</file>

<file path=ppt/slides/_rels/slide84.xml.rels><?xml version="1.0" encoding="UTF-8" standalone="yes"?>
<Relationships xmlns="http://schemas.openxmlformats.org/package/2006/relationships"><Relationship Id="rId8" Type="http://schemas.microsoft.com/office/2007/relationships/hdphoto" Target="../media/hdphoto109.wdp"/><Relationship Id="rId13" Type="http://schemas.openxmlformats.org/officeDocument/2006/relationships/image" Target="../media/image135.png"/><Relationship Id="rId3" Type="http://schemas.openxmlformats.org/officeDocument/2006/relationships/image" Target="../media/image3.png"/><Relationship Id="rId7" Type="http://schemas.openxmlformats.org/officeDocument/2006/relationships/image" Target="../media/image128.png"/><Relationship Id="rId12" Type="http://schemas.microsoft.com/office/2007/relationships/hdphoto" Target="../media/hdphoto115.wdp"/><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microsoft.com/office/2007/relationships/hdphoto" Target="../media/hdphoto108.wdp"/><Relationship Id="rId11" Type="http://schemas.openxmlformats.org/officeDocument/2006/relationships/image" Target="../media/image134.png"/><Relationship Id="rId5" Type="http://schemas.openxmlformats.org/officeDocument/2006/relationships/image" Target="../media/image127.png"/><Relationship Id="rId10" Type="http://schemas.microsoft.com/office/2007/relationships/hdphoto" Target="../media/hdphoto110.wdp"/><Relationship Id="rId4" Type="http://schemas.openxmlformats.org/officeDocument/2006/relationships/image" Target="../media/image1.png"/><Relationship Id="rId9" Type="http://schemas.openxmlformats.org/officeDocument/2006/relationships/image" Target="../media/image129.png"/><Relationship Id="rId14" Type="http://schemas.microsoft.com/office/2007/relationships/hdphoto" Target="../media/hdphoto116.wdp"/></Relationships>
</file>

<file path=ppt/slides/_rels/slide85.xml.rels><?xml version="1.0" encoding="UTF-8" standalone="yes"?>
<Relationships xmlns="http://schemas.openxmlformats.org/package/2006/relationships"><Relationship Id="rId8" Type="http://schemas.microsoft.com/office/2007/relationships/hdphoto" Target="../media/hdphoto109.wdp"/><Relationship Id="rId13" Type="http://schemas.openxmlformats.org/officeDocument/2006/relationships/image" Target="../media/image136.png"/><Relationship Id="rId3" Type="http://schemas.openxmlformats.org/officeDocument/2006/relationships/image" Target="../media/image3.png"/><Relationship Id="rId7" Type="http://schemas.openxmlformats.org/officeDocument/2006/relationships/image" Target="../media/image128.png"/><Relationship Id="rId12" Type="http://schemas.microsoft.com/office/2007/relationships/hdphoto" Target="../media/hdphoto115.wdp"/><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microsoft.com/office/2007/relationships/hdphoto" Target="../media/hdphoto108.wdp"/><Relationship Id="rId11" Type="http://schemas.openxmlformats.org/officeDocument/2006/relationships/image" Target="../media/image134.png"/><Relationship Id="rId5" Type="http://schemas.openxmlformats.org/officeDocument/2006/relationships/image" Target="../media/image127.png"/><Relationship Id="rId10" Type="http://schemas.microsoft.com/office/2007/relationships/hdphoto" Target="../media/hdphoto110.wdp"/><Relationship Id="rId4" Type="http://schemas.openxmlformats.org/officeDocument/2006/relationships/image" Target="../media/image1.png"/><Relationship Id="rId9" Type="http://schemas.openxmlformats.org/officeDocument/2006/relationships/image" Target="../media/image129.png"/><Relationship Id="rId14" Type="http://schemas.microsoft.com/office/2007/relationships/hdphoto" Target="../media/hdphoto117.wdp"/></Relationships>
</file>

<file path=ppt/slides/_rels/slide86.xml.rels><?xml version="1.0" encoding="UTF-8" standalone="yes"?>
<Relationships xmlns="http://schemas.openxmlformats.org/package/2006/relationships"><Relationship Id="rId8" Type="http://schemas.microsoft.com/office/2007/relationships/hdphoto" Target="../media/hdphoto109.wdp"/><Relationship Id="rId13" Type="http://schemas.openxmlformats.org/officeDocument/2006/relationships/image" Target="../media/image137.png"/><Relationship Id="rId3" Type="http://schemas.openxmlformats.org/officeDocument/2006/relationships/image" Target="../media/image3.png"/><Relationship Id="rId7" Type="http://schemas.openxmlformats.org/officeDocument/2006/relationships/image" Target="../media/image128.png"/><Relationship Id="rId12" Type="http://schemas.microsoft.com/office/2007/relationships/hdphoto" Target="../media/hdphoto115.wdp"/><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microsoft.com/office/2007/relationships/hdphoto" Target="../media/hdphoto108.wdp"/><Relationship Id="rId11" Type="http://schemas.openxmlformats.org/officeDocument/2006/relationships/image" Target="../media/image134.png"/><Relationship Id="rId5" Type="http://schemas.openxmlformats.org/officeDocument/2006/relationships/image" Target="../media/image127.png"/><Relationship Id="rId10" Type="http://schemas.microsoft.com/office/2007/relationships/hdphoto" Target="../media/hdphoto110.wdp"/><Relationship Id="rId4" Type="http://schemas.openxmlformats.org/officeDocument/2006/relationships/image" Target="../media/image1.png"/><Relationship Id="rId9" Type="http://schemas.openxmlformats.org/officeDocument/2006/relationships/image" Target="../media/image129.png"/><Relationship Id="rId14" Type="http://schemas.microsoft.com/office/2007/relationships/hdphoto" Target="../media/hdphoto118.wdp"/></Relationships>
</file>

<file path=ppt/slides/_rels/slide87.xml.rels><?xml version="1.0" encoding="UTF-8" standalone="yes"?>
<Relationships xmlns="http://schemas.openxmlformats.org/package/2006/relationships"><Relationship Id="rId8" Type="http://schemas.microsoft.com/office/2007/relationships/hdphoto" Target="../media/hdphoto109.wdp"/><Relationship Id="rId3" Type="http://schemas.openxmlformats.org/officeDocument/2006/relationships/image" Target="../media/image3.png"/><Relationship Id="rId7" Type="http://schemas.openxmlformats.org/officeDocument/2006/relationships/image" Target="../media/image128.png"/><Relationship Id="rId12" Type="http://schemas.microsoft.com/office/2007/relationships/hdphoto" Target="../media/hdphoto119.wdp"/><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microsoft.com/office/2007/relationships/hdphoto" Target="../media/hdphoto108.wdp"/><Relationship Id="rId11" Type="http://schemas.openxmlformats.org/officeDocument/2006/relationships/image" Target="../media/image138.png"/><Relationship Id="rId5" Type="http://schemas.openxmlformats.org/officeDocument/2006/relationships/image" Target="../media/image127.png"/><Relationship Id="rId10" Type="http://schemas.microsoft.com/office/2007/relationships/hdphoto" Target="../media/hdphoto110.wdp"/><Relationship Id="rId4" Type="http://schemas.openxmlformats.org/officeDocument/2006/relationships/image" Target="../media/image1.png"/><Relationship Id="rId9"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8" Type="http://schemas.microsoft.com/office/2007/relationships/hdphoto" Target="../media/hdphoto121.wdp"/><Relationship Id="rId3" Type="http://schemas.openxmlformats.org/officeDocument/2006/relationships/image" Target="../media/image3.png"/><Relationship Id="rId7"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microsoft.com/office/2007/relationships/hdphoto" Target="../media/hdphoto120.wdp"/><Relationship Id="rId5" Type="http://schemas.openxmlformats.org/officeDocument/2006/relationships/image" Target="../media/image139.png"/><Relationship Id="rId10" Type="http://schemas.microsoft.com/office/2007/relationships/hdphoto" Target="../media/hdphoto122.wdp"/><Relationship Id="rId4" Type="http://schemas.openxmlformats.org/officeDocument/2006/relationships/image" Target="../media/image1.png"/><Relationship Id="rId9" Type="http://schemas.openxmlformats.org/officeDocument/2006/relationships/image" Target="../media/image141.png"/></Relationships>
</file>

<file path=ppt/slides/_rels/slide91.xml.rels><?xml version="1.0" encoding="UTF-8" standalone="yes"?>
<Relationships xmlns="http://schemas.openxmlformats.org/package/2006/relationships"><Relationship Id="rId8" Type="http://schemas.microsoft.com/office/2007/relationships/hdphoto" Target="../media/hdphoto123.wdp"/><Relationship Id="rId3" Type="http://schemas.openxmlformats.org/officeDocument/2006/relationships/image" Target="../media/image3.png"/><Relationship Id="rId7" Type="http://schemas.openxmlformats.org/officeDocument/2006/relationships/image" Target="../media/image142.png"/><Relationship Id="rId12" Type="http://schemas.microsoft.com/office/2007/relationships/hdphoto" Target="../media/hdphoto125.wdp"/><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microsoft.com/office/2007/relationships/hdphoto" Target="../media/hdphoto120.wdp"/><Relationship Id="rId11" Type="http://schemas.openxmlformats.org/officeDocument/2006/relationships/image" Target="../media/image144.png"/><Relationship Id="rId5" Type="http://schemas.openxmlformats.org/officeDocument/2006/relationships/image" Target="../media/image139.png"/><Relationship Id="rId10" Type="http://schemas.microsoft.com/office/2007/relationships/hdphoto" Target="../media/hdphoto124.wdp"/><Relationship Id="rId4" Type="http://schemas.openxmlformats.org/officeDocument/2006/relationships/image" Target="../media/image1.png"/><Relationship Id="rId9" Type="http://schemas.openxmlformats.org/officeDocument/2006/relationships/image" Target="../media/image143.png"/></Relationships>
</file>

<file path=ppt/slides/_rels/slide92.xml.rels><?xml version="1.0" encoding="UTF-8" standalone="yes"?>
<Relationships xmlns="http://schemas.openxmlformats.org/package/2006/relationships"><Relationship Id="rId8" Type="http://schemas.microsoft.com/office/2007/relationships/hdphoto" Target="../media/hdphoto122.wdp"/><Relationship Id="rId3" Type="http://schemas.openxmlformats.org/officeDocument/2006/relationships/image" Target="../media/image3.png"/><Relationship Id="rId7" Type="http://schemas.openxmlformats.org/officeDocument/2006/relationships/image" Target="../media/image141.pn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microsoft.com/office/2007/relationships/hdphoto" Target="../media/hdphoto126.wdp"/><Relationship Id="rId11" Type="http://schemas.openxmlformats.org/officeDocument/2006/relationships/image" Target="../media/image147.png"/><Relationship Id="rId5" Type="http://schemas.openxmlformats.org/officeDocument/2006/relationships/image" Target="../media/image145.png"/><Relationship Id="rId10" Type="http://schemas.microsoft.com/office/2007/relationships/hdphoto" Target="../media/hdphoto127.wdp"/><Relationship Id="rId4" Type="http://schemas.openxmlformats.org/officeDocument/2006/relationships/image" Target="../media/image1.png"/><Relationship Id="rId9" Type="http://schemas.openxmlformats.org/officeDocument/2006/relationships/image" Target="../media/image146.png"/></Relationships>
</file>

<file path=ppt/slides/_rels/slide9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3.png"/><Relationship Id="rId7" Type="http://schemas.microsoft.com/office/2007/relationships/hdphoto" Target="../media/hdphoto128.wdp"/><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148.png"/><Relationship Id="rId11" Type="http://schemas.microsoft.com/office/2007/relationships/hdphoto" Target="../media/hdphoto125.wdp"/><Relationship Id="rId5" Type="http://schemas.openxmlformats.org/officeDocument/2006/relationships/image" Target="../media/image147.png"/><Relationship Id="rId10" Type="http://schemas.openxmlformats.org/officeDocument/2006/relationships/image" Target="../media/image144.png"/><Relationship Id="rId4" Type="http://schemas.openxmlformats.org/officeDocument/2006/relationships/image" Target="../media/image1.png"/><Relationship Id="rId9" Type="http://schemas.microsoft.com/office/2007/relationships/hdphoto" Target="../media/hdphoto129.wdp"/></Relationships>
</file>

<file path=ppt/slides/_rels/slide9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png"/><Relationship Id="rId7" Type="http://schemas.microsoft.com/office/2007/relationships/hdphoto" Target="../media/hdphoto125.wdp"/><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144.png"/><Relationship Id="rId11" Type="http://schemas.microsoft.com/office/2007/relationships/hdphoto" Target="../media/hdphoto122.wdp"/><Relationship Id="rId5" Type="http://schemas.openxmlformats.org/officeDocument/2006/relationships/image" Target="../media/image147.png"/><Relationship Id="rId10" Type="http://schemas.openxmlformats.org/officeDocument/2006/relationships/image" Target="../media/image141.png"/><Relationship Id="rId4" Type="http://schemas.openxmlformats.org/officeDocument/2006/relationships/image" Target="../media/image1.png"/><Relationship Id="rId9" Type="http://schemas.microsoft.com/office/2007/relationships/hdphoto" Target="../media/hdphoto130.wdp"/></Relationships>
</file>

<file path=ppt/slides/_rels/slide95.xml.rels><?xml version="1.0" encoding="UTF-8" standalone="yes"?>
<Relationships xmlns="http://schemas.openxmlformats.org/package/2006/relationships"><Relationship Id="rId8" Type="http://schemas.openxmlformats.org/officeDocument/2006/relationships/image" Target="../media/image141.png"/><Relationship Id="rId13" Type="http://schemas.microsoft.com/office/2007/relationships/hdphoto" Target="../media/hdphoto132.wdp"/><Relationship Id="rId3" Type="http://schemas.openxmlformats.org/officeDocument/2006/relationships/image" Target="../media/image3.png"/><Relationship Id="rId7" Type="http://schemas.microsoft.com/office/2007/relationships/hdphoto" Target="../media/hdphoto125.wdp"/><Relationship Id="rId12" Type="http://schemas.openxmlformats.org/officeDocument/2006/relationships/image" Target="../media/image152.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144.png"/><Relationship Id="rId11" Type="http://schemas.microsoft.com/office/2007/relationships/hdphoto" Target="../media/hdphoto131.wdp"/><Relationship Id="rId5" Type="http://schemas.openxmlformats.org/officeDocument/2006/relationships/image" Target="../media/image147.png"/><Relationship Id="rId10" Type="http://schemas.openxmlformats.org/officeDocument/2006/relationships/image" Target="../media/image151.png"/><Relationship Id="rId4" Type="http://schemas.openxmlformats.org/officeDocument/2006/relationships/image" Target="../media/image1.png"/><Relationship Id="rId9" Type="http://schemas.microsoft.com/office/2007/relationships/hdphoto" Target="../media/hdphoto122.wdp"/></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microsoft.com/office/2007/relationships/hdphoto" Target="../media/hdphoto133.wdp"/><Relationship Id="rId5" Type="http://schemas.openxmlformats.org/officeDocument/2006/relationships/image" Target="../media/image153.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microsoft.com/office/2007/relationships/hdphoto" Target="../media/hdphoto134.wdp"/><Relationship Id="rId5" Type="http://schemas.openxmlformats.org/officeDocument/2006/relationships/image" Target="../media/image154.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8" Type="http://schemas.microsoft.com/office/2007/relationships/hdphoto" Target="../media/hdphoto135.wdp"/><Relationship Id="rId3" Type="http://schemas.openxmlformats.org/officeDocument/2006/relationships/image" Target="../media/image3.png"/><Relationship Id="rId7" Type="http://schemas.openxmlformats.org/officeDocument/2006/relationships/image" Target="../media/image155.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microsoft.com/office/2007/relationships/hdphoto" Target="../media/hdphoto134.wdp"/><Relationship Id="rId5" Type="http://schemas.openxmlformats.org/officeDocument/2006/relationships/image" Target="../media/image154.png"/><Relationship Id="rId10" Type="http://schemas.microsoft.com/office/2007/relationships/hdphoto" Target="../media/hdphoto136.wdp"/><Relationship Id="rId4" Type="http://schemas.openxmlformats.org/officeDocument/2006/relationships/image" Target="../media/image1.png"/><Relationship Id="rId9" Type="http://schemas.openxmlformats.org/officeDocument/2006/relationships/image" Target="../media/image1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97123"/>
            <a:ext cx="4006575" cy="1148653"/>
          </a:xfrm>
          <a:prstGeom prst="rect">
            <a:avLst/>
          </a:prstGeom>
        </p:spPr>
      </p:pic>
      <p:sp>
        <p:nvSpPr>
          <p:cNvPr id="7" name="כותרת משנה 2">
            <a:extLst>
              <a:ext uri="{FF2B5EF4-FFF2-40B4-BE49-F238E27FC236}">
                <a16:creationId xmlns:a16="http://schemas.microsoft.com/office/drawing/2014/main" id="{A301636A-DA55-45CC-01EB-583E85C7F23F}"/>
              </a:ext>
            </a:extLst>
          </p:cNvPr>
          <p:cNvSpPr txBox="1">
            <a:spLocks/>
          </p:cNvSpPr>
          <p:nvPr/>
        </p:nvSpPr>
        <p:spPr>
          <a:xfrm>
            <a:off x="3215805" y="1815898"/>
            <a:ext cx="5760387" cy="227932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7000" b="1" dirty="0">
                <a:solidFill>
                  <a:srgbClr val="953693"/>
                </a:solidFill>
                <a:effectLst>
                  <a:outerShdw blurRad="38100" dist="38100" dir="2700000" algn="tl">
                    <a:srgbClr val="000000">
                      <a:alpha val="43137"/>
                    </a:srgbClr>
                  </a:outerShdw>
                </a:effectLst>
              </a:rPr>
              <a:t>אשכול ג'- </a:t>
            </a:r>
          </a:p>
          <a:p>
            <a:r>
              <a:rPr lang="he-IL" sz="7000" b="1" dirty="0">
                <a:solidFill>
                  <a:srgbClr val="953693"/>
                </a:solidFill>
                <a:effectLst>
                  <a:outerShdw blurRad="38100" dist="38100" dir="2700000" algn="tl">
                    <a:srgbClr val="000000">
                      <a:alpha val="43137"/>
                    </a:srgbClr>
                  </a:outerShdw>
                </a:effectLst>
              </a:rPr>
              <a:t>פיננסי כלכלי</a:t>
            </a:r>
          </a:p>
        </p:txBody>
      </p:sp>
      <p:pic>
        <p:nvPicPr>
          <p:cNvPr id="8" name="תמונה 7">
            <a:extLst>
              <a:ext uri="{FF2B5EF4-FFF2-40B4-BE49-F238E27FC236}">
                <a16:creationId xmlns:a16="http://schemas.microsoft.com/office/drawing/2014/main" id="{38178EBB-E3D0-0248-8E14-74B093185038}"/>
              </a:ext>
            </a:extLst>
          </p:cNvPr>
          <p:cNvPicPr>
            <a:picLocks noChangeAspect="1"/>
          </p:cNvPicPr>
          <p:nvPr/>
        </p:nvPicPr>
        <p:blipFill>
          <a:blip r:embed="rId4"/>
          <a:stretch>
            <a:fillRect/>
          </a:stretch>
        </p:blipFill>
        <p:spPr>
          <a:xfrm>
            <a:off x="350437" y="422067"/>
            <a:ext cx="2579375" cy="3306539"/>
          </a:xfrm>
          <a:prstGeom prst="rect">
            <a:avLst/>
          </a:prstGeom>
          <a:ln>
            <a:noFill/>
          </a:ln>
          <a:effectLst>
            <a:outerShdw blurRad="292100" dist="139700" dir="2700000" algn="tl" rotWithShape="0">
              <a:srgbClr val="333333">
                <a:alpha val="65000"/>
              </a:srgbClr>
            </a:outerShdw>
          </a:effectLst>
        </p:spPr>
      </p:pic>
      <p:pic>
        <p:nvPicPr>
          <p:cNvPr id="2" name="תמונה 1">
            <a:extLst>
              <a:ext uri="{FF2B5EF4-FFF2-40B4-BE49-F238E27FC236}">
                <a16:creationId xmlns:a16="http://schemas.microsoft.com/office/drawing/2014/main" id="{05E90079-3EEE-47C8-1E37-80027AED0D8B}"/>
              </a:ext>
            </a:extLst>
          </p:cNvPr>
          <p:cNvPicPr>
            <a:picLocks noChangeAspect="1"/>
          </p:cNvPicPr>
          <p:nvPr/>
        </p:nvPicPr>
        <p:blipFill rotWithShape="1">
          <a:blip r:embed="rId5"/>
          <a:srcRect t="10657" b="10298"/>
          <a:stretch/>
        </p:blipFill>
        <p:spPr>
          <a:xfrm>
            <a:off x="0" y="4298729"/>
            <a:ext cx="12192000" cy="2559272"/>
          </a:xfrm>
          <a:prstGeom prst="rect">
            <a:avLst/>
          </a:prstGeom>
        </p:spPr>
      </p:pic>
      <p:sp>
        <p:nvSpPr>
          <p:cNvPr id="3" name="מציין מיקום של כותרת תחתונה 6">
            <a:extLst>
              <a:ext uri="{FF2B5EF4-FFF2-40B4-BE49-F238E27FC236}">
                <a16:creationId xmlns:a16="http://schemas.microsoft.com/office/drawing/2014/main" id="{CD134324-AC39-A744-5FF8-8E270C72BA2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82151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F0BA823-ED5C-B24D-0289-80B056ED504A}"/>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E5042572-E89D-147B-CBCA-EBF7A700972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6730215" y="884626"/>
            <a:ext cx="4701947" cy="1836579"/>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A7D7000F-3968-DDA7-8784-A019EB2487A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2309238" y="892450"/>
            <a:ext cx="3786762" cy="2803412"/>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A8603815-781E-EE0B-D22F-7EF384AC4B0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5521188" y="4072653"/>
            <a:ext cx="5799323" cy="548688"/>
          </a:xfrm>
          <a:prstGeom prst="rect">
            <a:avLst/>
          </a:prstGeom>
        </p:spPr>
      </p:pic>
      <p:sp>
        <p:nvSpPr>
          <p:cNvPr id="4" name="מציין מיקום של כותרת תחתונה 6">
            <a:extLst>
              <a:ext uri="{FF2B5EF4-FFF2-40B4-BE49-F238E27FC236}">
                <a16:creationId xmlns:a16="http://schemas.microsoft.com/office/drawing/2014/main" id="{C7EDC51D-8E14-58F5-BD63-D417007BD62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23864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BFA48A1-974D-D6E4-24D2-937637E8526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917AF7E-2321-86A3-49FE-1B4436A2BBC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15700" b="16002"/>
          <a:stretch/>
        </p:blipFill>
        <p:spPr>
          <a:xfrm>
            <a:off x="6528122" y="266432"/>
            <a:ext cx="5338566" cy="4282420"/>
          </a:xfrm>
          <a:prstGeom prst="rect">
            <a:avLst/>
          </a:prstGeom>
          <a:ln>
            <a:noFill/>
          </a:ln>
          <a:effectLst>
            <a:outerShdw blurRad="190500" algn="tl" rotWithShape="0">
              <a:srgbClr val="000000">
                <a:alpha val="70000"/>
              </a:srgbClr>
            </a:outerShdw>
          </a:effectLst>
        </p:spPr>
      </p:pic>
      <p:sp>
        <p:nvSpPr>
          <p:cNvPr id="5" name="מלבן 4">
            <a:extLst>
              <a:ext uri="{FF2B5EF4-FFF2-40B4-BE49-F238E27FC236}">
                <a16:creationId xmlns:a16="http://schemas.microsoft.com/office/drawing/2014/main" id="{9237DB8A-D876-14CC-8401-00AC73BD1733}"/>
              </a:ext>
            </a:extLst>
          </p:cNvPr>
          <p:cNvSpPr/>
          <p:nvPr/>
        </p:nvSpPr>
        <p:spPr>
          <a:xfrm>
            <a:off x="4386805" y="4100465"/>
            <a:ext cx="455272" cy="2400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70680C51-6AD2-062A-B1C7-CC770DA8A89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11941" t="94689" b="603"/>
          <a:stretch/>
        </p:blipFill>
        <p:spPr>
          <a:xfrm>
            <a:off x="648182" y="922376"/>
            <a:ext cx="5576551" cy="240041"/>
          </a:xfrm>
          <a:prstGeom prst="rect">
            <a:avLst/>
          </a:prstGeom>
          <a:ln>
            <a:noFill/>
          </a:ln>
          <a:effectLst>
            <a:outerShdw blurRad="190500" algn="tl" rotWithShape="0">
              <a:srgbClr val="000000">
                <a:alpha val="70000"/>
              </a:srgbClr>
            </a:outerShdw>
          </a:effectLst>
        </p:spPr>
      </p:pic>
      <p:sp>
        <p:nvSpPr>
          <p:cNvPr id="10" name="תיבת טקסט 9">
            <a:extLst>
              <a:ext uri="{FF2B5EF4-FFF2-40B4-BE49-F238E27FC236}">
                <a16:creationId xmlns:a16="http://schemas.microsoft.com/office/drawing/2014/main" id="{61590DEF-8FB4-E564-B7ED-002E7EA43F4F}"/>
              </a:ext>
            </a:extLst>
          </p:cNvPr>
          <p:cNvSpPr txBox="1"/>
          <p:nvPr/>
        </p:nvSpPr>
        <p:spPr>
          <a:xfrm>
            <a:off x="1418602" y="1517226"/>
            <a:ext cx="4806131" cy="1169551"/>
          </a:xfrm>
          <a:prstGeom prst="rect">
            <a:avLst/>
          </a:prstGeom>
          <a:noFill/>
        </p:spPr>
        <p:txBody>
          <a:bodyPr wrap="square">
            <a:spAutoFit/>
          </a:bodyPr>
          <a:lstStyle/>
          <a:p>
            <a:pPr>
              <a:lnSpc>
                <a:spcPct val="150000"/>
              </a:lnSpc>
            </a:pPr>
            <a:r>
              <a:rPr lang="he-IL" sz="1600" dirty="0">
                <a:latin typeface="David" panose="020E0502060401010101" pitchFamily="34" charset="-79"/>
                <a:cs typeface="David" panose="020E0502060401010101" pitchFamily="34" charset="-79"/>
              </a:rPr>
              <a:t>לא ניתן לייצג את המידע המוצג כאן בדיאגרמת עיגול. </a:t>
            </a:r>
          </a:p>
          <a:p>
            <a:pPr>
              <a:lnSpc>
                <a:spcPct val="150000"/>
              </a:lnSpc>
            </a:pPr>
            <a:r>
              <a:rPr lang="he-IL" sz="1600" dirty="0">
                <a:latin typeface="David" panose="020E0502060401010101" pitchFamily="34" charset="-79"/>
                <a:cs typeface="David" panose="020E0502060401010101" pitchFamily="34" charset="-79"/>
              </a:rPr>
              <a:t>דיאגרמת עיגול מתייחסת לשלם מסוים שנחלק לחלקים שונים, שביחד הם משלימים ל100%. </a:t>
            </a:r>
          </a:p>
        </p:txBody>
      </p:sp>
      <p:sp>
        <p:nvSpPr>
          <p:cNvPr id="12" name="תיבת טקסט 11">
            <a:extLst>
              <a:ext uri="{FF2B5EF4-FFF2-40B4-BE49-F238E27FC236}">
                <a16:creationId xmlns:a16="http://schemas.microsoft.com/office/drawing/2014/main" id="{AF7B3EF4-718A-C814-0DCB-312A6B79E2AE}"/>
              </a:ext>
            </a:extLst>
          </p:cNvPr>
          <p:cNvSpPr txBox="1"/>
          <p:nvPr/>
        </p:nvSpPr>
        <p:spPr>
          <a:xfrm>
            <a:off x="752354" y="2844224"/>
            <a:ext cx="5472379" cy="1538883"/>
          </a:xfrm>
          <a:prstGeom prst="rect">
            <a:avLst/>
          </a:prstGeom>
          <a:noFill/>
        </p:spPr>
        <p:txBody>
          <a:bodyPr wrap="square">
            <a:spAutoFit/>
          </a:bodyPr>
          <a:lstStyle/>
          <a:p>
            <a:pPr marL="342900" indent="-342900">
              <a:lnSpc>
                <a:spcPct val="150000"/>
              </a:lnSpc>
              <a:buAutoNum type="arabicParenBoth"/>
            </a:pPr>
            <a:r>
              <a:rPr lang="he-IL" sz="1600" dirty="0">
                <a:latin typeface="David" panose="020E0502060401010101" pitchFamily="34" charset="-79"/>
                <a:cs typeface="David" panose="020E0502060401010101" pitchFamily="34" charset="-79"/>
              </a:rPr>
              <a:t>אין כאן "שלם" כזה. כל אחד ממלבני המידע מייצג "שלם" אחר.</a:t>
            </a:r>
          </a:p>
          <a:p>
            <a:pPr marL="342900" indent="-342900">
              <a:lnSpc>
                <a:spcPct val="150000"/>
              </a:lnSpc>
              <a:buAutoNum type="arabicParenBoth"/>
            </a:pPr>
            <a:r>
              <a:rPr lang="he-IL" sz="1600" dirty="0">
                <a:latin typeface="David" panose="020E0502060401010101" pitchFamily="34" charset="-79"/>
                <a:cs typeface="David" panose="020E0502060401010101" pitchFamily="34" charset="-79"/>
              </a:rPr>
              <a:t>סכום האחוזים המופיעים כאן אינו 100%.</a:t>
            </a:r>
          </a:p>
          <a:p>
            <a:pPr marL="342900" indent="-342900">
              <a:lnSpc>
                <a:spcPct val="150000"/>
              </a:lnSpc>
              <a:buAutoNum type="arabicParenBoth"/>
            </a:pPr>
            <a:r>
              <a:rPr lang="he-IL" sz="1600" dirty="0">
                <a:latin typeface="David" panose="020E0502060401010101" pitchFamily="34" charset="-79"/>
                <a:cs typeface="David" panose="020E0502060401010101" pitchFamily="34" charset="-79"/>
              </a:rPr>
              <a:t>כפי שציינו, רכישות של אדם יכולות להיות "מיוצגות" על ידי יותר מ"מלבן מידע" אחד.</a:t>
            </a:r>
          </a:p>
        </p:txBody>
      </p:sp>
      <p:sp>
        <p:nvSpPr>
          <p:cNvPr id="4" name="מציין מיקום של כותרת תחתונה 6">
            <a:extLst>
              <a:ext uri="{FF2B5EF4-FFF2-40B4-BE49-F238E27FC236}">
                <a16:creationId xmlns:a16="http://schemas.microsoft.com/office/drawing/2014/main" id="{0E92DEFB-A0F7-F712-F23C-770E0035029F}"/>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29443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176270" y="2212511"/>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שימוש בטכניקה אלגברית – שינוי נושא הנוסחה </a:t>
            </a:r>
          </a:p>
        </p:txBody>
      </p:sp>
      <p:sp>
        <p:nvSpPr>
          <p:cNvPr id="3" name="כותרת משנה 2">
            <a:extLst>
              <a:ext uri="{FF2B5EF4-FFF2-40B4-BE49-F238E27FC236}">
                <a16:creationId xmlns:a16="http://schemas.microsoft.com/office/drawing/2014/main" id="{2824F5B4-919B-A781-DCF4-36C383064E10}"/>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08890CAD-B195-92B3-4C06-846AB8D9B1EE}"/>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9DD65302-FFAA-61BC-1D83-B63FB1169B7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9607584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56-58</a:t>
            </a:r>
          </a:p>
        </p:txBody>
      </p:sp>
      <p:pic>
        <p:nvPicPr>
          <p:cNvPr id="5" name="תמונה 4">
            <a:extLst>
              <a:ext uri="{FF2B5EF4-FFF2-40B4-BE49-F238E27FC236}">
                <a16:creationId xmlns:a16="http://schemas.microsoft.com/office/drawing/2014/main" id="{B5174F4E-85CF-A306-36E5-66AA7ADF41A3}"/>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1617652F-41FC-B14D-4CDF-90253B76471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5242968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0F4A0AF-DCEA-6220-FD74-479E58348F6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5" name="מלבן 4">
            <a:extLst>
              <a:ext uri="{FF2B5EF4-FFF2-40B4-BE49-F238E27FC236}">
                <a16:creationId xmlns:a16="http://schemas.microsoft.com/office/drawing/2014/main" id="{9237DB8A-D876-14CC-8401-00AC73BD1733}"/>
              </a:ext>
            </a:extLst>
          </p:cNvPr>
          <p:cNvSpPr/>
          <p:nvPr/>
        </p:nvSpPr>
        <p:spPr>
          <a:xfrm>
            <a:off x="4386805" y="4100465"/>
            <a:ext cx="455272" cy="2400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A8CCB8DE-A7F9-38B3-2E7F-420E34D2DFB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41178"/>
          <a:stretch/>
        </p:blipFill>
        <p:spPr>
          <a:xfrm>
            <a:off x="3642638" y="686359"/>
            <a:ext cx="8055038" cy="2218887"/>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E7304D45-1365-3EF6-38EF-96140C77877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70684"/>
          <a:stretch/>
        </p:blipFill>
        <p:spPr>
          <a:xfrm>
            <a:off x="4386805" y="3403165"/>
            <a:ext cx="6919560" cy="549590"/>
          </a:xfrm>
          <a:prstGeom prst="rect">
            <a:avLst/>
          </a:prstGeom>
        </p:spPr>
      </p:pic>
      <p:pic>
        <p:nvPicPr>
          <p:cNvPr id="9" name="תמונה 8">
            <a:extLst>
              <a:ext uri="{FF2B5EF4-FFF2-40B4-BE49-F238E27FC236}">
                <a16:creationId xmlns:a16="http://schemas.microsoft.com/office/drawing/2014/main" id="{AFF7769C-47EE-3A08-1C50-AF2A79BB720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29317"/>
          <a:stretch/>
        </p:blipFill>
        <p:spPr>
          <a:xfrm>
            <a:off x="4386805" y="4220485"/>
            <a:ext cx="6919560" cy="1325092"/>
          </a:xfrm>
          <a:prstGeom prst="rect">
            <a:avLst/>
          </a:prstGeom>
        </p:spPr>
      </p:pic>
      <p:sp>
        <p:nvSpPr>
          <p:cNvPr id="3" name="מציין מיקום של כותרת תחתונה 6">
            <a:extLst>
              <a:ext uri="{FF2B5EF4-FFF2-40B4-BE49-F238E27FC236}">
                <a16:creationId xmlns:a16="http://schemas.microsoft.com/office/drawing/2014/main" id="{78288B8E-1498-D785-3D45-A62C3C218D7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57363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D5B8267-61AC-24F6-6295-4E2AE9923EA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5" name="מלבן 4">
            <a:extLst>
              <a:ext uri="{FF2B5EF4-FFF2-40B4-BE49-F238E27FC236}">
                <a16:creationId xmlns:a16="http://schemas.microsoft.com/office/drawing/2014/main" id="{9237DB8A-D876-14CC-8401-00AC73BD1733}"/>
              </a:ext>
            </a:extLst>
          </p:cNvPr>
          <p:cNvSpPr/>
          <p:nvPr/>
        </p:nvSpPr>
        <p:spPr>
          <a:xfrm>
            <a:off x="4386805" y="4100465"/>
            <a:ext cx="455272" cy="2400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A8CCB8DE-A7F9-38B3-2E7F-420E34D2DFB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66953"/>
          <a:stretch/>
        </p:blipFill>
        <p:spPr>
          <a:xfrm>
            <a:off x="3700513" y="396984"/>
            <a:ext cx="8055038" cy="1246613"/>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1299A380-ECB9-E8DF-492B-50BD22610D6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t="58488" b="16045"/>
          <a:stretch/>
        </p:blipFill>
        <p:spPr>
          <a:xfrm>
            <a:off x="3700513" y="1886666"/>
            <a:ext cx="8055038" cy="960699"/>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A0570DAA-7AC1-BF03-CC90-F2841F3B12E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6692044" y="3021719"/>
            <a:ext cx="4595258" cy="556308"/>
          </a:xfrm>
          <a:prstGeom prst="rect">
            <a:avLst/>
          </a:prstGeom>
        </p:spPr>
      </p:pic>
      <p:pic>
        <p:nvPicPr>
          <p:cNvPr id="10" name="תמונה 9">
            <a:extLst>
              <a:ext uri="{FF2B5EF4-FFF2-40B4-BE49-F238E27FC236}">
                <a16:creationId xmlns:a16="http://schemas.microsoft.com/office/drawing/2014/main" id="{72C2F6D6-6978-DBE9-B924-4C15DACAC98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5289842" y="3660619"/>
            <a:ext cx="5997460" cy="2728196"/>
          </a:xfrm>
          <a:prstGeom prst="rect">
            <a:avLst/>
          </a:prstGeom>
        </p:spPr>
      </p:pic>
      <p:sp>
        <p:nvSpPr>
          <p:cNvPr id="7" name="מציין מיקום של כותרת תחתונה 6">
            <a:extLst>
              <a:ext uri="{FF2B5EF4-FFF2-40B4-BE49-F238E27FC236}">
                <a16:creationId xmlns:a16="http://schemas.microsoft.com/office/drawing/2014/main" id="{03DEF972-1894-A955-EDA0-117D95AA83C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0161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7C1BB79-D1B0-64BA-EDAB-91A234E6FFC6}"/>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5" name="מלבן 4">
            <a:extLst>
              <a:ext uri="{FF2B5EF4-FFF2-40B4-BE49-F238E27FC236}">
                <a16:creationId xmlns:a16="http://schemas.microsoft.com/office/drawing/2014/main" id="{9237DB8A-D876-14CC-8401-00AC73BD1733}"/>
              </a:ext>
            </a:extLst>
          </p:cNvPr>
          <p:cNvSpPr/>
          <p:nvPr/>
        </p:nvSpPr>
        <p:spPr>
          <a:xfrm>
            <a:off x="4386805" y="4100465"/>
            <a:ext cx="455272" cy="2400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A8CCB8DE-A7F9-38B3-2E7F-420E34D2DFB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66953"/>
          <a:stretch/>
        </p:blipFill>
        <p:spPr>
          <a:xfrm>
            <a:off x="3700513" y="396984"/>
            <a:ext cx="8055038" cy="1246613"/>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1299A380-ECB9-E8DF-492B-50BD22610D6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t="58488" b="16045"/>
          <a:stretch/>
        </p:blipFill>
        <p:spPr>
          <a:xfrm>
            <a:off x="3700513" y="1886666"/>
            <a:ext cx="8055038" cy="960699"/>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5D5D51B8-371D-2EF9-B849-0608D7C18CF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47144"/>
          <a:stretch/>
        </p:blipFill>
        <p:spPr>
          <a:xfrm>
            <a:off x="4614992" y="2944443"/>
            <a:ext cx="7140559" cy="2312043"/>
          </a:xfrm>
          <a:prstGeom prst="rect">
            <a:avLst/>
          </a:prstGeom>
        </p:spPr>
      </p:pic>
      <p:pic>
        <p:nvPicPr>
          <p:cNvPr id="8" name="תמונה 7">
            <a:extLst>
              <a:ext uri="{FF2B5EF4-FFF2-40B4-BE49-F238E27FC236}">
                <a16:creationId xmlns:a16="http://schemas.microsoft.com/office/drawing/2014/main" id="{66544F90-32A2-E03B-BCEF-3C6130FDDE2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l="8415" t="52856"/>
          <a:stretch/>
        </p:blipFill>
        <p:spPr>
          <a:xfrm>
            <a:off x="601883" y="4562498"/>
            <a:ext cx="6539697" cy="2062216"/>
          </a:xfrm>
          <a:prstGeom prst="rect">
            <a:avLst/>
          </a:prstGeom>
        </p:spPr>
      </p:pic>
      <p:sp>
        <p:nvSpPr>
          <p:cNvPr id="6" name="מציין מיקום של כותרת תחתונה 6">
            <a:extLst>
              <a:ext uri="{FF2B5EF4-FFF2-40B4-BE49-F238E27FC236}">
                <a16:creationId xmlns:a16="http://schemas.microsoft.com/office/drawing/2014/main" id="{47DF12AE-BA57-58E2-FEC7-673905AF779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9898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525064A-026B-75C1-94F6-9027DF6A986B}"/>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5" name="מלבן 4">
            <a:extLst>
              <a:ext uri="{FF2B5EF4-FFF2-40B4-BE49-F238E27FC236}">
                <a16:creationId xmlns:a16="http://schemas.microsoft.com/office/drawing/2014/main" id="{9237DB8A-D876-14CC-8401-00AC73BD1733}"/>
              </a:ext>
            </a:extLst>
          </p:cNvPr>
          <p:cNvSpPr/>
          <p:nvPr/>
        </p:nvSpPr>
        <p:spPr>
          <a:xfrm>
            <a:off x="4386805" y="4100465"/>
            <a:ext cx="455272" cy="2400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A8CCB8DE-A7F9-38B3-2E7F-420E34D2DFB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66953"/>
          <a:stretch/>
        </p:blipFill>
        <p:spPr>
          <a:xfrm>
            <a:off x="3700513" y="396984"/>
            <a:ext cx="8055038" cy="1246613"/>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1299A380-ECB9-E8DF-492B-50BD22610D6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57664" t="84262" b="8466"/>
          <a:stretch/>
        </p:blipFill>
        <p:spPr>
          <a:xfrm>
            <a:off x="8345347" y="1794076"/>
            <a:ext cx="3410204" cy="274332"/>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FAE4DD98-A6C0-0D55-00BD-B72288D7C26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54845"/>
          <a:stretch/>
        </p:blipFill>
        <p:spPr>
          <a:xfrm>
            <a:off x="3816907" y="2378791"/>
            <a:ext cx="7544454" cy="1531310"/>
          </a:xfrm>
          <a:prstGeom prst="rect">
            <a:avLst/>
          </a:prstGeom>
        </p:spPr>
      </p:pic>
      <p:pic>
        <p:nvPicPr>
          <p:cNvPr id="9" name="תמונה 8">
            <a:extLst>
              <a:ext uri="{FF2B5EF4-FFF2-40B4-BE49-F238E27FC236}">
                <a16:creationId xmlns:a16="http://schemas.microsoft.com/office/drawing/2014/main" id="{3947D4A9-FB00-B357-8A5F-94630E8A2E3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45156"/>
          <a:stretch/>
        </p:blipFill>
        <p:spPr>
          <a:xfrm>
            <a:off x="3816907" y="4220485"/>
            <a:ext cx="7544454" cy="1859884"/>
          </a:xfrm>
          <a:prstGeom prst="rect">
            <a:avLst/>
          </a:prstGeom>
        </p:spPr>
      </p:pic>
      <p:sp>
        <p:nvSpPr>
          <p:cNvPr id="7" name="מציין מיקום של כותרת תחתונה 6">
            <a:extLst>
              <a:ext uri="{FF2B5EF4-FFF2-40B4-BE49-F238E27FC236}">
                <a16:creationId xmlns:a16="http://schemas.microsoft.com/office/drawing/2014/main" id="{91774BB8-33E3-0026-EFE7-A8178901B7BC}"/>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7809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81FD87E-D60F-3611-3FBD-F3A7AC534C0E}"/>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5" name="מלבן 4">
            <a:extLst>
              <a:ext uri="{FF2B5EF4-FFF2-40B4-BE49-F238E27FC236}">
                <a16:creationId xmlns:a16="http://schemas.microsoft.com/office/drawing/2014/main" id="{9237DB8A-D876-14CC-8401-00AC73BD1733}"/>
              </a:ext>
            </a:extLst>
          </p:cNvPr>
          <p:cNvSpPr/>
          <p:nvPr/>
        </p:nvSpPr>
        <p:spPr>
          <a:xfrm>
            <a:off x="4386805" y="4100465"/>
            <a:ext cx="455272" cy="2400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A8CCB8DE-A7F9-38B3-2E7F-420E34D2DFB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66953"/>
          <a:stretch/>
        </p:blipFill>
        <p:spPr>
          <a:xfrm>
            <a:off x="3700513" y="396984"/>
            <a:ext cx="8055038" cy="1246613"/>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1299A380-ECB9-E8DF-492B-50BD22610D6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65567" t="91534" b="238"/>
          <a:stretch/>
        </p:blipFill>
        <p:spPr>
          <a:xfrm>
            <a:off x="8981954" y="1798789"/>
            <a:ext cx="2773597" cy="310383"/>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9CB24A41-6F33-EC96-458C-1EE38BCE42B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534281" y="2474188"/>
            <a:ext cx="5776461" cy="2164268"/>
          </a:xfrm>
          <a:prstGeom prst="rect">
            <a:avLst/>
          </a:prstGeom>
        </p:spPr>
      </p:pic>
      <p:sp>
        <p:nvSpPr>
          <p:cNvPr id="6" name="מציין מיקום של כותרת תחתונה 6">
            <a:extLst>
              <a:ext uri="{FF2B5EF4-FFF2-40B4-BE49-F238E27FC236}">
                <a16:creationId xmlns:a16="http://schemas.microsoft.com/office/drawing/2014/main" id="{C75C3705-ADE4-68E8-2724-6D3242D6BCB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9197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5DAAF54-38F9-1811-1027-32B20ADF7A6B}"/>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E5042572-E89D-147B-CBCA-EBF7A700972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34415"/>
          <a:stretch/>
        </p:blipFill>
        <p:spPr>
          <a:xfrm>
            <a:off x="6920949" y="796430"/>
            <a:ext cx="4701947" cy="1204523"/>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A7D7000F-3968-DDA7-8784-A019EB2487A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2322233" y="786447"/>
            <a:ext cx="3786762" cy="2803412"/>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DA28F142-B7BA-7DDE-17CA-89F10BB13073}"/>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4299" b="69514"/>
          <a:stretch/>
        </p:blipFill>
        <p:spPr>
          <a:xfrm>
            <a:off x="7976387" y="3275865"/>
            <a:ext cx="3825572" cy="241467"/>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E3E5CD84-92E6-5B83-E42F-7A19FC29B07D}"/>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40192" b="34191"/>
          <a:stretch/>
        </p:blipFill>
        <p:spPr>
          <a:xfrm>
            <a:off x="7941225" y="4579564"/>
            <a:ext cx="3825572" cy="236217"/>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DE3FEFF2-EF85-C7A7-B844-8F784680575D}"/>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71732" b="996"/>
          <a:stretch/>
        </p:blipFill>
        <p:spPr>
          <a:xfrm>
            <a:off x="7941225" y="5597476"/>
            <a:ext cx="3825572" cy="251482"/>
          </a:xfrm>
          <a:prstGeom prst="rect">
            <a:avLst/>
          </a:prstGeom>
          <a:ln>
            <a:noFill/>
          </a:ln>
          <a:effectLst>
            <a:outerShdw blurRad="190500" algn="tl" rotWithShape="0">
              <a:srgbClr val="000000">
                <a:alpha val="70000"/>
              </a:srgbClr>
            </a:outerShdw>
          </a:effectLst>
        </p:spPr>
      </p:pic>
      <p:pic>
        <p:nvPicPr>
          <p:cNvPr id="15" name="תמונה 14">
            <a:extLst>
              <a:ext uri="{FF2B5EF4-FFF2-40B4-BE49-F238E27FC236}">
                <a16:creationId xmlns:a16="http://schemas.microsoft.com/office/drawing/2014/main" id="{2C90B7C8-5720-3165-FC77-4DBCFBE1AA17}"/>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4705107" y="3684547"/>
            <a:ext cx="6721422" cy="556308"/>
          </a:xfrm>
          <a:prstGeom prst="rect">
            <a:avLst/>
          </a:prstGeom>
        </p:spPr>
      </p:pic>
      <p:pic>
        <p:nvPicPr>
          <p:cNvPr id="17" name="תמונה 16">
            <a:extLst>
              <a:ext uri="{FF2B5EF4-FFF2-40B4-BE49-F238E27FC236}">
                <a16:creationId xmlns:a16="http://schemas.microsoft.com/office/drawing/2014/main" id="{AFBBF899-1FC3-9D8C-2E44-94F3548195E5}"/>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4215615" y="5005158"/>
            <a:ext cx="7155800" cy="251482"/>
          </a:xfrm>
          <a:prstGeom prst="rect">
            <a:avLst/>
          </a:prstGeom>
        </p:spPr>
      </p:pic>
      <p:pic>
        <p:nvPicPr>
          <p:cNvPr id="20" name="תמונה 19">
            <a:extLst>
              <a:ext uri="{FF2B5EF4-FFF2-40B4-BE49-F238E27FC236}">
                <a16:creationId xmlns:a16="http://schemas.microsoft.com/office/drawing/2014/main" id="{62CE0975-52E4-0E06-9561-5715A94E9C03}"/>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Lst>
          </a:blip>
          <a:stretch>
            <a:fillRect/>
          </a:stretch>
        </p:blipFill>
        <p:spPr>
          <a:xfrm>
            <a:off x="7172431" y="6074125"/>
            <a:ext cx="4198984" cy="251482"/>
          </a:xfrm>
          <a:prstGeom prst="rect">
            <a:avLst/>
          </a:prstGeom>
        </p:spPr>
      </p:pic>
      <p:sp>
        <p:nvSpPr>
          <p:cNvPr id="3" name="מציין מיקום של כותרת תחתונה 6">
            <a:extLst>
              <a:ext uri="{FF2B5EF4-FFF2-40B4-BE49-F238E27FC236}">
                <a16:creationId xmlns:a16="http://schemas.microsoft.com/office/drawing/2014/main" id="{0F3B41CD-7544-7189-4CB3-1450335A58D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6047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F9A3580-8F5F-9B7B-A7AC-C29C6C1E490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E5042572-E89D-147B-CBCA-EBF7A700972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34415"/>
          <a:stretch/>
        </p:blipFill>
        <p:spPr>
          <a:xfrm>
            <a:off x="6920949" y="796430"/>
            <a:ext cx="4701947" cy="1204523"/>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A7D7000F-3968-DDA7-8784-A019EB2487A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2390792" y="696416"/>
            <a:ext cx="3786762" cy="2803412"/>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99AB6ADB-0CFB-AEEE-B9A6-4F8CAFEF890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6920949" y="3271208"/>
            <a:ext cx="4717189" cy="22862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02AA35DE-1335-D073-8137-8873E77C028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7717867" y="4563089"/>
            <a:ext cx="3894157" cy="220999"/>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F1BC16B6-9231-C4C5-752C-6A764C4F203A}"/>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4966249" y="3706457"/>
            <a:ext cx="6309907" cy="579170"/>
          </a:xfrm>
          <a:prstGeom prst="rect">
            <a:avLst/>
          </a:prstGeom>
        </p:spPr>
      </p:pic>
      <p:pic>
        <p:nvPicPr>
          <p:cNvPr id="14" name="תמונה 13">
            <a:extLst>
              <a:ext uri="{FF2B5EF4-FFF2-40B4-BE49-F238E27FC236}">
                <a16:creationId xmlns:a16="http://schemas.microsoft.com/office/drawing/2014/main" id="{DE12E812-90AC-7A56-0568-89DF2A85C0DD}"/>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brightnessContrast bright="20000" contrast="40000"/>
                    </a14:imgEffect>
                  </a14:imgLayer>
                </a14:imgProps>
              </a:ext>
            </a:extLst>
          </a:blip>
          <a:stretch>
            <a:fillRect/>
          </a:stretch>
        </p:blipFill>
        <p:spPr>
          <a:xfrm>
            <a:off x="7272058" y="4961076"/>
            <a:ext cx="3993226" cy="510584"/>
          </a:xfrm>
          <a:prstGeom prst="rect">
            <a:avLst/>
          </a:prstGeom>
        </p:spPr>
      </p:pic>
      <p:pic>
        <p:nvPicPr>
          <p:cNvPr id="19" name="תמונה 18">
            <a:extLst>
              <a:ext uri="{FF2B5EF4-FFF2-40B4-BE49-F238E27FC236}">
                <a16:creationId xmlns:a16="http://schemas.microsoft.com/office/drawing/2014/main" id="{48F60EBE-0868-04D8-C376-6462E8E8F497}"/>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Effect>
                      <a14:brightnessContrast bright="20000" contrast="-40000"/>
                    </a14:imgEffect>
                  </a14:imgLayer>
                </a14:imgProps>
              </a:ext>
            </a:extLst>
          </a:blip>
          <a:stretch>
            <a:fillRect/>
          </a:stretch>
        </p:blipFill>
        <p:spPr>
          <a:xfrm>
            <a:off x="2322233" y="5790478"/>
            <a:ext cx="7041490" cy="182896"/>
          </a:xfrm>
          <a:prstGeom prst="rect">
            <a:avLst/>
          </a:prstGeom>
          <a:ln>
            <a:noFill/>
          </a:ln>
          <a:effectLst>
            <a:outerShdw blurRad="190500" algn="tl" rotWithShape="0">
              <a:srgbClr val="000000">
                <a:alpha val="70000"/>
              </a:srgbClr>
            </a:outerShdw>
          </a:effectLst>
        </p:spPr>
      </p:pic>
      <p:pic>
        <p:nvPicPr>
          <p:cNvPr id="22" name="תמונה 21">
            <a:extLst>
              <a:ext uri="{FF2B5EF4-FFF2-40B4-BE49-F238E27FC236}">
                <a16:creationId xmlns:a16="http://schemas.microsoft.com/office/drawing/2014/main" id="{FAD6C31E-A36A-B104-CF3D-AE709E45005F}"/>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brightnessContrast bright="20000" contrast="40000"/>
                    </a14:imgEffect>
                  </a14:imgLayer>
                </a14:imgProps>
              </a:ext>
            </a:extLst>
          </a:blip>
          <a:stretch>
            <a:fillRect/>
          </a:stretch>
        </p:blipFill>
        <p:spPr>
          <a:xfrm>
            <a:off x="3556657" y="6280488"/>
            <a:ext cx="4435224" cy="205758"/>
          </a:xfrm>
          <a:prstGeom prst="rect">
            <a:avLst/>
          </a:prstGeom>
          <a:ln>
            <a:noFill/>
          </a:ln>
          <a:effectLst>
            <a:outerShdw blurRad="190500" algn="tl" rotWithShape="0">
              <a:srgbClr val="000000">
                <a:alpha val="70000"/>
              </a:srgbClr>
            </a:outerShdw>
          </a:effectLst>
        </p:spPr>
      </p:pic>
      <p:sp>
        <p:nvSpPr>
          <p:cNvPr id="4" name="מציין מיקום של כותרת תחתונה 6">
            <a:extLst>
              <a:ext uri="{FF2B5EF4-FFF2-40B4-BE49-F238E27FC236}">
                <a16:creationId xmlns:a16="http://schemas.microsoft.com/office/drawing/2014/main" id="{14BC94C8-5589-CE13-7503-E7AB238AD0E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9787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0C86A84-E0DD-8AF9-9B93-773D91947222}"/>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2557849"/>
            <a:ext cx="4237026" cy="871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1" name="תמונה 20">
            <a:extLst>
              <a:ext uri="{FF2B5EF4-FFF2-40B4-BE49-F238E27FC236}">
                <a16:creationId xmlns:a16="http://schemas.microsoft.com/office/drawing/2014/main" id="{93DDBF9F-6CB1-693B-46F1-6502CF3A687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224162" y="4014376"/>
            <a:ext cx="6340389" cy="571550"/>
          </a:xfrm>
          <a:prstGeom prst="rect">
            <a:avLst/>
          </a:prstGeom>
        </p:spPr>
      </p:pic>
      <p:pic>
        <p:nvPicPr>
          <p:cNvPr id="25" name="תמונה 24">
            <a:extLst>
              <a:ext uri="{FF2B5EF4-FFF2-40B4-BE49-F238E27FC236}">
                <a16:creationId xmlns:a16="http://schemas.microsoft.com/office/drawing/2014/main" id="{CC6FE9BC-ED5E-420A-FEE9-06C869D593E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126786" y="5049371"/>
            <a:ext cx="7437765" cy="243861"/>
          </a:xfrm>
          <a:prstGeom prst="rect">
            <a:avLst/>
          </a:prstGeom>
        </p:spPr>
      </p:pic>
      <p:sp>
        <p:nvSpPr>
          <p:cNvPr id="3" name="מציין מיקום של כותרת תחתונה 6">
            <a:extLst>
              <a:ext uri="{FF2B5EF4-FFF2-40B4-BE49-F238E27FC236}">
                <a16:creationId xmlns:a16="http://schemas.microsoft.com/office/drawing/2014/main" id="{E8502606-93D6-5878-C252-F8B2B92CC03C}"/>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6534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F84507D-1F38-301F-B1B0-78737170B01B}"/>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1618735"/>
            <a:ext cx="4237026" cy="871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738C198D-4D8A-DBBF-3C66-63CE1AA19FF7}"/>
              </a:ext>
            </a:extLst>
          </p:cNvPr>
          <p:cNvSpPr/>
          <p:nvPr/>
        </p:nvSpPr>
        <p:spPr>
          <a:xfrm>
            <a:off x="7673546" y="2866768"/>
            <a:ext cx="4237026" cy="528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C489D3A1-D459-6D1C-F256-A1F0D11375B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3886017" y="3976897"/>
            <a:ext cx="7620660" cy="510584"/>
          </a:xfrm>
          <a:prstGeom prst="rect">
            <a:avLst/>
          </a:prstGeom>
        </p:spPr>
      </p:pic>
      <p:sp>
        <p:nvSpPr>
          <p:cNvPr id="5" name="מציין מיקום של כותרת תחתונה 6">
            <a:extLst>
              <a:ext uri="{FF2B5EF4-FFF2-40B4-BE49-F238E27FC236}">
                <a16:creationId xmlns:a16="http://schemas.microsoft.com/office/drawing/2014/main" id="{F53F34CE-81D2-5E94-75B3-B35C0C4A846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73306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CEA9C3A-A384-4538-789D-CCAE8D6DDC4D}"/>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1618735"/>
            <a:ext cx="4237026" cy="12480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D36845CB-C243-A40C-9E96-9A2FD130BF8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365962" y="4060510"/>
            <a:ext cx="6180356" cy="541067"/>
          </a:xfrm>
          <a:prstGeom prst="rect">
            <a:avLst/>
          </a:prstGeom>
        </p:spPr>
      </p:pic>
      <p:pic>
        <p:nvPicPr>
          <p:cNvPr id="7" name="תמונה 6">
            <a:extLst>
              <a:ext uri="{FF2B5EF4-FFF2-40B4-BE49-F238E27FC236}">
                <a16:creationId xmlns:a16="http://schemas.microsoft.com/office/drawing/2014/main" id="{CA116D2A-F93A-BA39-D639-83922CD7B9E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902796" y="5004877"/>
            <a:ext cx="7643522" cy="259102"/>
          </a:xfrm>
          <a:prstGeom prst="rect">
            <a:avLst/>
          </a:prstGeom>
        </p:spPr>
      </p:pic>
      <p:sp>
        <p:nvSpPr>
          <p:cNvPr id="3" name="מציין מיקום של כותרת תחתונה 6">
            <a:extLst>
              <a:ext uri="{FF2B5EF4-FFF2-40B4-BE49-F238E27FC236}">
                <a16:creationId xmlns:a16="http://schemas.microsoft.com/office/drawing/2014/main" id="{1D3D7F31-16E6-737A-0C97-CD64EB7B597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29473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21C4F28-D231-06BB-4C14-1B4ABFB0F0E2}"/>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1618735"/>
            <a:ext cx="4237026" cy="1810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668FABCE-9AE7-657D-F396-9AF489797C0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6644696" y="3764523"/>
            <a:ext cx="5265876" cy="205758"/>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AFBB6BC7-F3A7-BD2D-8B87-6003EECA6F0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688474" y="4313977"/>
            <a:ext cx="6843353" cy="929721"/>
          </a:xfrm>
          <a:prstGeom prst="rect">
            <a:avLst/>
          </a:prstGeom>
        </p:spPr>
      </p:pic>
      <p:sp>
        <p:nvSpPr>
          <p:cNvPr id="4" name="מציין מיקום של כותרת תחתונה 6">
            <a:extLst>
              <a:ext uri="{FF2B5EF4-FFF2-40B4-BE49-F238E27FC236}">
                <a16:creationId xmlns:a16="http://schemas.microsoft.com/office/drawing/2014/main" id="{9DBC0084-4567-D378-7359-D655A964D85B}"/>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96537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2FEB44BA-79E6-4996-9861-316685D8780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1618735"/>
            <a:ext cx="4237026" cy="1810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E99E576E-D73C-D00B-5513-DA2864EAC57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8999480" y="3638782"/>
            <a:ext cx="2911092" cy="228620"/>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ADC12873-4589-CB6E-5B6B-2FD7CB61DAB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883513" y="4274535"/>
            <a:ext cx="6675698" cy="876376"/>
          </a:xfrm>
          <a:prstGeom prst="rect">
            <a:avLst/>
          </a:prstGeom>
        </p:spPr>
      </p:pic>
      <p:sp>
        <p:nvSpPr>
          <p:cNvPr id="3" name="מציין מיקום של כותרת תחתונה 6">
            <a:extLst>
              <a:ext uri="{FF2B5EF4-FFF2-40B4-BE49-F238E27FC236}">
                <a16:creationId xmlns:a16="http://schemas.microsoft.com/office/drawing/2014/main" id="{4DA185B6-1197-A8AA-BA45-D1267670E9F1}"/>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94984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F2CC8F2-2D4F-88EB-19AF-CBDA6E170859}"/>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1618735"/>
            <a:ext cx="4237026" cy="1810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DC86AF24-2D8F-AA81-53C9-5F579F78F2A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549480" y="4309544"/>
            <a:ext cx="6896698" cy="929721"/>
          </a:xfrm>
          <a:prstGeom prst="rect">
            <a:avLst/>
          </a:prstGeom>
        </p:spPr>
      </p:pic>
      <p:pic>
        <p:nvPicPr>
          <p:cNvPr id="9" name="תמונה 8">
            <a:extLst>
              <a:ext uri="{FF2B5EF4-FFF2-40B4-BE49-F238E27FC236}">
                <a16:creationId xmlns:a16="http://schemas.microsoft.com/office/drawing/2014/main" id="{260BB838-D046-8703-7131-851D5D9DCB6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6459556" y="3734041"/>
            <a:ext cx="5357324" cy="236240"/>
          </a:xfrm>
          <a:prstGeom prst="rect">
            <a:avLst/>
          </a:prstGeom>
          <a:ln>
            <a:noFill/>
          </a:ln>
          <a:effectLst>
            <a:outerShdw blurRad="190500" algn="tl" rotWithShape="0">
              <a:srgbClr val="000000">
                <a:alpha val="70000"/>
              </a:srgbClr>
            </a:outerShdw>
          </a:effectLst>
        </p:spPr>
      </p:pic>
      <p:sp>
        <p:nvSpPr>
          <p:cNvPr id="3" name="מציין מיקום של כותרת תחתונה 6">
            <a:extLst>
              <a:ext uri="{FF2B5EF4-FFF2-40B4-BE49-F238E27FC236}">
                <a16:creationId xmlns:a16="http://schemas.microsoft.com/office/drawing/2014/main" id="{8E39C2B3-AC06-7864-44BA-B76DCD6F89B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74813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94C6B38-938A-6633-6F79-C71B4FAAE4C3}"/>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6" name="תמונה 15">
            <a:extLst>
              <a:ext uri="{FF2B5EF4-FFF2-40B4-BE49-F238E27FC236}">
                <a16:creationId xmlns:a16="http://schemas.microsoft.com/office/drawing/2014/main" id="{83D5C508-77DB-07B3-5C29-E73A4CBB077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86017" y="335012"/>
            <a:ext cx="8024555" cy="3093988"/>
          </a:xfrm>
          <a:prstGeom prst="rect">
            <a:avLst/>
          </a:prstGeom>
          <a:ln>
            <a:noFill/>
          </a:ln>
          <a:effectLst>
            <a:outerShdw blurRad="190500" algn="tl" rotWithShape="0">
              <a:srgbClr val="000000">
                <a:alpha val="70000"/>
              </a:srgbClr>
            </a:outerShdw>
          </a:effectLst>
        </p:spPr>
      </p:pic>
      <p:sp>
        <p:nvSpPr>
          <p:cNvPr id="17" name="מלבן 16">
            <a:extLst>
              <a:ext uri="{FF2B5EF4-FFF2-40B4-BE49-F238E27FC236}">
                <a16:creationId xmlns:a16="http://schemas.microsoft.com/office/drawing/2014/main" id="{92AF227C-CBCC-C383-E240-76B8550E6D4D}"/>
              </a:ext>
            </a:extLst>
          </p:cNvPr>
          <p:cNvSpPr/>
          <p:nvPr/>
        </p:nvSpPr>
        <p:spPr>
          <a:xfrm>
            <a:off x="7673546" y="1618735"/>
            <a:ext cx="4237026" cy="1810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98CCCB87-C071-CFE2-9D64-7326F4F7401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177428" y="3760713"/>
            <a:ext cx="4633362" cy="213378"/>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FC5B373D-A98A-500B-2009-03AB417DEAF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6663998" y="4305804"/>
            <a:ext cx="4770533" cy="541067"/>
          </a:xfrm>
          <a:prstGeom prst="rect">
            <a:avLst/>
          </a:prstGeom>
        </p:spPr>
      </p:pic>
      <p:sp>
        <p:nvSpPr>
          <p:cNvPr id="4" name="מציין מיקום של כותרת תחתונה 6">
            <a:extLst>
              <a:ext uri="{FF2B5EF4-FFF2-40B4-BE49-F238E27FC236}">
                <a16:creationId xmlns:a16="http://schemas.microsoft.com/office/drawing/2014/main" id="{595EA18D-F615-DCF9-EF0D-195D917151B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5028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2" name="כותרת משנה 2">
            <a:extLst>
              <a:ext uri="{FF2B5EF4-FFF2-40B4-BE49-F238E27FC236}">
                <a16:creationId xmlns:a16="http://schemas.microsoft.com/office/drawing/2014/main" id="{2DCBB245-E765-42DB-2BC4-27A9A62A08B6}"/>
              </a:ext>
            </a:extLst>
          </p:cNvPr>
          <p:cNvSpPr txBox="1">
            <a:spLocks/>
          </p:cNvSpPr>
          <p:nvPr/>
        </p:nvSpPr>
        <p:spPr>
          <a:xfrm>
            <a:off x="2801073" y="1553901"/>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3" name="תמונה 2">
            <a:extLst>
              <a:ext uri="{FF2B5EF4-FFF2-40B4-BE49-F238E27FC236}">
                <a16:creationId xmlns:a16="http://schemas.microsoft.com/office/drawing/2014/main" id="{F7EAA8C1-5B46-DBF5-95A3-9EEB3A350BB8}"/>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7" name="מציין מיקום של כותרת תחתונה 6">
            <a:extLst>
              <a:ext uri="{FF2B5EF4-FFF2-40B4-BE49-F238E27FC236}">
                <a16:creationId xmlns:a16="http://schemas.microsoft.com/office/drawing/2014/main" id="{433E8682-A3BD-3C01-889F-A283CD36C42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17828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5432783" y="2959332"/>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ב. גרפים לא שגרתיים</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4610100" y="2212511"/>
            <a:ext cx="696996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אחזור מידע מייצוגים שונים</a:t>
            </a:r>
          </a:p>
        </p:txBody>
      </p:sp>
      <p:sp>
        <p:nvSpPr>
          <p:cNvPr id="5" name="כותרת משנה 2">
            <a:extLst>
              <a:ext uri="{FF2B5EF4-FFF2-40B4-BE49-F238E27FC236}">
                <a16:creationId xmlns:a16="http://schemas.microsoft.com/office/drawing/2014/main" id="{2250DFC6-3CB1-D69C-3EC9-9B094430EF96}"/>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3" name="תמונה 2">
            <a:extLst>
              <a:ext uri="{FF2B5EF4-FFF2-40B4-BE49-F238E27FC236}">
                <a16:creationId xmlns:a16="http://schemas.microsoft.com/office/drawing/2014/main" id="{26C4844B-78E6-BBA3-D575-5956B442652D}"/>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07F38302-41D9-21D8-D1A7-9C6E6DCF143B}"/>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768788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דוגמה פתורה</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9-10</a:t>
            </a:r>
          </a:p>
        </p:txBody>
      </p:sp>
      <p:pic>
        <p:nvPicPr>
          <p:cNvPr id="5" name="תמונה 4">
            <a:extLst>
              <a:ext uri="{FF2B5EF4-FFF2-40B4-BE49-F238E27FC236}">
                <a16:creationId xmlns:a16="http://schemas.microsoft.com/office/drawing/2014/main" id="{958342CE-289B-C537-F8CC-A9BACCCC38C5}"/>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B5F6BF1D-5259-675C-CF51-3E40031A0B6F}"/>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043256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CA7F45CF-0C56-AA3E-2E0D-CA5DB0E484E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B1734E20-9DF4-D07F-A937-8341411455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521424" y="160351"/>
            <a:ext cx="7498730" cy="4214225"/>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4EFA4D86-B91A-FEAE-CD9D-3786291E7EE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170874" y="4594910"/>
            <a:ext cx="7849280" cy="1226926"/>
          </a:xfrm>
          <a:prstGeom prst="rect">
            <a:avLst/>
          </a:prstGeom>
          <a:ln>
            <a:noFill/>
          </a:ln>
          <a:effectLst>
            <a:outerShdw blurRad="190500" algn="tl" rotWithShape="0">
              <a:srgbClr val="000000">
                <a:alpha val="70000"/>
              </a:srgbClr>
            </a:outerShdw>
          </a:effectLst>
        </p:spPr>
      </p:pic>
      <p:pic>
        <p:nvPicPr>
          <p:cNvPr id="22" name="תמונה 21">
            <a:extLst>
              <a:ext uri="{FF2B5EF4-FFF2-40B4-BE49-F238E27FC236}">
                <a16:creationId xmlns:a16="http://schemas.microsoft.com/office/drawing/2014/main" id="{6D5DE2B7-1727-E3F4-6262-E2BF73651F0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64012"/>
          <a:stretch/>
        </p:blipFill>
        <p:spPr>
          <a:xfrm>
            <a:off x="4170874" y="6042170"/>
            <a:ext cx="7468247" cy="540283"/>
          </a:xfrm>
          <a:prstGeom prst="rect">
            <a:avLst/>
          </a:prstGeom>
        </p:spPr>
      </p:pic>
      <p:pic>
        <p:nvPicPr>
          <p:cNvPr id="24" name="תמונה 23">
            <a:extLst>
              <a:ext uri="{FF2B5EF4-FFF2-40B4-BE49-F238E27FC236}">
                <a16:creationId xmlns:a16="http://schemas.microsoft.com/office/drawing/2014/main" id="{35DFB314-2AE8-38F5-1B67-82D6A986143C}"/>
              </a:ext>
            </a:extLst>
          </p:cNvPr>
          <p:cNvPicPr>
            <a:picLocks noChangeAspect="1"/>
          </p:cNvPicPr>
          <p:nvPr/>
        </p:nvPicPr>
        <p:blipFill rotWithShape="1">
          <a:blip r:embed="rId11">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38581"/>
          <a:stretch/>
        </p:blipFill>
        <p:spPr>
          <a:xfrm>
            <a:off x="4170873" y="4899756"/>
            <a:ext cx="7468247" cy="922080"/>
          </a:xfrm>
          <a:prstGeom prst="rect">
            <a:avLst/>
          </a:prstGeom>
        </p:spPr>
      </p:pic>
      <p:sp>
        <p:nvSpPr>
          <p:cNvPr id="3" name="מציין מיקום של כותרת תחתונה 6">
            <a:extLst>
              <a:ext uri="{FF2B5EF4-FFF2-40B4-BE49-F238E27FC236}">
                <a16:creationId xmlns:a16="http://schemas.microsoft.com/office/drawing/2014/main" id="{B4B143B5-5DE3-765D-B688-9A88FA6AA9D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215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5C309E0-CB53-595F-9C25-28F3ECDD481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descr="תמונה שמכילה טקסט, גופן, גרפיקה, לבן&#10;&#10;התיאור נוצר באופן אוטומטי">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descr="תמונה שמכילה טקסט, קו, צילום מסך, תרשים&#10;&#10;התיאור נוצר באופן אוטומטי">
            <a:extLst>
              <a:ext uri="{FF2B5EF4-FFF2-40B4-BE49-F238E27FC236}">
                <a16:creationId xmlns:a16="http://schemas.microsoft.com/office/drawing/2014/main" id="{B1734E20-9DF4-D07F-A937-8341411455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521424" y="160351"/>
            <a:ext cx="7498730" cy="4214225"/>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D162333F-55C2-2DA2-AF3D-C00F88CD9F6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l="53317"/>
          <a:stretch/>
        </p:blipFill>
        <p:spPr>
          <a:xfrm>
            <a:off x="853440" y="884626"/>
            <a:ext cx="3511272" cy="602032"/>
          </a:xfrm>
          <a:prstGeom prst="rect">
            <a:avLst/>
          </a:prstGeom>
          <a:ln>
            <a:noFill/>
          </a:ln>
          <a:effectLst>
            <a:outerShdw blurRad="190500" algn="tl" rotWithShape="0">
              <a:srgbClr val="000000">
                <a:alpha val="70000"/>
              </a:srgbClr>
            </a:outerShdw>
          </a:effectLst>
        </p:spPr>
      </p:pic>
      <p:pic>
        <p:nvPicPr>
          <p:cNvPr id="5" name="תמונה 4" descr="תמונה שמכילה טקסט, גופן, צילום מסך, אלגברה&#10;&#10;התיאור נוצר באופן אוטומטי">
            <a:extLst>
              <a:ext uri="{FF2B5EF4-FFF2-40B4-BE49-F238E27FC236}">
                <a16:creationId xmlns:a16="http://schemas.microsoft.com/office/drawing/2014/main" id="{7A2113EA-7CD7-9058-5CF0-0A8C05915E0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72377"/>
          <a:stretch/>
        </p:blipFill>
        <p:spPr>
          <a:xfrm>
            <a:off x="4364712" y="4518140"/>
            <a:ext cx="7605419" cy="602033"/>
          </a:xfrm>
          <a:prstGeom prst="rect">
            <a:avLst/>
          </a:prstGeom>
        </p:spPr>
      </p:pic>
      <p:pic>
        <p:nvPicPr>
          <p:cNvPr id="7" name="תמונה 6">
            <a:extLst>
              <a:ext uri="{FF2B5EF4-FFF2-40B4-BE49-F238E27FC236}">
                <a16:creationId xmlns:a16="http://schemas.microsoft.com/office/drawing/2014/main" id="{D6EA902F-F7AE-C4C6-5F73-B7694F68379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r="58029" b="1984"/>
          <a:stretch/>
        </p:blipFill>
        <p:spPr>
          <a:xfrm>
            <a:off x="948192" y="1761430"/>
            <a:ext cx="3156880" cy="590089"/>
          </a:xfrm>
          <a:prstGeom prst="rect">
            <a:avLst/>
          </a:prstGeom>
          <a:ln>
            <a:noFill/>
          </a:ln>
          <a:effectLst>
            <a:outerShdw blurRad="190500" algn="tl" rotWithShape="0">
              <a:srgbClr val="000000">
                <a:alpha val="70000"/>
              </a:srgbClr>
            </a:outerShdw>
          </a:effectLst>
        </p:spPr>
      </p:pic>
      <p:pic>
        <p:nvPicPr>
          <p:cNvPr id="8" name="תמונה 7" descr="תמונה שמכילה טקסט, גופן, צילום מסך, אלגברה&#10;&#10;התיאור נוצר באופן אוטומטי">
            <a:extLst>
              <a:ext uri="{FF2B5EF4-FFF2-40B4-BE49-F238E27FC236}">
                <a16:creationId xmlns:a16="http://schemas.microsoft.com/office/drawing/2014/main" id="{D1224E41-B41F-1BA5-29E5-A05A2E9FDD81}"/>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27622" b="44755"/>
          <a:stretch/>
        </p:blipFill>
        <p:spPr>
          <a:xfrm>
            <a:off x="4364712" y="5120173"/>
            <a:ext cx="7605419" cy="602033"/>
          </a:xfrm>
          <a:prstGeom prst="rect">
            <a:avLst/>
          </a:prstGeom>
        </p:spPr>
      </p:pic>
      <p:pic>
        <p:nvPicPr>
          <p:cNvPr id="9" name="תמונה 8" descr="תמונה שמכילה טקסט, גופן, צילום מסך, אלגברה&#10;&#10;התיאור נוצר באופן אוטומטי">
            <a:extLst>
              <a:ext uri="{FF2B5EF4-FFF2-40B4-BE49-F238E27FC236}">
                <a16:creationId xmlns:a16="http://schemas.microsoft.com/office/drawing/2014/main" id="{3FFEDF4C-A6F0-ACDE-F738-9C02FA8864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55245" b="17133"/>
          <a:stretch/>
        </p:blipFill>
        <p:spPr>
          <a:xfrm>
            <a:off x="4364712" y="5722206"/>
            <a:ext cx="7605419" cy="602033"/>
          </a:xfrm>
          <a:prstGeom prst="rect">
            <a:avLst/>
          </a:prstGeom>
        </p:spPr>
      </p:pic>
      <p:pic>
        <p:nvPicPr>
          <p:cNvPr id="11" name="תמונה 10" descr="תמונה שמכילה טקסט, גופן, צילום מסך, אלגברה&#10;&#10;התיאור נוצר באופן אוטומטי">
            <a:extLst>
              <a:ext uri="{FF2B5EF4-FFF2-40B4-BE49-F238E27FC236}">
                <a16:creationId xmlns:a16="http://schemas.microsoft.com/office/drawing/2014/main" id="{25D3DA6D-0CF9-83B3-816F-976C153B107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82867"/>
          <a:stretch/>
        </p:blipFill>
        <p:spPr>
          <a:xfrm>
            <a:off x="4364712" y="6324239"/>
            <a:ext cx="7605419" cy="373410"/>
          </a:xfrm>
          <a:prstGeom prst="rect">
            <a:avLst/>
          </a:prstGeom>
        </p:spPr>
      </p:pic>
      <p:sp>
        <p:nvSpPr>
          <p:cNvPr id="4" name="מציין מיקום של כותרת תחתונה 6">
            <a:extLst>
              <a:ext uri="{FF2B5EF4-FFF2-40B4-BE49-F238E27FC236}">
                <a16:creationId xmlns:a16="http://schemas.microsoft.com/office/drawing/2014/main" id="{09BF6240-7AC6-A6F6-5765-FE6688C5674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7361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26F082CD-9153-6B15-C0FD-8C79B8E4021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descr="תמונה שמכילה טקסט, גופן, גרפיקה, לבן&#10;&#10;התיאור נוצר באופן אוטומטי">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descr="תמונה שמכילה טקסט, קו, צילום מסך, תרשים&#10;&#10;התיאור נוצר באופן אוטומטי">
            <a:extLst>
              <a:ext uri="{FF2B5EF4-FFF2-40B4-BE49-F238E27FC236}">
                <a16:creationId xmlns:a16="http://schemas.microsoft.com/office/drawing/2014/main" id="{B1734E20-9DF4-D07F-A937-8341411455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521424" y="160351"/>
            <a:ext cx="7498730" cy="4214225"/>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77825E92-38CC-C69A-D15D-00F26648143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028621" y="4625330"/>
            <a:ext cx="4991533" cy="228620"/>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36C68FB4-B22B-5FD3-29FA-075F7E098C3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362133" y="5104704"/>
            <a:ext cx="7308213" cy="1181202"/>
          </a:xfrm>
          <a:prstGeom prst="rect">
            <a:avLst/>
          </a:prstGeom>
        </p:spPr>
      </p:pic>
      <p:sp>
        <p:nvSpPr>
          <p:cNvPr id="3" name="מציין מיקום של כותרת תחתונה 6">
            <a:extLst>
              <a:ext uri="{FF2B5EF4-FFF2-40B4-BE49-F238E27FC236}">
                <a16:creationId xmlns:a16="http://schemas.microsoft.com/office/drawing/2014/main" id="{FF6D336B-2E67-2DC2-88B5-5235DCBC6FF7}"/>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7857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FF85AA3-3604-1FE8-9EE7-49E496BD8EB9}"/>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descr="תמונה שמכילה טקסט, גופן, גרפיקה, לבן&#10;&#10;התיאור נוצר באופן אוטומטי">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descr="תמונה שמכילה טקסט, קו, צילום מסך, תרשים&#10;&#10;התיאור נוצר באופן אוטומטי">
            <a:extLst>
              <a:ext uri="{FF2B5EF4-FFF2-40B4-BE49-F238E27FC236}">
                <a16:creationId xmlns:a16="http://schemas.microsoft.com/office/drawing/2014/main" id="{B1734E20-9DF4-D07F-A937-8341411455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521424" y="160351"/>
            <a:ext cx="7498730" cy="4214225"/>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FB389293-B6E3-340E-06FA-2AA382EDD7C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9184749" y="4764723"/>
            <a:ext cx="2842506" cy="190517"/>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A627945E-3D58-F587-BB70-CCD367B7463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023030" y="5383505"/>
            <a:ext cx="7620660" cy="571550"/>
          </a:xfrm>
          <a:prstGeom prst="rect">
            <a:avLst/>
          </a:prstGeom>
        </p:spPr>
      </p:pic>
      <p:sp>
        <p:nvSpPr>
          <p:cNvPr id="4" name="מציין מיקום של כותרת תחתונה 6">
            <a:extLst>
              <a:ext uri="{FF2B5EF4-FFF2-40B4-BE49-F238E27FC236}">
                <a16:creationId xmlns:a16="http://schemas.microsoft.com/office/drawing/2014/main" id="{047AEB88-5668-3B0D-6914-45F0F3F2E91F}"/>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469307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3C890AD-6372-BBDC-D548-58EE4B5239D6}"/>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descr="תמונה שמכילה טקסט, גופן, גרפיקה, לבן&#10;&#10;התיאור נוצר באופן אוטומטי">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descr="תמונה שמכילה טקסט, קו, צילום מסך, תרשים&#10;&#10;התיאור נוצר באופן אוטומטי">
            <a:extLst>
              <a:ext uri="{FF2B5EF4-FFF2-40B4-BE49-F238E27FC236}">
                <a16:creationId xmlns:a16="http://schemas.microsoft.com/office/drawing/2014/main" id="{B1734E20-9DF4-D07F-A937-8341411455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521424" y="160351"/>
            <a:ext cx="7498730" cy="4214225"/>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29645517-EA59-67DC-D5AE-2D7A1EE0891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50000"/>
          <a:stretch/>
        </p:blipFill>
        <p:spPr>
          <a:xfrm>
            <a:off x="4346149" y="4511746"/>
            <a:ext cx="7674005" cy="609654"/>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DF4E4883-3352-8A5A-C8F5-32CF2F57AB2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26912"/>
          <a:stretch/>
        </p:blipFill>
        <p:spPr>
          <a:xfrm>
            <a:off x="4110662" y="5258570"/>
            <a:ext cx="7567316" cy="1576250"/>
          </a:xfrm>
          <a:prstGeom prst="rect">
            <a:avLst/>
          </a:prstGeom>
        </p:spPr>
      </p:pic>
      <p:sp>
        <p:nvSpPr>
          <p:cNvPr id="3" name="מציין מיקום של כותרת תחתונה 6">
            <a:extLst>
              <a:ext uri="{FF2B5EF4-FFF2-40B4-BE49-F238E27FC236}">
                <a16:creationId xmlns:a16="http://schemas.microsoft.com/office/drawing/2014/main" id="{F57888E7-152E-652D-1B0B-CDE0ADCB101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17206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6624AB5-B678-4750-8F85-607263766EF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descr="תמונה שמכילה טקסט, גופן, גרפיקה, לבן&#10;&#10;התיאור נוצר באופן אוטומטי">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descr="תמונה שמכילה טקסט, קו, צילום מסך, תרשים&#10;&#10;התיאור נוצר באופן אוטומטי">
            <a:extLst>
              <a:ext uri="{FF2B5EF4-FFF2-40B4-BE49-F238E27FC236}">
                <a16:creationId xmlns:a16="http://schemas.microsoft.com/office/drawing/2014/main" id="{B1734E20-9DF4-D07F-A937-83414114559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521424" y="160351"/>
            <a:ext cx="7498730" cy="4214225"/>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29645517-EA59-67DC-D5AE-2D7A1EE0891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50000"/>
          <a:stretch/>
        </p:blipFill>
        <p:spPr>
          <a:xfrm>
            <a:off x="4346149" y="4759845"/>
            <a:ext cx="7674005" cy="609653"/>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DF4E4883-3352-8A5A-C8F5-32CF2F57AB2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71731"/>
          <a:stretch/>
        </p:blipFill>
        <p:spPr>
          <a:xfrm>
            <a:off x="4110662" y="5550720"/>
            <a:ext cx="7567316" cy="609653"/>
          </a:xfrm>
          <a:prstGeom prst="rect">
            <a:avLst/>
          </a:prstGeom>
        </p:spPr>
      </p:pic>
      <p:sp>
        <p:nvSpPr>
          <p:cNvPr id="3" name="מציין מיקום של כותרת תחתונה 6">
            <a:extLst>
              <a:ext uri="{FF2B5EF4-FFF2-40B4-BE49-F238E27FC236}">
                <a16:creationId xmlns:a16="http://schemas.microsoft.com/office/drawing/2014/main" id="{EE5D90DA-C264-FB3B-D82A-ED3C3F4570F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24867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5707726" y="2847420"/>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ג. טבלת שכיחויות</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882097" y="2176212"/>
            <a:ext cx="1027212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אחזור מידע מייצוגים שונים</a:t>
            </a:r>
          </a:p>
        </p:txBody>
      </p:sp>
      <p:sp>
        <p:nvSpPr>
          <p:cNvPr id="3" name="כותרת משנה 2">
            <a:extLst>
              <a:ext uri="{FF2B5EF4-FFF2-40B4-BE49-F238E27FC236}">
                <a16:creationId xmlns:a16="http://schemas.microsoft.com/office/drawing/2014/main" id="{B4B4C652-9B13-722A-20B8-84D82A163CE2}"/>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CD42ACF8-29EA-2FD4-4CE6-1C65681E88EE}"/>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40957C79-3F8F-EA86-CAB5-833CFEC66CD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104282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12-13</a:t>
            </a:r>
          </a:p>
        </p:txBody>
      </p:sp>
      <p:pic>
        <p:nvPicPr>
          <p:cNvPr id="5" name="תמונה 4">
            <a:extLst>
              <a:ext uri="{FF2B5EF4-FFF2-40B4-BE49-F238E27FC236}">
                <a16:creationId xmlns:a16="http://schemas.microsoft.com/office/drawing/2014/main" id="{D8ADF5FC-9FEB-082C-A03D-A09C26E11238}"/>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1C2403D2-42EF-33B0-5218-FE555647D2E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104192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משימת פתיחה</a:t>
            </a:r>
          </a:p>
          <a:p>
            <a:r>
              <a:rPr lang="he-IL" sz="3000" b="1">
                <a:effectLst>
                  <a:outerShdw blurRad="38100" dist="38100" dir="2700000" algn="tl">
                    <a:srgbClr val="000000">
                      <a:alpha val="43137"/>
                    </a:srgbClr>
                  </a:outerShdw>
                </a:effectLst>
              </a:rPr>
              <a:t>עמוד 2</a:t>
            </a: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pic>
        <p:nvPicPr>
          <p:cNvPr id="7" name="תמונה 6">
            <a:extLst>
              <a:ext uri="{FF2B5EF4-FFF2-40B4-BE49-F238E27FC236}">
                <a16:creationId xmlns:a16="http://schemas.microsoft.com/office/drawing/2014/main" id="{1301994E-8ECA-4B71-557E-596B3CD99B38}"/>
              </a:ext>
            </a:extLst>
          </p:cNvPr>
          <p:cNvPicPr>
            <a:picLocks noChangeAspect="1"/>
          </p:cNvPicPr>
          <p:nvPr/>
        </p:nvPicPr>
        <p:blipFill>
          <a:blip r:embed="rId4"/>
          <a:stretch>
            <a:fillRect/>
          </a:stretch>
        </p:blipFill>
        <p:spPr>
          <a:xfrm>
            <a:off x="8956077" y="1831813"/>
            <a:ext cx="1409894" cy="1597187"/>
          </a:xfrm>
          <a:prstGeom prst="rect">
            <a:avLst/>
          </a:prstGeom>
        </p:spPr>
      </p:pic>
      <p:pic>
        <p:nvPicPr>
          <p:cNvPr id="3" name="תמונה 2">
            <a:extLst>
              <a:ext uri="{FF2B5EF4-FFF2-40B4-BE49-F238E27FC236}">
                <a16:creationId xmlns:a16="http://schemas.microsoft.com/office/drawing/2014/main" id="{A6FF7964-F521-CFED-C07C-7B406DB261D2}"/>
              </a:ext>
            </a:extLst>
          </p:cNvPr>
          <p:cNvPicPr>
            <a:picLocks noChangeAspect="1"/>
          </p:cNvPicPr>
          <p:nvPr/>
        </p:nvPicPr>
        <p:blipFill rotWithShape="1">
          <a:blip r:embed="rId5"/>
          <a:srcRect t="10657" b="10298"/>
          <a:stretch/>
        </p:blipFill>
        <p:spPr>
          <a:xfrm>
            <a:off x="0" y="4298729"/>
            <a:ext cx="12192000" cy="2559272"/>
          </a:xfrm>
          <a:prstGeom prst="rect">
            <a:avLst/>
          </a:prstGeom>
        </p:spPr>
      </p:pic>
      <p:sp>
        <p:nvSpPr>
          <p:cNvPr id="8" name="מציין מיקום של כותרת תחתונה 6">
            <a:extLst>
              <a:ext uri="{FF2B5EF4-FFF2-40B4-BE49-F238E27FC236}">
                <a16:creationId xmlns:a16="http://schemas.microsoft.com/office/drawing/2014/main" id="{D6285219-376B-CA41-7CC8-4A184D1D16D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802583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3A11D6F-F720-D73F-DB26-87A4F25F9BAE}"/>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32391240-64D9-8E3B-7EAD-E4D5D555BD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3832513" y="369359"/>
            <a:ext cx="8001693" cy="486960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1BBD3654-DE85-1283-F0CB-2FB659174231}"/>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712677" y="4503796"/>
            <a:ext cx="6759526" cy="670618"/>
          </a:xfrm>
          <a:prstGeom prst="rect">
            <a:avLst/>
          </a:prstGeom>
        </p:spPr>
      </p:pic>
      <p:sp>
        <p:nvSpPr>
          <p:cNvPr id="3" name="מציין מיקום של כותרת תחתונה 6">
            <a:extLst>
              <a:ext uri="{FF2B5EF4-FFF2-40B4-BE49-F238E27FC236}">
                <a16:creationId xmlns:a16="http://schemas.microsoft.com/office/drawing/2014/main" id="{91F004B9-5260-AE4E-A726-C6B50256B3A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04546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DE740891-D915-78D5-92F5-FA88492A8E75}"/>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32391240-64D9-8E3B-7EAD-E4D5D555BD9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22577"/>
          <a:stretch/>
        </p:blipFill>
        <p:spPr>
          <a:xfrm>
            <a:off x="3893473" y="277919"/>
            <a:ext cx="8001693" cy="3770217"/>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1BBD3654-DE85-1283-F0CB-2FB65917423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135640" y="4114295"/>
            <a:ext cx="6759526" cy="670618"/>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FDA3367E-E018-CB0B-0B9A-39E34715AA9D}"/>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22807"/>
          <a:stretch/>
        </p:blipFill>
        <p:spPr>
          <a:xfrm>
            <a:off x="8176284" y="5194132"/>
            <a:ext cx="3718882" cy="670618"/>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EC9445AB-7FD6-4F47-77F4-F847A954D886}"/>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5274558" y="5982365"/>
            <a:ext cx="6317527" cy="556308"/>
          </a:xfrm>
          <a:prstGeom prst="rect">
            <a:avLst/>
          </a:prstGeom>
        </p:spPr>
      </p:pic>
      <p:pic>
        <p:nvPicPr>
          <p:cNvPr id="13" name="תמונה 12">
            <a:extLst>
              <a:ext uri="{FF2B5EF4-FFF2-40B4-BE49-F238E27FC236}">
                <a16:creationId xmlns:a16="http://schemas.microsoft.com/office/drawing/2014/main" id="{AA664F21-1AFC-4045-6BB9-A6F5FAA228DC}"/>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rcRect l="48847"/>
          <a:stretch/>
        </p:blipFill>
        <p:spPr>
          <a:xfrm>
            <a:off x="927034" y="5982365"/>
            <a:ext cx="3718883" cy="289585"/>
          </a:xfrm>
          <a:prstGeom prst="rect">
            <a:avLst/>
          </a:prstGeom>
        </p:spPr>
      </p:pic>
      <p:pic>
        <p:nvPicPr>
          <p:cNvPr id="14" name="תמונה 13">
            <a:extLst>
              <a:ext uri="{FF2B5EF4-FFF2-40B4-BE49-F238E27FC236}">
                <a16:creationId xmlns:a16="http://schemas.microsoft.com/office/drawing/2014/main" id="{49755986-E401-06E3-1D7C-3AB63259699D}"/>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66667"/>
          <a:stretch/>
        </p:blipFill>
        <p:spPr>
          <a:xfrm>
            <a:off x="1333328" y="5529441"/>
            <a:ext cx="3718882" cy="289585"/>
          </a:xfrm>
          <a:prstGeom prst="rect">
            <a:avLst/>
          </a:prstGeom>
          <a:ln>
            <a:noFill/>
          </a:ln>
          <a:effectLst>
            <a:outerShdw blurRad="190500" algn="tl" rotWithShape="0">
              <a:srgbClr val="000000">
                <a:alpha val="70000"/>
              </a:srgbClr>
            </a:outerShdw>
          </a:effectLst>
        </p:spPr>
      </p:pic>
      <p:pic>
        <p:nvPicPr>
          <p:cNvPr id="15" name="תמונה 14">
            <a:extLst>
              <a:ext uri="{FF2B5EF4-FFF2-40B4-BE49-F238E27FC236}">
                <a16:creationId xmlns:a16="http://schemas.microsoft.com/office/drawing/2014/main" id="{BAFC11F0-189F-0DDE-943B-0847E62FAC25}"/>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rcRect r="50654"/>
          <a:stretch/>
        </p:blipFill>
        <p:spPr>
          <a:xfrm>
            <a:off x="693707" y="6290496"/>
            <a:ext cx="3587471" cy="289585"/>
          </a:xfrm>
          <a:prstGeom prst="rect">
            <a:avLst/>
          </a:prstGeom>
        </p:spPr>
      </p:pic>
      <p:sp>
        <p:nvSpPr>
          <p:cNvPr id="3" name="מציין מיקום של כותרת תחתונה 6">
            <a:extLst>
              <a:ext uri="{FF2B5EF4-FFF2-40B4-BE49-F238E27FC236}">
                <a16:creationId xmlns:a16="http://schemas.microsoft.com/office/drawing/2014/main" id="{F8D8A60B-C0C5-38ED-D6D4-6FB2E9579494}"/>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937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48832BC-CEE8-C97A-3B69-378D4F00148E}"/>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32391240-64D9-8E3B-7EAD-E4D5D555BD9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22577"/>
          <a:stretch/>
        </p:blipFill>
        <p:spPr>
          <a:xfrm>
            <a:off x="3893473" y="277919"/>
            <a:ext cx="8001693" cy="3770217"/>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1BBD3654-DE85-1283-F0CB-2FB65917423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135640" y="4114295"/>
            <a:ext cx="6759526" cy="670618"/>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C89F8429-965B-ADCC-AE79-3CDF794B3F0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540118" y="5081440"/>
            <a:ext cx="7239627" cy="274344"/>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3F496EB3-F47A-3D3C-A62B-4D5F02AC7D9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4261995" y="5671905"/>
            <a:ext cx="7064352" cy="563929"/>
          </a:xfrm>
          <a:prstGeom prst="rect">
            <a:avLst/>
          </a:prstGeom>
        </p:spPr>
      </p:pic>
      <p:sp>
        <p:nvSpPr>
          <p:cNvPr id="4" name="מציין מיקום של כותרת תחתונה 6">
            <a:extLst>
              <a:ext uri="{FF2B5EF4-FFF2-40B4-BE49-F238E27FC236}">
                <a16:creationId xmlns:a16="http://schemas.microsoft.com/office/drawing/2014/main" id="{753F65BE-75AD-367B-F7DA-971EEE14D5A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542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BBC0353-D811-4FAD-DAAF-0B292DABC04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1D3EA0BF-2096-9F59-5524-71458EE3FFC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5787"/>
          <a:stretch/>
        </p:blipFill>
        <p:spPr>
          <a:xfrm>
            <a:off x="3880410" y="184974"/>
            <a:ext cx="7971211" cy="1591575"/>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EB8BECC7-A0FE-46F1-6DEB-3B039787754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71418"/>
          <a:stretch/>
        </p:blipFill>
        <p:spPr>
          <a:xfrm>
            <a:off x="3775908" y="1881579"/>
            <a:ext cx="7727350" cy="1224094"/>
          </a:xfrm>
          <a:prstGeom prst="rect">
            <a:avLst/>
          </a:prstGeom>
        </p:spPr>
      </p:pic>
      <p:pic>
        <p:nvPicPr>
          <p:cNvPr id="10" name="תמונה 9">
            <a:extLst>
              <a:ext uri="{FF2B5EF4-FFF2-40B4-BE49-F238E27FC236}">
                <a16:creationId xmlns:a16="http://schemas.microsoft.com/office/drawing/2014/main" id="{E14ACDEA-3869-3A72-CAC9-CE101D3D12A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t="85135"/>
          <a:stretch/>
        </p:blipFill>
        <p:spPr>
          <a:xfrm>
            <a:off x="3880410" y="3315186"/>
            <a:ext cx="7971211" cy="280932"/>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CF68512E-F32A-0A7C-6834-8368F796402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28303" b="33038"/>
          <a:stretch/>
        </p:blipFill>
        <p:spPr>
          <a:xfrm>
            <a:off x="3762845" y="3673951"/>
            <a:ext cx="7727350" cy="1655696"/>
          </a:xfrm>
          <a:prstGeom prst="rect">
            <a:avLst/>
          </a:prstGeom>
        </p:spPr>
      </p:pic>
      <p:pic>
        <p:nvPicPr>
          <p:cNvPr id="12" name="תמונה 11">
            <a:extLst>
              <a:ext uri="{FF2B5EF4-FFF2-40B4-BE49-F238E27FC236}">
                <a16:creationId xmlns:a16="http://schemas.microsoft.com/office/drawing/2014/main" id="{5CBDFB0A-2782-7624-4FBB-6E8B567A1BF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66962"/>
          <a:stretch/>
        </p:blipFill>
        <p:spPr>
          <a:xfrm>
            <a:off x="3762845" y="5329647"/>
            <a:ext cx="7727350" cy="1414954"/>
          </a:xfrm>
          <a:prstGeom prst="rect">
            <a:avLst/>
          </a:prstGeom>
        </p:spPr>
      </p:pic>
      <p:sp>
        <p:nvSpPr>
          <p:cNvPr id="3" name="מציין מיקום של כותרת תחתונה 6">
            <a:extLst>
              <a:ext uri="{FF2B5EF4-FFF2-40B4-BE49-F238E27FC236}">
                <a16:creationId xmlns:a16="http://schemas.microsoft.com/office/drawing/2014/main" id="{5EE0E4B1-323C-248D-24BE-FCA98869197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9058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5418314" y="2898783"/>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ד. דיאגרמת עמודות</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525931" y="2191842"/>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אחזור מידע מייצוגים שונים</a:t>
            </a:r>
          </a:p>
        </p:txBody>
      </p:sp>
      <p:sp>
        <p:nvSpPr>
          <p:cNvPr id="3" name="כותרת משנה 2">
            <a:extLst>
              <a:ext uri="{FF2B5EF4-FFF2-40B4-BE49-F238E27FC236}">
                <a16:creationId xmlns:a16="http://schemas.microsoft.com/office/drawing/2014/main" id="{E9511971-F69E-E80E-CBBE-FC4243E8E0F9}"/>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E6918B0D-5784-2747-5617-FE7C1078762D}"/>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261C7858-5AF7-017A-B9B1-83B358B50719}"/>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72947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15-16</a:t>
            </a:r>
          </a:p>
        </p:txBody>
      </p:sp>
      <p:pic>
        <p:nvPicPr>
          <p:cNvPr id="5" name="תמונה 4">
            <a:extLst>
              <a:ext uri="{FF2B5EF4-FFF2-40B4-BE49-F238E27FC236}">
                <a16:creationId xmlns:a16="http://schemas.microsoft.com/office/drawing/2014/main" id="{6A7DA16E-CB01-48EE-B07C-F2201A9F6B5F}"/>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C18D794B-8B72-344B-3373-3BCCDE6429CC}"/>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956441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F06CAA6-0A33-2712-A0FE-96DEEE113835}"/>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864653B-D5E3-EF01-A49B-D320371C71B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42654"/>
          <a:stretch/>
        </p:blipFill>
        <p:spPr>
          <a:xfrm>
            <a:off x="3741612" y="342229"/>
            <a:ext cx="8131245" cy="1682513"/>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912ACD63-C80B-792F-746A-4F067F14179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3937040" y="2402955"/>
            <a:ext cx="7453006" cy="579170"/>
          </a:xfrm>
          <a:prstGeom prst="rect">
            <a:avLst/>
          </a:prstGeom>
        </p:spPr>
      </p:pic>
      <p:pic>
        <p:nvPicPr>
          <p:cNvPr id="9" name="תמונה 8">
            <a:extLst>
              <a:ext uri="{FF2B5EF4-FFF2-40B4-BE49-F238E27FC236}">
                <a16:creationId xmlns:a16="http://schemas.microsoft.com/office/drawing/2014/main" id="{86E7C923-5613-6077-70F0-96A2E9E4DF6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54070" t="58073" b="32523"/>
          <a:stretch/>
        </p:blipFill>
        <p:spPr>
          <a:xfrm>
            <a:off x="8138160" y="3381686"/>
            <a:ext cx="3734696" cy="275914"/>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7BBC1C8D-8E2B-3185-BB94-040EE1C26C4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1" r="7187" b="-4991"/>
          <a:stretch/>
        </p:blipFill>
        <p:spPr>
          <a:xfrm>
            <a:off x="6894394" y="3867402"/>
            <a:ext cx="4547904" cy="640078"/>
          </a:xfrm>
          <a:prstGeom prst="rect">
            <a:avLst/>
          </a:prstGeom>
        </p:spPr>
      </p:pic>
      <p:pic>
        <p:nvPicPr>
          <p:cNvPr id="15" name="תמונה 14">
            <a:extLst>
              <a:ext uri="{FF2B5EF4-FFF2-40B4-BE49-F238E27FC236}">
                <a16:creationId xmlns:a16="http://schemas.microsoft.com/office/drawing/2014/main" id="{D0414832-A195-85C4-37AE-77DF3EAF3F8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70778" t="69758" b="23325"/>
          <a:stretch/>
        </p:blipFill>
        <p:spPr>
          <a:xfrm>
            <a:off x="9496697" y="4913078"/>
            <a:ext cx="2376159" cy="202932"/>
          </a:xfrm>
          <a:prstGeom prst="rect">
            <a:avLst/>
          </a:prstGeom>
          <a:ln>
            <a:noFill/>
          </a:ln>
          <a:effectLst>
            <a:outerShdw blurRad="190500" algn="tl" rotWithShape="0">
              <a:srgbClr val="000000">
                <a:alpha val="70000"/>
              </a:srgbClr>
            </a:outerShdw>
          </a:effectLst>
        </p:spPr>
      </p:pic>
      <p:pic>
        <p:nvPicPr>
          <p:cNvPr id="17" name="תמונה 16">
            <a:extLst>
              <a:ext uri="{FF2B5EF4-FFF2-40B4-BE49-F238E27FC236}">
                <a16:creationId xmlns:a16="http://schemas.microsoft.com/office/drawing/2014/main" id="{A69C47A3-23BB-6B6F-90CA-7D522F0F34E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5946187" y="5401993"/>
            <a:ext cx="5486875" cy="617273"/>
          </a:xfrm>
          <a:prstGeom prst="rect">
            <a:avLst/>
          </a:prstGeom>
        </p:spPr>
      </p:pic>
      <p:sp>
        <p:nvSpPr>
          <p:cNvPr id="4" name="מציין מיקום של כותרת תחתונה 6">
            <a:extLst>
              <a:ext uri="{FF2B5EF4-FFF2-40B4-BE49-F238E27FC236}">
                <a16:creationId xmlns:a16="http://schemas.microsoft.com/office/drawing/2014/main" id="{F49C1C22-D031-6F6B-B5C0-CAC07CD23C1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576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97F86D6-5335-EFBA-7284-783E288BBC1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864653B-D5E3-EF01-A49B-D320371C71B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r="62388" b="42654"/>
          <a:stretch/>
        </p:blipFill>
        <p:spPr>
          <a:xfrm>
            <a:off x="1227882" y="993407"/>
            <a:ext cx="3058349" cy="1682513"/>
          </a:xfrm>
          <a:prstGeom prst="rect">
            <a:avLst/>
          </a:prstGeom>
          <a:ln>
            <a:noFill/>
          </a:ln>
          <a:effectLst>
            <a:outerShdw blurRad="190500" algn="tl" rotWithShape="0">
              <a:srgbClr val="000000">
                <a:alpha val="70000"/>
              </a:srgbClr>
            </a:outerShdw>
          </a:effectLst>
        </p:spPr>
      </p:pic>
      <p:pic>
        <p:nvPicPr>
          <p:cNvPr id="19" name="תמונה 18">
            <a:extLst>
              <a:ext uri="{FF2B5EF4-FFF2-40B4-BE49-F238E27FC236}">
                <a16:creationId xmlns:a16="http://schemas.microsoft.com/office/drawing/2014/main" id="{9409AA02-1968-5F70-7E3C-756AC89F55D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32364" t="79020" r="163" b="11576"/>
          <a:stretch/>
        </p:blipFill>
        <p:spPr>
          <a:xfrm>
            <a:off x="6373089" y="993407"/>
            <a:ext cx="5486399" cy="275914"/>
          </a:xfrm>
          <a:prstGeom prst="rect">
            <a:avLst/>
          </a:prstGeom>
          <a:ln>
            <a:noFill/>
          </a:ln>
          <a:effectLst>
            <a:outerShdw blurRad="190500" algn="tl" rotWithShape="0">
              <a:srgbClr val="000000">
                <a:alpha val="70000"/>
              </a:srgbClr>
            </a:outerShdw>
          </a:effectLst>
        </p:spPr>
      </p:pic>
      <p:pic>
        <p:nvPicPr>
          <p:cNvPr id="20" name="תמונה 19">
            <a:extLst>
              <a:ext uri="{FF2B5EF4-FFF2-40B4-BE49-F238E27FC236}">
                <a16:creationId xmlns:a16="http://schemas.microsoft.com/office/drawing/2014/main" id="{7A4FB62B-4391-086C-802E-FFB97A22A7E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32364" t="89329" r="163" b="1267"/>
          <a:stretch/>
        </p:blipFill>
        <p:spPr>
          <a:xfrm>
            <a:off x="6373090" y="3455576"/>
            <a:ext cx="5486399" cy="275914"/>
          </a:xfrm>
          <a:prstGeom prst="rect">
            <a:avLst/>
          </a:prstGeom>
          <a:ln>
            <a:noFill/>
          </a:ln>
          <a:effectLst>
            <a:outerShdw blurRad="190500" algn="tl" rotWithShape="0">
              <a:srgbClr val="000000">
                <a:alpha val="70000"/>
              </a:srgbClr>
            </a:outerShdw>
          </a:effectLst>
        </p:spPr>
      </p:pic>
      <p:pic>
        <p:nvPicPr>
          <p:cNvPr id="22" name="תמונה 21">
            <a:extLst>
              <a:ext uri="{FF2B5EF4-FFF2-40B4-BE49-F238E27FC236}">
                <a16:creationId xmlns:a16="http://schemas.microsoft.com/office/drawing/2014/main" id="{6AA84C92-F4AE-6BB3-6E13-7B5C41DF3F3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57441"/>
          <a:stretch/>
        </p:blipFill>
        <p:spPr>
          <a:xfrm>
            <a:off x="4430726" y="1498242"/>
            <a:ext cx="7018628" cy="979463"/>
          </a:xfrm>
          <a:prstGeom prst="rect">
            <a:avLst/>
          </a:prstGeom>
        </p:spPr>
      </p:pic>
      <p:pic>
        <p:nvPicPr>
          <p:cNvPr id="24" name="תמונה 23">
            <a:extLst>
              <a:ext uri="{FF2B5EF4-FFF2-40B4-BE49-F238E27FC236}">
                <a16:creationId xmlns:a16="http://schemas.microsoft.com/office/drawing/2014/main" id="{5916F6CB-B457-6D95-01EA-CF388FC3C4FF}"/>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41500"/>
          <a:stretch/>
        </p:blipFill>
        <p:spPr>
          <a:xfrm>
            <a:off x="4430726" y="4036190"/>
            <a:ext cx="7018628" cy="1346341"/>
          </a:xfrm>
          <a:prstGeom prst="rect">
            <a:avLst/>
          </a:prstGeom>
        </p:spPr>
      </p:pic>
      <p:sp>
        <p:nvSpPr>
          <p:cNvPr id="4" name="מציין מיקום של כותרת תחתונה 6">
            <a:extLst>
              <a:ext uri="{FF2B5EF4-FFF2-40B4-BE49-F238E27FC236}">
                <a16:creationId xmlns:a16="http://schemas.microsoft.com/office/drawing/2014/main" id="{FFC432DB-39A2-A4EB-2804-2CD4E674741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7820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5640207" y="2959332"/>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ה. פיקטוגרמה</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120817" y="2263204"/>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אחזור מידע מייצוגים שונים</a:t>
            </a:r>
          </a:p>
        </p:txBody>
      </p:sp>
      <p:sp>
        <p:nvSpPr>
          <p:cNvPr id="3" name="כותרת משנה 2">
            <a:extLst>
              <a:ext uri="{FF2B5EF4-FFF2-40B4-BE49-F238E27FC236}">
                <a16:creationId xmlns:a16="http://schemas.microsoft.com/office/drawing/2014/main" id="{1327B3E0-E8FB-114B-C014-97040000FA71}"/>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E82C3226-0419-2515-FA57-00AE85F61853}"/>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70B9396F-A73A-5FE5-1198-12BD5DC28C9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739345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FECF45F-70D7-04E6-3148-47E1B58CCAF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ACB56876-35D5-B9FC-2A1D-76CA3E7A3B6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42828"/>
          <a:stretch/>
        </p:blipFill>
        <p:spPr>
          <a:xfrm>
            <a:off x="2526632" y="2058828"/>
            <a:ext cx="8039797" cy="1263492"/>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AE69E30B-F11B-33FF-7552-090121D886C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t="55103"/>
          <a:stretch/>
        </p:blipFill>
        <p:spPr>
          <a:xfrm>
            <a:off x="2526632" y="3657600"/>
            <a:ext cx="8039797" cy="992220"/>
          </a:xfrm>
          <a:prstGeom prst="rect">
            <a:avLst/>
          </a:prstGeom>
          <a:ln>
            <a:noFill/>
          </a:ln>
          <a:effectLst>
            <a:outerShdw blurRad="190500" algn="tl" rotWithShape="0">
              <a:srgbClr val="000000">
                <a:alpha val="70000"/>
              </a:srgbClr>
            </a:outerShdw>
          </a:effectLst>
        </p:spPr>
      </p:pic>
      <p:sp>
        <p:nvSpPr>
          <p:cNvPr id="5" name="מציין מיקום של כותרת תחתונה 6">
            <a:extLst>
              <a:ext uri="{FF2B5EF4-FFF2-40B4-BE49-F238E27FC236}">
                <a16:creationId xmlns:a16="http://schemas.microsoft.com/office/drawing/2014/main" id="{E8065131-790D-FD83-9D1B-7C9C4B7CBB2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11614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DA43E0C-655B-3EC5-90AC-C36B9C59306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7" name="תמונה 6">
            <a:extLst>
              <a:ext uri="{FF2B5EF4-FFF2-40B4-BE49-F238E27FC236}">
                <a16:creationId xmlns:a16="http://schemas.microsoft.com/office/drawing/2014/main" id="{6DDD18BF-0BAC-682D-DD1E-79098FD30082}"/>
              </a:ext>
            </a:extLst>
          </p:cNvPr>
          <p:cNvPicPr>
            <a:picLocks noChangeAspect="1"/>
          </p:cNvPicPr>
          <p:nvPr/>
        </p:nvPicPr>
        <p:blipFill rotWithShape="1">
          <a:blip r:embed="rId5"/>
          <a:srcRect l="1217" r="1526"/>
          <a:stretch/>
        </p:blipFill>
        <p:spPr>
          <a:xfrm>
            <a:off x="49356" y="3032966"/>
            <a:ext cx="5106641" cy="2720576"/>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2C606F6B-6DBC-8892-2DB3-BEA13FA9D241}"/>
              </a:ext>
            </a:extLst>
          </p:cNvPr>
          <p:cNvPicPr>
            <a:picLocks noChangeAspect="1"/>
          </p:cNvPicPr>
          <p:nvPr/>
        </p:nvPicPr>
        <p:blipFill>
          <a:blip r:embed="rId6"/>
          <a:stretch>
            <a:fillRect/>
          </a:stretch>
        </p:blipFill>
        <p:spPr>
          <a:xfrm>
            <a:off x="3766483" y="278856"/>
            <a:ext cx="8108383" cy="4275190"/>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7FDDEC66-59F0-9FC5-856C-77FCEC89395F}"/>
              </a:ext>
            </a:extLst>
          </p:cNvPr>
          <p:cNvPicPr>
            <a:picLocks noChangeAspect="1"/>
          </p:cNvPicPr>
          <p:nvPr/>
        </p:nvPicPr>
        <p:blipFill>
          <a:blip r:embed="rId7"/>
          <a:stretch>
            <a:fillRect/>
          </a:stretch>
        </p:blipFill>
        <p:spPr>
          <a:xfrm>
            <a:off x="5249414" y="5345782"/>
            <a:ext cx="6790008" cy="281964"/>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CCAB9EF0-0BF7-FFFE-97CA-1CE4A77C94E3}"/>
              </a:ext>
            </a:extLst>
          </p:cNvPr>
          <p:cNvPicPr>
            <a:picLocks noChangeAspect="1"/>
          </p:cNvPicPr>
          <p:nvPr/>
        </p:nvPicPr>
        <p:blipFill>
          <a:blip r:embed="rId8"/>
          <a:stretch>
            <a:fillRect/>
          </a:stretch>
        </p:blipFill>
        <p:spPr>
          <a:xfrm>
            <a:off x="4640469" y="5879337"/>
            <a:ext cx="6645216" cy="746825"/>
          </a:xfrm>
          <a:prstGeom prst="rect">
            <a:avLst/>
          </a:prstGeom>
        </p:spPr>
      </p:pic>
      <p:sp>
        <p:nvSpPr>
          <p:cNvPr id="8" name="מציין מיקום של כותרת תחתונה 6">
            <a:extLst>
              <a:ext uri="{FF2B5EF4-FFF2-40B4-BE49-F238E27FC236}">
                <a16:creationId xmlns:a16="http://schemas.microsoft.com/office/drawing/2014/main" id="{806370DB-C288-6F43-63AC-5D935025F27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1487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18-19</a:t>
            </a:r>
          </a:p>
        </p:txBody>
      </p:sp>
      <p:pic>
        <p:nvPicPr>
          <p:cNvPr id="5" name="תמונה 4">
            <a:extLst>
              <a:ext uri="{FF2B5EF4-FFF2-40B4-BE49-F238E27FC236}">
                <a16:creationId xmlns:a16="http://schemas.microsoft.com/office/drawing/2014/main" id="{C17456A7-5212-1246-7DB3-9FC2E5E199E2}"/>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D92D6D3E-1355-4726-25A4-978B9796EAC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233038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0DD4FAF-A08D-9450-E86A-FA4153DDF1B2}"/>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7E359E4-30A3-EA3B-9A71-ECBD0CE5E9D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37023"/>
          <a:stretch/>
        </p:blipFill>
        <p:spPr>
          <a:xfrm>
            <a:off x="4277493" y="283446"/>
            <a:ext cx="7395123" cy="3567152"/>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716BDF1F-9E1F-DDF3-774E-0C8450C88AE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3826438" y="4065207"/>
            <a:ext cx="7513971" cy="579170"/>
          </a:xfrm>
          <a:prstGeom prst="rect">
            <a:avLst/>
          </a:prstGeom>
        </p:spPr>
      </p:pic>
      <p:pic>
        <p:nvPicPr>
          <p:cNvPr id="11" name="תמונה 10">
            <a:extLst>
              <a:ext uri="{FF2B5EF4-FFF2-40B4-BE49-F238E27FC236}">
                <a16:creationId xmlns:a16="http://schemas.microsoft.com/office/drawing/2014/main" id="{DEB52C44-4F62-39E4-C966-F084321D47B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62345" t="63623" b="31856"/>
          <a:stretch/>
        </p:blipFill>
        <p:spPr>
          <a:xfrm>
            <a:off x="8887969" y="5113870"/>
            <a:ext cx="2784647" cy="256032"/>
          </a:xfrm>
          <a:prstGeom prst="rect">
            <a:avLst/>
          </a:prstGeom>
          <a:ln>
            <a:noFill/>
          </a:ln>
          <a:effectLst>
            <a:outerShdw blurRad="190500" algn="tl" rotWithShape="0">
              <a:srgbClr val="000000">
                <a:alpha val="70000"/>
              </a:srgbClr>
            </a:outerShdw>
          </a:effectLst>
        </p:spPr>
      </p:pic>
      <p:pic>
        <p:nvPicPr>
          <p:cNvPr id="13" name="תמונה 12">
            <a:extLst>
              <a:ext uri="{FF2B5EF4-FFF2-40B4-BE49-F238E27FC236}">
                <a16:creationId xmlns:a16="http://schemas.microsoft.com/office/drawing/2014/main" id="{0AFF8172-6DA9-D250-9573-30AF5973A87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826438" y="5644833"/>
            <a:ext cx="7529212" cy="929721"/>
          </a:xfrm>
          <a:prstGeom prst="rect">
            <a:avLst/>
          </a:prstGeom>
        </p:spPr>
      </p:pic>
      <p:sp>
        <p:nvSpPr>
          <p:cNvPr id="4" name="מציין מיקום של כותרת תחתונה 6">
            <a:extLst>
              <a:ext uri="{FF2B5EF4-FFF2-40B4-BE49-F238E27FC236}">
                <a16:creationId xmlns:a16="http://schemas.microsoft.com/office/drawing/2014/main" id="{FCD32B19-81E5-5F33-F18A-706FCC5F74E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7983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3A51A7C-B5BE-D3FD-DD28-5F07FD25983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7E359E4-30A3-EA3B-9A71-ECBD0CE5E9D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20452" t="9425" r="358" b="41522"/>
          <a:stretch/>
        </p:blipFill>
        <p:spPr>
          <a:xfrm>
            <a:off x="5679318" y="283446"/>
            <a:ext cx="5856189" cy="2778418"/>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4FD476D8-84E3-A00F-06E5-FD95E1140BC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41894" t="68418" r="358" b="26792"/>
          <a:stretch/>
        </p:blipFill>
        <p:spPr>
          <a:xfrm>
            <a:off x="7264959" y="3293347"/>
            <a:ext cx="4270548" cy="271306"/>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D04C9212-FA92-0ABE-D60A-8FD2E8CACED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64586" t="73328" r="358" b="21881"/>
          <a:stretch/>
        </p:blipFill>
        <p:spPr>
          <a:xfrm>
            <a:off x="8943033" y="5408824"/>
            <a:ext cx="2592474" cy="271306"/>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E520A313-B89E-DDC1-AB5E-939620131A4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3564409" y="3703051"/>
            <a:ext cx="7635902" cy="1257409"/>
          </a:xfrm>
          <a:prstGeom prst="rect">
            <a:avLst/>
          </a:prstGeom>
        </p:spPr>
      </p:pic>
      <p:pic>
        <p:nvPicPr>
          <p:cNvPr id="8" name="תמונה 7">
            <a:extLst>
              <a:ext uri="{FF2B5EF4-FFF2-40B4-BE49-F238E27FC236}">
                <a16:creationId xmlns:a16="http://schemas.microsoft.com/office/drawing/2014/main" id="{B8BCE834-53CA-76C2-9DA4-1259CEAD45E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564409" y="5861771"/>
            <a:ext cx="7635902" cy="266723"/>
          </a:xfrm>
          <a:prstGeom prst="rect">
            <a:avLst/>
          </a:prstGeom>
        </p:spPr>
      </p:pic>
      <p:sp>
        <p:nvSpPr>
          <p:cNvPr id="7" name="מציין מיקום של כותרת תחתונה 6">
            <a:extLst>
              <a:ext uri="{FF2B5EF4-FFF2-40B4-BE49-F238E27FC236}">
                <a16:creationId xmlns:a16="http://schemas.microsoft.com/office/drawing/2014/main" id="{7E863C12-337E-D343-0837-87896C8D6DB4}"/>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8474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1C0AE1D1-FEF3-27F3-ADE1-4D0C4A11F44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7E359E4-30A3-EA3B-9A71-ECBD0CE5E9D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20452" t="9425" r="358" b="41522"/>
          <a:stretch/>
        </p:blipFill>
        <p:spPr>
          <a:xfrm>
            <a:off x="5679318" y="283446"/>
            <a:ext cx="5856189" cy="2778418"/>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4FD476D8-84E3-A00F-06E5-FD95E1140BC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51580" t="78576" r="358" b="15583"/>
          <a:stretch/>
        </p:blipFill>
        <p:spPr>
          <a:xfrm>
            <a:off x="7981244" y="3341631"/>
            <a:ext cx="3554263" cy="330852"/>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D04C9212-FA92-0ABE-D60A-8FD2E8CACED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2099" t="84635" r="357" b="1219"/>
          <a:stretch/>
        </p:blipFill>
        <p:spPr>
          <a:xfrm>
            <a:off x="4321908" y="4783491"/>
            <a:ext cx="7213599" cy="801070"/>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58A40870-19BF-D2B1-B204-DC7AD0752E5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615993" y="3828063"/>
            <a:ext cx="5555461" cy="556308"/>
          </a:xfrm>
          <a:prstGeom prst="rect">
            <a:avLst/>
          </a:prstGeom>
        </p:spPr>
      </p:pic>
      <p:pic>
        <p:nvPicPr>
          <p:cNvPr id="10" name="תמונה 9">
            <a:extLst>
              <a:ext uri="{FF2B5EF4-FFF2-40B4-BE49-F238E27FC236}">
                <a16:creationId xmlns:a16="http://schemas.microsoft.com/office/drawing/2014/main" id="{0B83498C-FF0E-932A-3C40-9EA4EB21D92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901344" y="5748705"/>
            <a:ext cx="7270110" cy="944962"/>
          </a:xfrm>
          <a:prstGeom prst="rect">
            <a:avLst/>
          </a:prstGeom>
        </p:spPr>
      </p:pic>
      <p:sp>
        <p:nvSpPr>
          <p:cNvPr id="6" name="מציין מיקום של כותרת תחתונה 6">
            <a:extLst>
              <a:ext uri="{FF2B5EF4-FFF2-40B4-BE49-F238E27FC236}">
                <a16:creationId xmlns:a16="http://schemas.microsoft.com/office/drawing/2014/main" id="{C43540D8-A5EA-E4BA-4869-F3D71ED757F7}"/>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46369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5640207" y="2959332"/>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ו. דיאגרמת עיגול</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097668" y="2176212"/>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אחזור מידע מייצוגים שונים</a:t>
            </a:r>
          </a:p>
        </p:txBody>
      </p:sp>
      <p:sp>
        <p:nvSpPr>
          <p:cNvPr id="3" name="כותרת משנה 2">
            <a:extLst>
              <a:ext uri="{FF2B5EF4-FFF2-40B4-BE49-F238E27FC236}">
                <a16:creationId xmlns:a16="http://schemas.microsoft.com/office/drawing/2014/main" id="{B0222EBC-8A3A-70B6-7226-EBAE4EA2DE2A}"/>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C24F24D3-C75C-8AF0-E354-CB32676832F9}"/>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AE5CA0B3-6BFE-A889-E9FF-ED9BE2998BE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706996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22-23</a:t>
            </a:r>
          </a:p>
        </p:txBody>
      </p:sp>
      <p:pic>
        <p:nvPicPr>
          <p:cNvPr id="5" name="תמונה 4">
            <a:extLst>
              <a:ext uri="{FF2B5EF4-FFF2-40B4-BE49-F238E27FC236}">
                <a16:creationId xmlns:a16="http://schemas.microsoft.com/office/drawing/2014/main" id="{88CECB65-4693-AED3-665C-0AE7BEB8B1C1}"/>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2024E9A7-2555-F5F3-DA45-B6EB2263B48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923074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3A0FAA2-D15E-93F4-E9C0-2791CC10F4CD}"/>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D4D24173-6E3A-11B0-CDA8-E9296B35667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52160"/>
          <a:stretch/>
        </p:blipFill>
        <p:spPr>
          <a:xfrm>
            <a:off x="3804540" y="248880"/>
            <a:ext cx="8039797" cy="2840008"/>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53D34DC2-7024-C2DB-BE49-71B5EA863AB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5773949" y="3402541"/>
            <a:ext cx="5662151" cy="929721"/>
          </a:xfrm>
          <a:prstGeom prst="rect">
            <a:avLst/>
          </a:prstGeom>
        </p:spPr>
      </p:pic>
      <p:sp>
        <p:nvSpPr>
          <p:cNvPr id="3" name="מציין מיקום של כותרת תחתונה 6">
            <a:extLst>
              <a:ext uri="{FF2B5EF4-FFF2-40B4-BE49-F238E27FC236}">
                <a16:creationId xmlns:a16="http://schemas.microsoft.com/office/drawing/2014/main" id="{CFB5357B-F421-E2B1-6371-A66E77EC32E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306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3A584B6-159C-F037-1F2F-60D028F7068A}"/>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2" name="תמונה 1">
            <a:extLst>
              <a:ext uri="{FF2B5EF4-FFF2-40B4-BE49-F238E27FC236}">
                <a16:creationId xmlns:a16="http://schemas.microsoft.com/office/drawing/2014/main" id="{D60E14C7-1C1E-5548-B00E-528858A8755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t="48251" b="41418"/>
          <a:stretch/>
        </p:blipFill>
        <p:spPr>
          <a:xfrm>
            <a:off x="3767510" y="577967"/>
            <a:ext cx="8039797" cy="613317"/>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02F086EF-FE8D-F713-046E-7D96542D958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3871881" y="1454297"/>
            <a:ext cx="7544454" cy="1539373"/>
          </a:xfrm>
          <a:prstGeom prst="rect">
            <a:avLst/>
          </a:prstGeom>
        </p:spPr>
      </p:pic>
      <p:grpSp>
        <p:nvGrpSpPr>
          <p:cNvPr id="15" name="קבוצה 14">
            <a:extLst>
              <a:ext uri="{FF2B5EF4-FFF2-40B4-BE49-F238E27FC236}">
                <a16:creationId xmlns:a16="http://schemas.microsoft.com/office/drawing/2014/main" id="{3F81F5C2-D54C-39EC-B54B-6BCF5D31BE75}"/>
              </a:ext>
            </a:extLst>
          </p:cNvPr>
          <p:cNvGrpSpPr/>
          <p:nvPr/>
        </p:nvGrpSpPr>
        <p:grpSpPr>
          <a:xfrm>
            <a:off x="1838347" y="1184966"/>
            <a:ext cx="1839771" cy="1808704"/>
            <a:chOff x="3797354" y="411982"/>
            <a:chExt cx="1839771" cy="1808704"/>
          </a:xfrm>
        </p:grpSpPr>
        <p:pic>
          <p:nvPicPr>
            <p:cNvPr id="5" name="תמונה 4">
              <a:extLst>
                <a:ext uri="{FF2B5EF4-FFF2-40B4-BE49-F238E27FC236}">
                  <a16:creationId xmlns:a16="http://schemas.microsoft.com/office/drawing/2014/main" id="{D4D24173-6E3A-11B0-CDA8-E9296B356676}"/>
                </a:ext>
              </a:extLst>
            </p:cNvPr>
            <p:cNvPicPr>
              <a:picLocks noChangeAspect="1"/>
            </p:cNvPicPr>
            <p:nvPr/>
          </p:nvPicPr>
          <p:blipFill rotWithShape="1">
            <a:blip r:embed="rId9">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488" t="2747" r="77206" b="66785"/>
            <a:stretch/>
          </p:blipFill>
          <p:spPr>
            <a:xfrm>
              <a:off x="3843717" y="411982"/>
              <a:ext cx="1793408" cy="1808704"/>
            </a:xfrm>
            <a:prstGeom prst="ellipse">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48803CC-5918-82DE-1875-A521F3DC63B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tretch>
              <a:fillRect/>
            </a:stretch>
          </p:blipFill>
          <p:spPr>
            <a:xfrm>
              <a:off x="3972794" y="898913"/>
              <a:ext cx="190517" cy="190517"/>
            </a:xfrm>
            <a:prstGeom prst="rect">
              <a:avLst/>
            </a:prstGeom>
          </p:spPr>
        </p:pic>
        <p:sp>
          <p:nvSpPr>
            <p:cNvPr id="6" name="תיבת טקסט 5">
              <a:extLst>
                <a:ext uri="{FF2B5EF4-FFF2-40B4-BE49-F238E27FC236}">
                  <a16:creationId xmlns:a16="http://schemas.microsoft.com/office/drawing/2014/main" id="{A39C89E1-DB57-429B-2E88-484B3C1EE62E}"/>
                </a:ext>
              </a:extLst>
            </p:cNvPr>
            <p:cNvSpPr txBox="1"/>
            <p:nvPr/>
          </p:nvSpPr>
          <p:spPr>
            <a:xfrm>
              <a:off x="3804540" y="855671"/>
              <a:ext cx="446049"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18</a:t>
              </a:r>
            </a:p>
          </p:txBody>
        </p:sp>
        <p:sp>
          <p:nvSpPr>
            <p:cNvPr id="11" name="תיבת טקסט 10">
              <a:extLst>
                <a:ext uri="{FF2B5EF4-FFF2-40B4-BE49-F238E27FC236}">
                  <a16:creationId xmlns:a16="http://schemas.microsoft.com/office/drawing/2014/main" id="{699606C9-7010-6EF8-3A46-7C7EBDF8C431}"/>
                </a:ext>
              </a:extLst>
            </p:cNvPr>
            <p:cNvSpPr txBox="1"/>
            <p:nvPr/>
          </p:nvSpPr>
          <p:spPr>
            <a:xfrm>
              <a:off x="4557712" y="717171"/>
              <a:ext cx="510505"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חינוך</a:t>
              </a:r>
            </a:p>
          </p:txBody>
        </p:sp>
        <p:sp>
          <p:nvSpPr>
            <p:cNvPr id="12" name="תיבת טקסט 11">
              <a:extLst>
                <a:ext uri="{FF2B5EF4-FFF2-40B4-BE49-F238E27FC236}">
                  <a16:creationId xmlns:a16="http://schemas.microsoft.com/office/drawing/2014/main" id="{D2BA2F36-9EEA-EC62-93DB-BA64F814DF71}"/>
                </a:ext>
              </a:extLst>
            </p:cNvPr>
            <p:cNvSpPr txBox="1"/>
            <p:nvPr/>
          </p:nvSpPr>
          <p:spPr>
            <a:xfrm>
              <a:off x="4493419" y="1591686"/>
              <a:ext cx="803221" cy="277000"/>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סופרמרקט</a:t>
              </a:r>
            </a:p>
          </p:txBody>
        </p:sp>
        <p:sp>
          <p:nvSpPr>
            <p:cNvPr id="13" name="תיבת טקסט 12">
              <a:extLst>
                <a:ext uri="{FF2B5EF4-FFF2-40B4-BE49-F238E27FC236}">
                  <a16:creationId xmlns:a16="http://schemas.microsoft.com/office/drawing/2014/main" id="{588791EF-5963-29FD-16F2-D0B29B5D5C5A}"/>
                </a:ext>
              </a:extLst>
            </p:cNvPr>
            <p:cNvSpPr txBox="1"/>
            <p:nvPr/>
          </p:nvSpPr>
          <p:spPr>
            <a:xfrm>
              <a:off x="3797354" y="1263743"/>
              <a:ext cx="803221" cy="277000"/>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חשבונות</a:t>
              </a:r>
            </a:p>
          </p:txBody>
        </p:sp>
        <p:sp>
          <p:nvSpPr>
            <p:cNvPr id="14" name="תיבת טקסט 13">
              <a:extLst>
                <a:ext uri="{FF2B5EF4-FFF2-40B4-BE49-F238E27FC236}">
                  <a16:creationId xmlns:a16="http://schemas.microsoft.com/office/drawing/2014/main" id="{47592F16-A665-3FB4-68D7-620196F71E3C}"/>
                </a:ext>
              </a:extLst>
            </p:cNvPr>
            <p:cNvSpPr txBox="1"/>
            <p:nvPr/>
          </p:nvSpPr>
          <p:spPr>
            <a:xfrm>
              <a:off x="3920663" y="1015927"/>
              <a:ext cx="510505" cy="277000"/>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שונות</a:t>
              </a:r>
            </a:p>
          </p:txBody>
        </p:sp>
      </p:grpSp>
      <p:pic>
        <p:nvPicPr>
          <p:cNvPr id="19" name="תמונה 18">
            <a:extLst>
              <a:ext uri="{FF2B5EF4-FFF2-40B4-BE49-F238E27FC236}">
                <a16:creationId xmlns:a16="http://schemas.microsoft.com/office/drawing/2014/main" id="{4C0D18DE-2E48-26B5-5156-616180DECA1B}"/>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Lst>
          </a:blip>
          <a:stretch>
            <a:fillRect/>
          </a:stretch>
        </p:blipFill>
        <p:spPr>
          <a:xfrm>
            <a:off x="3958027" y="3864331"/>
            <a:ext cx="7849280" cy="556308"/>
          </a:xfrm>
          <a:prstGeom prst="rect">
            <a:avLst/>
          </a:prstGeom>
          <a:ln>
            <a:noFill/>
          </a:ln>
          <a:effectLst>
            <a:outerShdw blurRad="190500" algn="tl" rotWithShape="0">
              <a:srgbClr val="000000">
                <a:alpha val="70000"/>
              </a:srgbClr>
            </a:outerShdw>
          </a:effectLst>
        </p:spPr>
      </p:pic>
      <p:pic>
        <p:nvPicPr>
          <p:cNvPr id="21" name="תמונה 20">
            <a:extLst>
              <a:ext uri="{FF2B5EF4-FFF2-40B4-BE49-F238E27FC236}">
                <a16:creationId xmlns:a16="http://schemas.microsoft.com/office/drawing/2014/main" id="{DD1F5C6D-254D-DFC9-B7A8-0C63E89D008C}"/>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brightnessContrast bright="20000" contrast="-40000"/>
                    </a14:imgEffect>
                  </a14:imgLayer>
                </a14:imgProps>
              </a:ext>
            </a:extLst>
          </a:blip>
          <a:stretch>
            <a:fillRect/>
          </a:stretch>
        </p:blipFill>
        <p:spPr>
          <a:xfrm>
            <a:off x="5998045" y="4839875"/>
            <a:ext cx="5418290" cy="1653683"/>
          </a:xfrm>
          <a:prstGeom prst="rect">
            <a:avLst/>
          </a:prstGeom>
        </p:spPr>
      </p:pic>
      <p:sp>
        <p:nvSpPr>
          <p:cNvPr id="7" name="מציין מיקום של כותרת תחתונה 6">
            <a:extLst>
              <a:ext uri="{FF2B5EF4-FFF2-40B4-BE49-F238E27FC236}">
                <a16:creationId xmlns:a16="http://schemas.microsoft.com/office/drawing/2014/main" id="{7F735593-AB1F-1FA5-3779-81DE5EF0A0E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11537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F1CB4FE-15D5-9144-2368-327CFA1B708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grpSp>
        <p:nvGrpSpPr>
          <p:cNvPr id="15" name="קבוצה 14">
            <a:extLst>
              <a:ext uri="{FF2B5EF4-FFF2-40B4-BE49-F238E27FC236}">
                <a16:creationId xmlns:a16="http://schemas.microsoft.com/office/drawing/2014/main" id="{3F81F5C2-D54C-39EC-B54B-6BCF5D31BE75}"/>
              </a:ext>
            </a:extLst>
          </p:cNvPr>
          <p:cNvGrpSpPr/>
          <p:nvPr/>
        </p:nvGrpSpPr>
        <p:grpSpPr>
          <a:xfrm>
            <a:off x="2002972" y="1313322"/>
            <a:ext cx="1839771" cy="1808704"/>
            <a:chOff x="3797354" y="411982"/>
            <a:chExt cx="1839771" cy="1808704"/>
          </a:xfrm>
        </p:grpSpPr>
        <p:pic>
          <p:nvPicPr>
            <p:cNvPr id="5" name="תמונה 4">
              <a:extLst>
                <a:ext uri="{FF2B5EF4-FFF2-40B4-BE49-F238E27FC236}">
                  <a16:creationId xmlns:a16="http://schemas.microsoft.com/office/drawing/2014/main" id="{D4D24173-6E3A-11B0-CDA8-E9296B35667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488" t="2747" r="77206" b="66785"/>
            <a:stretch/>
          </p:blipFill>
          <p:spPr>
            <a:xfrm>
              <a:off x="3843717" y="411982"/>
              <a:ext cx="1793408" cy="1808704"/>
            </a:xfrm>
            <a:prstGeom prst="ellipse">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48803CC-5918-82DE-1875-A521F3DC63B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3972794" y="898913"/>
              <a:ext cx="190517" cy="190517"/>
            </a:xfrm>
            <a:prstGeom prst="rect">
              <a:avLst/>
            </a:prstGeom>
          </p:spPr>
        </p:pic>
        <p:sp>
          <p:nvSpPr>
            <p:cNvPr id="6" name="תיבת טקסט 5">
              <a:extLst>
                <a:ext uri="{FF2B5EF4-FFF2-40B4-BE49-F238E27FC236}">
                  <a16:creationId xmlns:a16="http://schemas.microsoft.com/office/drawing/2014/main" id="{A39C89E1-DB57-429B-2E88-484B3C1EE62E}"/>
                </a:ext>
              </a:extLst>
            </p:cNvPr>
            <p:cNvSpPr txBox="1"/>
            <p:nvPr/>
          </p:nvSpPr>
          <p:spPr>
            <a:xfrm>
              <a:off x="3804540" y="855671"/>
              <a:ext cx="446049"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18</a:t>
              </a:r>
            </a:p>
          </p:txBody>
        </p:sp>
        <p:sp>
          <p:nvSpPr>
            <p:cNvPr id="11" name="תיבת טקסט 10">
              <a:extLst>
                <a:ext uri="{FF2B5EF4-FFF2-40B4-BE49-F238E27FC236}">
                  <a16:creationId xmlns:a16="http://schemas.microsoft.com/office/drawing/2014/main" id="{699606C9-7010-6EF8-3A46-7C7EBDF8C431}"/>
                </a:ext>
              </a:extLst>
            </p:cNvPr>
            <p:cNvSpPr txBox="1"/>
            <p:nvPr/>
          </p:nvSpPr>
          <p:spPr>
            <a:xfrm>
              <a:off x="4557712" y="717171"/>
              <a:ext cx="510505"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חינוך</a:t>
              </a:r>
            </a:p>
          </p:txBody>
        </p:sp>
        <p:sp>
          <p:nvSpPr>
            <p:cNvPr id="12" name="תיבת טקסט 11">
              <a:extLst>
                <a:ext uri="{FF2B5EF4-FFF2-40B4-BE49-F238E27FC236}">
                  <a16:creationId xmlns:a16="http://schemas.microsoft.com/office/drawing/2014/main" id="{D2BA2F36-9EEA-EC62-93DB-BA64F814DF71}"/>
                </a:ext>
              </a:extLst>
            </p:cNvPr>
            <p:cNvSpPr txBox="1"/>
            <p:nvPr/>
          </p:nvSpPr>
          <p:spPr>
            <a:xfrm>
              <a:off x="4493419" y="1591686"/>
              <a:ext cx="803221" cy="277000"/>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סופרמרקט</a:t>
              </a:r>
            </a:p>
          </p:txBody>
        </p:sp>
        <p:sp>
          <p:nvSpPr>
            <p:cNvPr id="13" name="תיבת טקסט 12">
              <a:extLst>
                <a:ext uri="{FF2B5EF4-FFF2-40B4-BE49-F238E27FC236}">
                  <a16:creationId xmlns:a16="http://schemas.microsoft.com/office/drawing/2014/main" id="{588791EF-5963-29FD-16F2-D0B29B5D5C5A}"/>
                </a:ext>
              </a:extLst>
            </p:cNvPr>
            <p:cNvSpPr txBox="1"/>
            <p:nvPr/>
          </p:nvSpPr>
          <p:spPr>
            <a:xfrm>
              <a:off x="3797354" y="1263743"/>
              <a:ext cx="803221" cy="277000"/>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חשבונות</a:t>
              </a:r>
            </a:p>
          </p:txBody>
        </p:sp>
        <p:sp>
          <p:nvSpPr>
            <p:cNvPr id="14" name="תיבת טקסט 13">
              <a:extLst>
                <a:ext uri="{FF2B5EF4-FFF2-40B4-BE49-F238E27FC236}">
                  <a16:creationId xmlns:a16="http://schemas.microsoft.com/office/drawing/2014/main" id="{47592F16-A665-3FB4-68D7-620196F71E3C}"/>
                </a:ext>
              </a:extLst>
            </p:cNvPr>
            <p:cNvSpPr txBox="1"/>
            <p:nvPr/>
          </p:nvSpPr>
          <p:spPr>
            <a:xfrm>
              <a:off x="3920663" y="1015927"/>
              <a:ext cx="510505" cy="277000"/>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שונות</a:t>
              </a:r>
            </a:p>
          </p:txBody>
        </p:sp>
      </p:grpSp>
      <p:pic>
        <p:nvPicPr>
          <p:cNvPr id="7" name="תמונה 6">
            <a:extLst>
              <a:ext uri="{FF2B5EF4-FFF2-40B4-BE49-F238E27FC236}">
                <a16:creationId xmlns:a16="http://schemas.microsoft.com/office/drawing/2014/main" id="{7F8545F2-2B53-31C3-E0FC-BD24930742D7}"/>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68532"/>
          <a:stretch/>
        </p:blipFill>
        <p:spPr>
          <a:xfrm>
            <a:off x="3850010" y="843170"/>
            <a:ext cx="7986452" cy="592313"/>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380A2A13-C849-2F4E-579A-1E58CDCF6C7B}"/>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34699"/>
          <a:stretch/>
        </p:blipFill>
        <p:spPr>
          <a:xfrm>
            <a:off x="3850010" y="3365447"/>
            <a:ext cx="7986452" cy="1229160"/>
          </a:xfrm>
          <a:prstGeom prst="rect">
            <a:avLst/>
          </a:prstGeom>
          <a:ln>
            <a:noFill/>
          </a:ln>
          <a:effectLst>
            <a:outerShdw blurRad="190500" algn="tl" rotWithShape="0">
              <a:srgbClr val="000000">
                <a:alpha val="70000"/>
              </a:srgbClr>
            </a:outerShdw>
          </a:effectLst>
        </p:spPr>
      </p:pic>
      <p:pic>
        <p:nvPicPr>
          <p:cNvPr id="16" name="תמונה 15">
            <a:extLst>
              <a:ext uri="{FF2B5EF4-FFF2-40B4-BE49-F238E27FC236}">
                <a16:creationId xmlns:a16="http://schemas.microsoft.com/office/drawing/2014/main" id="{91802811-6177-B2AE-7239-39D0C59A9531}"/>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rcRect b="67479"/>
          <a:stretch/>
        </p:blipFill>
        <p:spPr>
          <a:xfrm>
            <a:off x="4265336" y="1625361"/>
            <a:ext cx="7155800" cy="592313"/>
          </a:xfrm>
          <a:prstGeom prst="rect">
            <a:avLst/>
          </a:prstGeom>
        </p:spPr>
      </p:pic>
      <p:pic>
        <p:nvPicPr>
          <p:cNvPr id="17" name="תמונה 16">
            <a:extLst>
              <a:ext uri="{FF2B5EF4-FFF2-40B4-BE49-F238E27FC236}">
                <a16:creationId xmlns:a16="http://schemas.microsoft.com/office/drawing/2014/main" id="{9F109C4C-2DDA-0AB6-5BE8-C883BC12E8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rcRect t="32513"/>
          <a:stretch/>
        </p:blipFill>
        <p:spPr>
          <a:xfrm>
            <a:off x="4277452" y="4785670"/>
            <a:ext cx="7155800" cy="1229160"/>
          </a:xfrm>
          <a:prstGeom prst="rect">
            <a:avLst/>
          </a:prstGeom>
        </p:spPr>
      </p:pic>
      <p:sp>
        <p:nvSpPr>
          <p:cNvPr id="3" name="מציין מיקום של כותרת תחתונה 6">
            <a:extLst>
              <a:ext uri="{FF2B5EF4-FFF2-40B4-BE49-F238E27FC236}">
                <a16:creationId xmlns:a16="http://schemas.microsoft.com/office/drawing/2014/main" id="{7C0632F5-CEFA-19EA-52A6-E3324C8B11A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36200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4519677" y="2982061"/>
            <a:ext cx="6345862"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א. שני גרפים שגרתיים או יותר</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397388" y="2260764"/>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השוואה לצורך קבלת החלטות</a:t>
            </a:r>
          </a:p>
        </p:txBody>
      </p:sp>
      <p:sp>
        <p:nvSpPr>
          <p:cNvPr id="3" name="כותרת משנה 2">
            <a:extLst>
              <a:ext uri="{FF2B5EF4-FFF2-40B4-BE49-F238E27FC236}">
                <a16:creationId xmlns:a16="http://schemas.microsoft.com/office/drawing/2014/main" id="{57BDA7AA-982A-D18D-6345-0DCF58F3C80F}"/>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1A761BCF-A605-39CD-E252-ED9B12D2DAC1}"/>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449022A0-FB34-6310-3620-69B136FF69F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5758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49D8ECF-DB80-97B7-E908-2AE823EFC22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7" name="תמונה 6">
            <a:extLst>
              <a:ext uri="{FF2B5EF4-FFF2-40B4-BE49-F238E27FC236}">
                <a16:creationId xmlns:a16="http://schemas.microsoft.com/office/drawing/2014/main" id="{6DDD18BF-0BAC-682D-DD1E-79098FD30082}"/>
              </a:ext>
            </a:extLst>
          </p:cNvPr>
          <p:cNvPicPr>
            <a:picLocks noChangeAspect="1"/>
          </p:cNvPicPr>
          <p:nvPr/>
        </p:nvPicPr>
        <p:blipFill rotWithShape="1">
          <a:blip r:embed="rId5"/>
          <a:srcRect l="1217" r="1526"/>
          <a:stretch/>
        </p:blipFill>
        <p:spPr>
          <a:xfrm>
            <a:off x="12032" y="2934746"/>
            <a:ext cx="5106641" cy="2720576"/>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2C606F6B-6DBC-8892-2DB3-BEA13FA9D241}"/>
              </a:ext>
            </a:extLst>
          </p:cNvPr>
          <p:cNvPicPr>
            <a:picLocks noChangeAspect="1"/>
          </p:cNvPicPr>
          <p:nvPr/>
        </p:nvPicPr>
        <p:blipFill>
          <a:blip r:embed="rId6"/>
          <a:stretch>
            <a:fillRect/>
          </a:stretch>
        </p:blipFill>
        <p:spPr>
          <a:xfrm>
            <a:off x="3766483" y="278856"/>
            <a:ext cx="8108383" cy="4275190"/>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F02887E3-2F87-63FF-75B5-71FCF9A2B125}"/>
              </a:ext>
            </a:extLst>
          </p:cNvPr>
          <p:cNvPicPr>
            <a:picLocks noChangeAspect="1"/>
          </p:cNvPicPr>
          <p:nvPr/>
        </p:nvPicPr>
        <p:blipFill>
          <a:blip r:embed="rId7"/>
          <a:stretch>
            <a:fillRect/>
          </a:stretch>
        </p:blipFill>
        <p:spPr>
          <a:xfrm>
            <a:off x="7332952" y="5380978"/>
            <a:ext cx="4541914" cy="274344"/>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AD6FF002-0E53-84FC-DA6E-AEBFC2EC5A8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821511" y="5993208"/>
            <a:ext cx="6736664" cy="472481"/>
          </a:xfrm>
          <a:prstGeom prst="rect">
            <a:avLst/>
          </a:prstGeom>
        </p:spPr>
      </p:pic>
      <p:sp>
        <p:nvSpPr>
          <p:cNvPr id="8" name="מציין מיקום של כותרת תחתונה 6">
            <a:extLst>
              <a:ext uri="{FF2B5EF4-FFF2-40B4-BE49-F238E27FC236}">
                <a16:creationId xmlns:a16="http://schemas.microsoft.com/office/drawing/2014/main" id="{6C1E8ECD-76BB-2D56-9C28-70F89DE3657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67292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25-27</a:t>
            </a:r>
          </a:p>
        </p:txBody>
      </p:sp>
      <p:pic>
        <p:nvPicPr>
          <p:cNvPr id="5" name="תמונה 4">
            <a:extLst>
              <a:ext uri="{FF2B5EF4-FFF2-40B4-BE49-F238E27FC236}">
                <a16:creationId xmlns:a16="http://schemas.microsoft.com/office/drawing/2014/main" id="{6488AB5D-F117-B44E-601A-9D6E77CF1580}"/>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CA7EC63F-70EC-B09D-3CF2-856CFFD1628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846420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2E45F07-221D-23E8-11AC-764D3A1C994C}"/>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8BFEA01-F0A9-BA2B-3346-FFA095A507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44702"/>
          <a:stretch/>
        </p:blipFill>
        <p:spPr>
          <a:xfrm>
            <a:off x="4018445" y="264999"/>
            <a:ext cx="7910245" cy="2258745"/>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2FFE4E5E-7C30-D7A5-137A-066E9AAED3C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67801"/>
          <a:stretch/>
        </p:blipFill>
        <p:spPr>
          <a:xfrm>
            <a:off x="3880533" y="2947297"/>
            <a:ext cx="7674005" cy="893183"/>
          </a:xfrm>
          <a:prstGeom prst="rect">
            <a:avLst/>
          </a:prstGeom>
        </p:spPr>
      </p:pic>
      <p:pic>
        <p:nvPicPr>
          <p:cNvPr id="7" name="תמונה 6">
            <a:extLst>
              <a:ext uri="{FF2B5EF4-FFF2-40B4-BE49-F238E27FC236}">
                <a16:creationId xmlns:a16="http://schemas.microsoft.com/office/drawing/2014/main" id="{EADA5583-C14D-7EAF-1D9B-5B7F9E62B26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32199" b="44946"/>
          <a:stretch/>
        </p:blipFill>
        <p:spPr>
          <a:xfrm>
            <a:off x="3880533" y="4047743"/>
            <a:ext cx="7674005" cy="633985"/>
          </a:xfrm>
          <a:prstGeom prst="rect">
            <a:avLst/>
          </a:prstGeom>
        </p:spPr>
      </p:pic>
      <p:pic>
        <p:nvPicPr>
          <p:cNvPr id="8" name="תמונה 7">
            <a:extLst>
              <a:ext uri="{FF2B5EF4-FFF2-40B4-BE49-F238E27FC236}">
                <a16:creationId xmlns:a16="http://schemas.microsoft.com/office/drawing/2014/main" id="{55E075AF-E1F2-BB8F-5200-B816A8D3BA9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55055" b="22090"/>
          <a:stretch/>
        </p:blipFill>
        <p:spPr>
          <a:xfrm>
            <a:off x="3880533" y="4888991"/>
            <a:ext cx="7674005" cy="633985"/>
          </a:xfrm>
          <a:prstGeom prst="rect">
            <a:avLst/>
          </a:prstGeom>
        </p:spPr>
      </p:pic>
      <p:pic>
        <p:nvPicPr>
          <p:cNvPr id="10" name="תמונה 9">
            <a:extLst>
              <a:ext uri="{FF2B5EF4-FFF2-40B4-BE49-F238E27FC236}">
                <a16:creationId xmlns:a16="http://schemas.microsoft.com/office/drawing/2014/main" id="{D328EE53-B213-7FA9-C479-E80B741C967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77145"/>
          <a:stretch/>
        </p:blipFill>
        <p:spPr>
          <a:xfrm>
            <a:off x="3880533" y="5730239"/>
            <a:ext cx="7674005" cy="633986"/>
          </a:xfrm>
          <a:prstGeom prst="rect">
            <a:avLst/>
          </a:prstGeom>
        </p:spPr>
      </p:pic>
      <p:sp>
        <p:nvSpPr>
          <p:cNvPr id="4" name="מציין מיקום של כותרת תחתונה 6">
            <a:extLst>
              <a:ext uri="{FF2B5EF4-FFF2-40B4-BE49-F238E27FC236}">
                <a16:creationId xmlns:a16="http://schemas.microsoft.com/office/drawing/2014/main" id="{AEE0B1E4-3CFC-380C-1757-3DC7F7274B17}"/>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93234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4279295-6BA3-6A37-957F-1C9DF901ABE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8BFEA01-F0A9-BA2B-3346-FFA095A507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r="67108" b="44702"/>
          <a:stretch/>
        </p:blipFill>
        <p:spPr>
          <a:xfrm>
            <a:off x="1229755" y="945586"/>
            <a:ext cx="2601811" cy="2258745"/>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90965A33-1895-92C8-6854-4851E9ABB45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16092" t="54104" r="368" b="37538"/>
          <a:stretch/>
        </p:blipFill>
        <p:spPr>
          <a:xfrm>
            <a:off x="5193794" y="386919"/>
            <a:ext cx="6608064" cy="341376"/>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49F4087B-3608-BA03-3416-F19620EEAF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246" t="61566" r="368" b="225"/>
          <a:stretch/>
        </p:blipFill>
        <p:spPr>
          <a:xfrm>
            <a:off x="3901440" y="2023872"/>
            <a:ext cx="7900418" cy="1560576"/>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549FF685-194A-5350-7A7B-959237E4827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644095" y="965289"/>
            <a:ext cx="6805250" cy="586791"/>
          </a:xfrm>
          <a:prstGeom prst="rect">
            <a:avLst/>
          </a:prstGeom>
        </p:spPr>
      </p:pic>
      <p:pic>
        <p:nvPicPr>
          <p:cNvPr id="12" name="תמונה 11">
            <a:extLst>
              <a:ext uri="{FF2B5EF4-FFF2-40B4-BE49-F238E27FC236}">
                <a16:creationId xmlns:a16="http://schemas.microsoft.com/office/drawing/2014/main" id="{3804B00C-060B-CC52-BD46-2886B4D3F381}"/>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75229"/>
          <a:stretch/>
        </p:blipFill>
        <p:spPr>
          <a:xfrm>
            <a:off x="3798202" y="3936858"/>
            <a:ext cx="7651143" cy="622950"/>
          </a:xfrm>
          <a:prstGeom prst="rect">
            <a:avLst/>
          </a:prstGeom>
        </p:spPr>
      </p:pic>
      <p:pic>
        <p:nvPicPr>
          <p:cNvPr id="13" name="תמונה 12">
            <a:extLst>
              <a:ext uri="{FF2B5EF4-FFF2-40B4-BE49-F238E27FC236}">
                <a16:creationId xmlns:a16="http://schemas.microsoft.com/office/drawing/2014/main" id="{CFF6D209-C42E-16DB-B4B0-C560EE08D3F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24771" b="50457"/>
          <a:stretch/>
        </p:blipFill>
        <p:spPr>
          <a:xfrm>
            <a:off x="3798202" y="4645152"/>
            <a:ext cx="7651143" cy="622950"/>
          </a:xfrm>
          <a:prstGeom prst="rect">
            <a:avLst/>
          </a:prstGeom>
        </p:spPr>
      </p:pic>
      <p:pic>
        <p:nvPicPr>
          <p:cNvPr id="14" name="תמונה 13">
            <a:extLst>
              <a:ext uri="{FF2B5EF4-FFF2-40B4-BE49-F238E27FC236}">
                <a16:creationId xmlns:a16="http://schemas.microsoft.com/office/drawing/2014/main" id="{CB10A6CE-778B-FEF3-F173-1BCFED75AC5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49542" b="22227"/>
          <a:stretch/>
        </p:blipFill>
        <p:spPr>
          <a:xfrm>
            <a:off x="3798202" y="5329062"/>
            <a:ext cx="7651143" cy="709953"/>
          </a:xfrm>
          <a:prstGeom prst="rect">
            <a:avLst/>
          </a:prstGeom>
        </p:spPr>
      </p:pic>
      <p:pic>
        <p:nvPicPr>
          <p:cNvPr id="15" name="תמונה 14">
            <a:extLst>
              <a:ext uri="{FF2B5EF4-FFF2-40B4-BE49-F238E27FC236}">
                <a16:creationId xmlns:a16="http://schemas.microsoft.com/office/drawing/2014/main" id="{FC5CDA8F-AE18-1DEE-EDDA-AA024F862B1F}"/>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74314"/>
          <a:stretch/>
        </p:blipFill>
        <p:spPr>
          <a:xfrm>
            <a:off x="3798202" y="6012972"/>
            <a:ext cx="7651143" cy="645968"/>
          </a:xfrm>
          <a:prstGeom prst="rect">
            <a:avLst/>
          </a:prstGeom>
        </p:spPr>
      </p:pic>
      <p:sp>
        <p:nvSpPr>
          <p:cNvPr id="6" name="מציין מיקום של כותרת תחתונה 6">
            <a:extLst>
              <a:ext uri="{FF2B5EF4-FFF2-40B4-BE49-F238E27FC236}">
                <a16:creationId xmlns:a16="http://schemas.microsoft.com/office/drawing/2014/main" id="{38B3C6F1-0BF0-DF55-F1F5-5EAE3011C2C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45577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8290147-4D9F-CD85-CD55-0CCD50ADAFB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8BFEA01-F0A9-BA2B-3346-FFA095A507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r="67108" b="44702"/>
          <a:stretch/>
        </p:blipFill>
        <p:spPr>
          <a:xfrm>
            <a:off x="1143046" y="1108984"/>
            <a:ext cx="2601811" cy="2258745"/>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224442E8-E238-77B5-99E4-E7F9C1F0339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64137"/>
          <a:stretch/>
        </p:blipFill>
        <p:spPr>
          <a:xfrm>
            <a:off x="5616432" y="1329432"/>
            <a:ext cx="6226080" cy="31703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D38BEED0-7CDA-D901-2D1B-7C3462C1865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744857" y="1965576"/>
            <a:ext cx="7704488" cy="876376"/>
          </a:xfrm>
          <a:prstGeom prst="rect">
            <a:avLst/>
          </a:prstGeom>
        </p:spPr>
      </p:pic>
      <p:sp>
        <p:nvSpPr>
          <p:cNvPr id="4" name="מציין מיקום של כותרת תחתונה 6">
            <a:extLst>
              <a:ext uri="{FF2B5EF4-FFF2-40B4-BE49-F238E27FC236}">
                <a16:creationId xmlns:a16="http://schemas.microsoft.com/office/drawing/2014/main" id="{F99E01F9-BC1D-B4E0-F62C-C57A286E9EDB}"/>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6485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8F1E374-EF50-163D-0B87-2220B502366F}"/>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D8BFEA01-F0A9-BA2B-3346-FFA095A5075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r="67108" b="44702"/>
          <a:stretch/>
        </p:blipFill>
        <p:spPr>
          <a:xfrm>
            <a:off x="742655" y="965289"/>
            <a:ext cx="2601811" cy="2258745"/>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BEA39710-14BB-7045-0B82-926EDEE5CCA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37243"/>
          <a:stretch/>
        </p:blipFill>
        <p:spPr>
          <a:xfrm>
            <a:off x="5628624" y="207932"/>
            <a:ext cx="6226080" cy="554774"/>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65F0F9B4-A506-D8F6-C6A1-DA6118AA76BE}"/>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l="38763" t="15726" b="23848"/>
          <a:stretch/>
        </p:blipFill>
        <p:spPr>
          <a:xfrm>
            <a:off x="6815328" y="965289"/>
            <a:ext cx="4634017" cy="1280160"/>
          </a:xfrm>
          <a:prstGeom prst="rect">
            <a:avLst/>
          </a:prstGeom>
        </p:spPr>
      </p:pic>
      <p:pic>
        <p:nvPicPr>
          <p:cNvPr id="9" name="תמונה 8">
            <a:extLst>
              <a:ext uri="{FF2B5EF4-FFF2-40B4-BE49-F238E27FC236}">
                <a16:creationId xmlns:a16="http://schemas.microsoft.com/office/drawing/2014/main" id="{2558EFBC-03F3-6A05-7B10-DAA9668B2AD1}"/>
              </a:ext>
            </a:extLst>
          </p:cNvPr>
          <p:cNvPicPr>
            <a:picLocks noChangeAspect="1"/>
          </p:cNvPicPr>
          <p:nvPr/>
        </p:nvPicPr>
        <p:blipFill rotWithShape="1">
          <a:blip r:embed="rId11">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rcRect r="68165"/>
          <a:stretch/>
        </p:blipFill>
        <p:spPr>
          <a:xfrm>
            <a:off x="1725012" y="3524731"/>
            <a:ext cx="2409043" cy="2118544"/>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C9617043-1FBE-46B5-2250-60B0D4F35A1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Lst>
          </a:blip>
          <a:stretch>
            <a:fillRect/>
          </a:stretch>
        </p:blipFill>
        <p:spPr>
          <a:xfrm>
            <a:off x="3974989" y="2466313"/>
            <a:ext cx="7620660" cy="922100"/>
          </a:xfrm>
          <a:prstGeom prst="rect">
            <a:avLst/>
          </a:prstGeom>
        </p:spPr>
      </p:pic>
      <p:pic>
        <p:nvPicPr>
          <p:cNvPr id="14" name="תמונה 13">
            <a:extLst>
              <a:ext uri="{FF2B5EF4-FFF2-40B4-BE49-F238E27FC236}">
                <a16:creationId xmlns:a16="http://schemas.microsoft.com/office/drawing/2014/main" id="{D1AF884E-225C-1E68-9B07-13CE3AC9A47B}"/>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50000"/>
                    </a14:imgEffect>
                    <a14:imgEffect>
                      <a14:brightnessContrast bright="20000" contrast="-40000"/>
                    </a14:imgEffect>
                  </a14:imgLayer>
                </a14:imgProps>
              </a:ext>
            </a:extLst>
          </a:blip>
          <a:srcRect b="76181"/>
          <a:stretch/>
        </p:blipFill>
        <p:spPr>
          <a:xfrm>
            <a:off x="5887774" y="3912291"/>
            <a:ext cx="5707875" cy="593562"/>
          </a:xfrm>
          <a:prstGeom prst="rect">
            <a:avLst/>
          </a:prstGeom>
        </p:spPr>
      </p:pic>
      <p:pic>
        <p:nvPicPr>
          <p:cNvPr id="15" name="תמונה 14">
            <a:extLst>
              <a:ext uri="{FF2B5EF4-FFF2-40B4-BE49-F238E27FC236}">
                <a16:creationId xmlns:a16="http://schemas.microsoft.com/office/drawing/2014/main" id="{D18AC761-5D32-9CB0-0AA5-C36A6D12377A}"/>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50000"/>
                    </a14:imgEffect>
                    <a14:imgEffect>
                      <a14:brightnessContrast bright="20000" contrast="-40000"/>
                    </a14:imgEffect>
                  </a14:imgLayer>
                </a14:imgProps>
              </a:ext>
            </a:extLst>
          </a:blip>
          <a:srcRect t="23819" b="22363"/>
          <a:stretch/>
        </p:blipFill>
        <p:spPr>
          <a:xfrm>
            <a:off x="5887774" y="4505853"/>
            <a:ext cx="5707875" cy="1341120"/>
          </a:xfrm>
          <a:prstGeom prst="rect">
            <a:avLst/>
          </a:prstGeom>
        </p:spPr>
      </p:pic>
      <p:pic>
        <p:nvPicPr>
          <p:cNvPr id="16" name="תמונה 15">
            <a:extLst>
              <a:ext uri="{FF2B5EF4-FFF2-40B4-BE49-F238E27FC236}">
                <a16:creationId xmlns:a16="http://schemas.microsoft.com/office/drawing/2014/main" id="{CB3C4227-664A-77EC-F054-B81E217F7623}"/>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50000"/>
                    </a14:imgEffect>
                    <a14:imgEffect>
                      <a14:brightnessContrast bright="20000" contrast="-40000"/>
                    </a14:imgEffect>
                  </a14:imgLayer>
                </a14:imgProps>
              </a:ext>
            </a:extLst>
          </a:blip>
          <a:srcRect t="88890"/>
          <a:stretch/>
        </p:blipFill>
        <p:spPr>
          <a:xfrm>
            <a:off x="5887774" y="5846973"/>
            <a:ext cx="5707875" cy="276858"/>
          </a:xfrm>
          <a:prstGeom prst="rect">
            <a:avLst/>
          </a:prstGeom>
        </p:spPr>
      </p:pic>
      <p:sp>
        <p:nvSpPr>
          <p:cNvPr id="5" name="מציין מיקום של כותרת תחתונה 6">
            <a:extLst>
              <a:ext uri="{FF2B5EF4-FFF2-40B4-BE49-F238E27FC236}">
                <a16:creationId xmlns:a16="http://schemas.microsoft.com/office/drawing/2014/main" id="{BAFEE16D-933C-C586-7076-A7CEF5D860FC}"/>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86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4092712" y="3034110"/>
            <a:ext cx="690669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ב. שני גרפים לא שגרתיים או יותר</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397388" y="2263204"/>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השוואה לצורך קבלת החלטות</a:t>
            </a:r>
          </a:p>
        </p:txBody>
      </p:sp>
      <p:sp>
        <p:nvSpPr>
          <p:cNvPr id="3" name="כותרת משנה 2">
            <a:extLst>
              <a:ext uri="{FF2B5EF4-FFF2-40B4-BE49-F238E27FC236}">
                <a16:creationId xmlns:a16="http://schemas.microsoft.com/office/drawing/2014/main" id="{10734A1D-565B-257C-B338-7516E8EB5DC8}"/>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F5565BC3-9307-1820-1F4E-F722D4FE889F}"/>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FE84D691-8924-1371-5E20-24676E60217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46668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30-31</a:t>
            </a:r>
          </a:p>
        </p:txBody>
      </p:sp>
      <p:pic>
        <p:nvPicPr>
          <p:cNvPr id="5" name="תמונה 4">
            <a:extLst>
              <a:ext uri="{FF2B5EF4-FFF2-40B4-BE49-F238E27FC236}">
                <a16:creationId xmlns:a16="http://schemas.microsoft.com/office/drawing/2014/main" id="{F9CA28CC-C6AC-A754-89B4-644E83D156C1}"/>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F3E18FD6-9F10-1105-64FC-C32A8504D25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126172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DB0DEB2C-BA55-0C0E-1E44-7A19B3FBD2C0}"/>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677B9FF6-5C0E-D701-015E-923FEE16F1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39841"/>
          <a:stretch/>
        </p:blipFill>
        <p:spPr>
          <a:xfrm>
            <a:off x="3900330" y="263445"/>
            <a:ext cx="8024555" cy="2869899"/>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DF742CB5-7BF7-3764-FD30-E43EF0F386B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r="4496"/>
          <a:stretch/>
        </p:blipFill>
        <p:spPr>
          <a:xfrm>
            <a:off x="4011601" y="3429000"/>
            <a:ext cx="7241615" cy="1844200"/>
          </a:xfrm>
          <a:prstGeom prst="rect">
            <a:avLst/>
          </a:prstGeom>
        </p:spPr>
      </p:pic>
      <p:sp>
        <p:nvSpPr>
          <p:cNvPr id="3" name="מציין מיקום של כותרת תחתונה 6">
            <a:extLst>
              <a:ext uri="{FF2B5EF4-FFF2-40B4-BE49-F238E27FC236}">
                <a16:creationId xmlns:a16="http://schemas.microsoft.com/office/drawing/2014/main" id="{EB6B5466-588D-A58E-FCCB-9D22C6E95F0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674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BFEFFA2-16D2-2771-A569-342811BFB0C3}"/>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677B9FF6-5C0E-D701-015E-923FEE16F1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46997"/>
          <a:stretch/>
        </p:blipFill>
        <p:spPr>
          <a:xfrm>
            <a:off x="3900330" y="263445"/>
            <a:ext cx="8024555" cy="2528523"/>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A97D36F4-A760-FCE9-A01E-8BBE56EA23B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t="61437" b="33643"/>
          <a:stretch/>
        </p:blipFill>
        <p:spPr>
          <a:xfrm>
            <a:off x="3900330" y="2999232"/>
            <a:ext cx="8024555" cy="234696"/>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8426D650-FB06-CEA3-55C5-DED78C0948C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089346" y="3441192"/>
            <a:ext cx="7110076" cy="1798476"/>
          </a:xfrm>
          <a:prstGeom prst="rect">
            <a:avLst/>
          </a:prstGeom>
        </p:spPr>
      </p:pic>
      <p:sp>
        <p:nvSpPr>
          <p:cNvPr id="4" name="מציין מיקום של כותרת תחתונה 6">
            <a:extLst>
              <a:ext uri="{FF2B5EF4-FFF2-40B4-BE49-F238E27FC236}">
                <a16:creationId xmlns:a16="http://schemas.microsoft.com/office/drawing/2014/main" id="{67B242D3-CF81-5C90-F5B0-24DD6F46457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087160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7CE8EBC-F6E9-D9F0-14BF-A1E19BE724FA}"/>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677B9FF6-5C0E-D701-015E-923FEE16F1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46997"/>
          <a:stretch/>
        </p:blipFill>
        <p:spPr>
          <a:xfrm>
            <a:off x="3900330" y="263445"/>
            <a:ext cx="8024555" cy="2528523"/>
          </a:xfrm>
          <a:prstGeom prst="rect">
            <a:avLst/>
          </a:prstGeom>
          <a:ln>
            <a:noFill/>
          </a:ln>
          <a:effectLst>
            <a:outerShdw blurRad="190500" algn="tl" rotWithShape="0">
              <a:srgbClr val="000000">
                <a:alpha val="70000"/>
              </a:srgbClr>
            </a:outerShdw>
          </a:effectLst>
        </p:spPr>
      </p:pic>
      <p:sp>
        <p:nvSpPr>
          <p:cNvPr id="2" name="מלבן 1">
            <a:extLst>
              <a:ext uri="{FF2B5EF4-FFF2-40B4-BE49-F238E27FC236}">
                <a16:creationId xmlns:a16="http://schemas.microsoft.com/office/drawing/2014/main" id="{20DE6F09-CAA0-86EF-C08F-A49AF01D770B}"/>
              </a:ext>
            </a:extLst>
          </p:cNvPr>
          <p:cNvSpPr/>
          <p:nvPr/>
        </p:nvSpPr>
        <p:spPr>
          <a:xfrm>
            <a:off x="10521696" y="2548128"/>
            <a:ext cx="1403189" cy="243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CDDEB0E7-706D-58F2-F747-0C9CF732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79223"/>
          <a:stretch/>
        </p:blipFill>
        <p:spPr>
          <a:xfrm>
            <a:off x="4174673" y="3035579"/>
            <a:ext cx="7750212" cy="24384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A5669B2E-9B01-464F-834D-C21457B5F94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27030" b="52192"/>
          <a:stretch/>
        </p:blipFill>
        <p:spPr>
          <a:xfrm>
            <a:off x="4232101" y="4547615"/>
            <a:ext cx="7750212" cy="24384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53ECCD8E-07A4-40A7-156B-0110B12554A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685257" y="3502242"/>
            <a:ext cx="6454699" cy="548688"/>
          </a:xfrm>
          <a:prstGeom prst="rect">
            <a:avLst/>
          </a:prstGeom>
        </p:spPr>
      </p:pic>
      <p:pic>
        <p:nvPicPr>
          <p:cNvPr id="12" name="תמונה 11">
            <a:extLst>
              <a:ext uri="{FF2B5EF4-FFF2-40B4-BE49-F238E27FC236}">
                <a16:creationId xmlns:a16="http://schemas.microsoft.com/office/drawing/2014/main" id="{5DAAAAEC-6EDF-3F54-3AD8-94A94DC267C8}"/>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4102549" y="5054886"/>
            <a:ext cx="7094835" cy="952583"/>
          </a:xfrm>
          <a:prstGeom prst="rect">
            <a:avLst/>
          </a:prstGeom>
        </p:spPr>
      </p:pic>
      <p:sp>
        <p:nvSpPr>
          <p:cNvPr id="4" name="מציין מיקום של כותרת תחתונה 6">
            <a:extLst>
              <a:ext uri="{FF2B5EF4-FFF2-40B4-BE49-F238E27FC236}">
                <a16:creationId xmlns:a16="http://schemas.microsoft.com/office/drawing/2014/main" id="{B55963A5-04E6-4DC4-D40F-BEA6152BBFF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8320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F6D8021-AF70-6BC0-73CF-2007BE27DB9D}"/>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7" name="תמונה 6">
            <a:extLst>
              <a:ext uri="{FF2B5EF4-FFF2-40B4-BE49-F238E27FC236}">
                <a16:creationId xmlns:a16="http://schemas.microsoft.com/office/drawing/2014/main" id="{6DDD18BF-0BAC-682D-DD1E-79098FD30082}"/>
              </a:ext>
            </a:extLst>
          </p:cNvPr>
          <p:cNvPicPr>
            <a:picLocks noChangeAspect="1"/>
          </p:cNvPicPr>
          <p:nvPr/>
        </p:nvPicPr>
        <p:blipFill rotWithShape="1">
          <a:blip r:embed="rId5"/>
          <a:srcRect l="1217" r="1526"/>
          <a:stretch/>
        </p:blipFill>
        <p:spPr>
          <a:xfrm>
            <a:off x="12032" y="2934746"/>
            <a:ext cx="5106641" cy="2720576"/>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2C606F6B-6DBC-8892-2DB3-BEA13FA9D241}"/>
              </a:ext>
            </a:extLst>
          </p:cNvPr>
          <p:cNvPicPr>
            <a:picLocks noChangeAspect="1"/>
          </p:cNvPicPr>
          <p:nvPr/>
        </p:nvPicPr>
        <p:blipFill>
          <a:blip r:embed="rId6"/>
          <a:stretch>
            <a:fillRect/>
          </a:stretch>
        </p:blipFill>
        <p:spPr>
          <a:xfrm>
            <a:off x="3766483" y="278856"/>
            <a:ext cx="8108383" cy="4275190"/>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D027B847-A6DC-1221-8658-85EADF455978}"/>
              </a:ext>
            </a:extLst>
          </p:cNvPr>
          <p:cNvPicPr>
            <a:picLocks noChangeAspect="1"/>
          </p:cNvPicPr>
          <p:nvPr/>
        </p:nvPicPr>
        <p:blipFill>
          <a:blip r:embed="rId7"/>
          <a:stretch>
            <a:fillRect/>
          </a:stretch>
        </p:blipFill>
        <p:spPr>
          <a:xfrm>
            <a:off x="5420167" y="5327634"/>
            <a:ext cx="6454699" cy="327688"/>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9EB14C7A-1690-9C1F-6FC7-99D0A3DBF11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279657" y="5952761"/>
            <a:ext cx="6866215" cy="701101"/>
          </a:xfrm>
          <a:prstGeom prst="rect">
            <a:avLst/>
          </a:prstGeom>
        </p:spPr>
      </p:pic>
      <p:sp>
        <p:nvSpPr>
          <p:cNvPr id="6" name="מציין מיקום של כותרת תחתונה 6">
            <a:extLst>
              <a:ext uri="{FF2B5EF4-FFF2-40B4-BE49-F238E27FC236}">
                <a16:creationId xmlns:a16="http://schemas.microsoft.com/office/drawing/2014/main" id="{F5F58147-63E7-548C-2C54-60420FC82B04}"/>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9690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E898DE-CF03-12F5-AF67-4E8548C9175D}"/>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677B9FF6-5C0E-D701-015E-923FEE16F1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46997"/>
          <a:stretch/>
        </p:blipFill>
        <p:spPr>
          <a:xfrm>
            <a:off x="3900330" y="263445"/>
            <a:ext cx="8024555" cy="2528523"/>
          </a:xfrm>
          <a:prstGeom prst="rect">
            <a:avLst/>
          </a:prstGeom>
          <a:ln>
            <a:noFill/>
          </a:ln>
          <a:effectLst>
            <a:outerShdw blurRad="190500" algn="tl" rotWithShape="0">
              <a:srgbClr val="000000">
                <a:alpha val="70000"/>
              </a:srgbClr>
            </a:outerShdw>
          </a:effectLst>
        </p:spPr>
      </p:pic>
      <p:sp>
        <p:nvSpPr>
          <p:cNvPr id="2" name="מלבן 1">
            <a:extLst>
              <a:ext uri="{FF2B5EF4-FFF2-40B4-BE49-F238E27FC236}">
                <a16:creationId xmlns:a16="http://schemas.microsoft.com/office/drawing/2014/main" id="{20DE6F09-CAA0-86EF-C08F-A49AF01D770B}"/>
              </a:ext>
            </a:extLst>
          </p:cNvPr>
          <p:cNvSpPr/>
          <p:nvPr/>
        </p:nvSpPr>
        <p:spPr>
          <a:xfrm>
            <a:off x="10521696" y="2548128"/>
            <a:ext cx="1403189" cy="243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C1483EAA-CC68-19F7-B4CF-2CC187EF97D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216586" y="3139415"/>
            <a:ext cx="7392041" cy="579170"/>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3AC58583-DC18-EF90-7A15-85F9AEE0987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090352" y="4032504"/>
            <a:ext cx="7132938" cy="1821338"/>
          </a:xfrm>
          <a:prstGeom prst="rect">
            <a:avLst/>
          </a:prstGeom>
        </p:spPr>
      </p:pic>
      <p:sp>
        <p:nvSpPr>
          <p:cNvPr id="6" name="מציין מיקום של כותרת תחתונה 6">
            <a:extLst>
              <a:ext uri="{FF2B5EF4-FFF2-40B4-BE49-F238E27FC236}">
                <a16:creationId xmlns:a16="http://schemas.microsoft.com/office/drawing/2014/main" id="{8CBBE004-5301-F503-4665-86A412ED28E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1364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63B13AD-A906-E21E-5FBB-FD3988C06D4F}"/>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677B9FF6-5C0E-D701-015E-923FEE16F15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46997"/>
          <a:stretch/>
        </p:blipFill>
        <p:spPr>
          <a:xfrm>
            <a:off x="3900330" y="263445"/>
            <a:ext cx="8024555" cy="2528523"/>
          </a:xfrm>
          <a:prstGeom prst="rect">
            <a:avLst/>
          </a:prstGeom>
          <a:ln>
            <a:noFill/>
          </a:ln>
          <a:effectLst>
            <a:outerShdw blurRad="190500" algn="tl" rotWithShape="0">
              <a:srgbClr val="000000">
                <a:alpha val="70000"/>
              </a:srgbClr>
            </a:outerShdw>
          </a:effectLst>
        </p:spPr>
      </p:pic>
      <p:sp>
        <p:nvSpPr>
          <p:cNvPr id="2" name="מלבן 1">
            <a:extLst>
              <a:ext uri="{FF2B5EF4-FFF2-40B4-BE49-F238E27FC236}">
                <a16:creationId xmlns:a16="http://schemas.microsoft.com/office/drawing/2014/main" id="{20DE6F09-CAA0-86EF-C08F-A49AF01D770B}"/>
              </a:ext>
            </a:extLst>
          </p:cNvPr>
          <p:cNvSpPr/>
          <p:nvPr/>
        </p:nvSpPr>
        <p:spPr>
          <a:xfrm>
            <a:off x="10521696" y="2548128"/>
            <a:ext cx="1403189" cy="243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6E422BCB-7F36-082C-8436-99D167BC580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649695" y="3159232"/>
            <a:ext cx="4275190" cy="23624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456DD2E9-A36E-23A1-65D3-D1ADA8AB120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75583"/>
          <a:stretch/>
        </p:blipFill>
        <p:spPr>
          <a:xfrm>
            <a:off x="3900330" y="3762736"/>
            <a:ext cx="7582557" cy="303297"/>
          </a:xfrm>
          <a:prstGeom prst="rect">
            <a:avLst/>
          </a:prstGeom>
        </p:spPr>
      </p:pic>
      <p:pic>
        <p:nvPicPr>
          <p:cNvPr id="10" name="תמונה 9">
            <a:extLst>
              <a:ext uri="{FF2B5EF4-FFF2-40B4-BE49-F238E27FC236}">
                <a16:creationId xmlns:a16="http://schemas.microsoft.com/office/drawing/2014/main" id="{8E5190BB-189C-AD70-2735-D97D4CAA6906}"/>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24416" b="51415"/>
          <a:stretch/>
        </p:blipFill>
        <p:spPr>
          <a:xfrm>
            <a:off x="3900330" y="4283193"/>
            <a:ext cx="7582557" cy="300208"/>
          </a:xfrm>
          <a:prstGeom prst="rect">
            <a:avLst/>
          </a:prstGeom>
        </p:spPr>
      </p:pic>
      <p:pic>
        <p:nvPicPr>
          <p:cNvPr id="11" name="תמונה 10">
            <a:extLst>
              <a:ext uri="{FF2B5EF4-FFF2-40B4-BE49-F238E27FC236}">
                <a16:creationId xmlns:a16="http://schemas.microsoft.com/office/drawing/2014/main" id="{1371EFC9-EE97-445E-DC68-F41C5F8573B0}"/>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t="48585"/>
          <a:stretch/>
        </p:blipFill>
        <p:spPr>
          <a:xfrm>
            <a:off x="3900330" y="4800561"/>
            <a:ext cx="7582557" cy="638664"/>
          </a:xfrm>
          <a:prstGeom prst="rect">
            <a:avLst/>
          </a:prstGeom>
        </p:spPr>
      </p:pic>
      <p:sp>
        <p:nvSpPr>
          <p:cNvPr id="4" name="מציין מיקום של כותרת תחתונה 6">
            <a:extLst>
              <a:ext uri="{FF2B5EF4-FFF2-40B4-BE49-F238E27FC236}">
                <a16:creationId xmlns:a16="http://schemas.microsoft.com/office/drawing/2014/main" id="{489BC006-AE68-88FA-1DA5-204717105EBB}"/>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60523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4352543" y="3106283"/>
            <a:ext cx="690669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ג. שתי דיאגרמות עמודות</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103992" y="2263204"/>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השוואה לצורך קבלת החלטות</a:t>
            </a:r>
          </a:p>
        </p:txBody>
      </p:sp>
      <p:sp>
        <p:nvSpPr>
          <p:cNvPr id="3" name="כותרת משנה 2">
            <a:extLst>
              <a:ext uri="{FF2B5EF4-FFF2-40B4-BE49-F238E27FC236}">
                <a16:creationId xmlns:a16="http://schemas.microsoft.com/office/drawing/2014/main" id="{DF88172A-CC13-700C-6567-2C51CB20274A}"/>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0F74CE22-4653-2FD9-00DF-B84DB35A22D9}"/>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B5D97188-F233-CF8B-D51F-B4EF993F66B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164216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33-34</a:t>
            </a:r>
          </a:p>
        </p:txBody>
      </p:sp>
      <p:pic>
        <p:nvPicPr>
          <p:cNvPr id="5" name="תמונה 4">
            <a:extLst>
              <a:ext uri="{FF2B5EF4-FFF2-40B4-BE49-F238E27FC236}">
                <a16:creationId xmlns:a16="http://schemas.microsoft.com/office/drawing/2014/main" id="{7AC726BF-7C7C-EB8A-4A24-0854B425EC54}"/>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AE4B4C11-D2B6-8A26-9EC1-557FA6EFD17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1413240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42A713A-AE7D-0C6D-A60C-262F18D22366}"/>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B3EE7688-F813-0AAB-0CBA-589AB40D6F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3859944" y="278066"/>
            <a:ext cx="8032176" cy="3650296"/>
          </a:xfrm>
          <a:prstGeom prst="rect">
            <a:avLst/>
          </a:prstGeom>
          <a:ln>
            <a:noFill/>
          </a:ln>
          <a:effectLst>
            <a:outerShdw blurRad="190500" algn="tl" rotWithShape="0">
              <a:srgbClr val="000000">
                <a:alpha val="70000"/>
              </a:srgbClr>
            </a:outerShdw>
          </a:effectLst>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92F2DA76-C8C1-9D13-D9C0-F7AF772E611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61894"/>
          <a:stretch/>
        </p:blipFill>
        <p:spPr>
          <a:xfrm>
            <a:off x="4647134" y="4308230"/>
            <a:ext cx="7018628" cy="519802"/>
          </a:xfrm>
          <a:prstGeom prst="rect">
            <a:avLst/>
          </a:prstGeom>
        </p:spPr>
      </p:pic>
      <p:pic>
        <p:nvPicPr>
          <p:cNvPr id="9" name="תמונה 8">
            <a:extLst>
              <a:ext uri="{FF2B5EF4-FFF2-40B4-BE49-F238E27FC236}">
                <a16:creationId xmlns:a16="http://schemas.microsoft.com/office/drawing/2014/main" id="{62775BAA-AAAF-C22F-BD50-9FF2E998C82B}"/>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38106" b="16312"/>
          <a:stretch/>
        </p:blipFill>
        <p:spPr>
          <a:xfrm>
            <a:off x="4647134" y="4962144"/>
            <a:ext cx="7018628" cy="621792"/>
          </a:xfrm>
          <a:prstGeom prst="rect">
            <a:avLst/>
          </a:prstGeom>
        </p:spPr>
      </p:pic>
      <p:pic>
        <p:nvPicPr>
          <p:cNvPr id="10" name="תמונה 9">
            <a:extLst>
              <a:ext uri="{FF2B5EF4-FFF2-40B4-BE49-F238E27FC236}">
                <a16:creationId xmlns:a16="http://schemas.microsoft.com/office/drawing/2014/main" id="{FAD9A880-8BE6-C4B8-A14B-F80B333F593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76212"/>
          <a:stretch/>
        </p:blipFill>
        <p:spPr>
          <a:xfrm>
            <a:off x="4647134" y="5652634"/>
            <a:ext cx="7018628" cy="324494"/>
          </a:xfrm>
          <a:prstGeom prst="rect">
            <a:avLst/>
          </a:prstGeom>
        </p:spPr>
      </p:pic>
      <p:sp>
        <p:nvSpPr>
          <p:cNvPr id="5" name="מציין מיקום של כותרת תחתונה 6">
            <a:extLst>
              <a:ext uri="{FF2B5EF4-FFF2-40B4-BE49-F238E27FC236}">
                <a16:creationId xmlns:a16="http://schemas.microsoft.com/office/drawing/2014/main" id="{24906EC4-D148-4960-D063-EB46F0E8939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14746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A4ABCE9-0D25-361F-68F4-F63B750C96D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B3EE7688-F813-0AAB-0CBA-589AB40D6F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3859944" y="278066"/>
            <a:ext cx="8032176" cy="3650296"/>
          </a:xfrm>
          <a:prstGeom prst="rect">
            <a:avLst/>
          </a:prstGeom>
          <a:ln>
            <a:noFill/>
          </a:ln>
          <a:effectLst>
            <a:outerShdw blurRad="190500" algn="tl" rotWithShape="0">
              <a:srgbClr val="000000">
                <a:alpha val="70000"/>
              </a:srgbClr>
            </a:outerShdw>
          </a:effectLst>
        </p:spPr>
      </p:pic>
      <p:sp>
        <p:nvSpPr>
          <p:cNvPr id="4" name="מלבן 3">
            <a:extLst>
              <a:ext uri="{FF2B5EF4-FFF2-40B4-BE49-F238E27FC236}">
                <a16:creationId xmlns:a16="http://schemas.microsoft.com/office/drawing/2014/main" id="{3B2A9206-2A17-37D3-F76C-8E44201803FF}"/>
              </a:ext>
            </a:extLst>
          </p:cNvPr>
          <p:cNvSpPr/>
          <p:nvPr/>
        </p:nvSpPr>
        <p:spPr>
          <a:xfrm>
            <a:off x="7888224" y="2224342"/>
            <a:ext cx="3974592" cy="1689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BE5B3A43-59D5-BE67-2545-1D1BCC27A700}"/>
              </a:ext>
            </a:extLst>
          </p:cNvPr>
          <p:cNvSpPr/>
          <p:nvPr/>
        </p:nvSpPr>
        <p:spPr>
          <a:xfrm>
            <a:off x="7858920" y="880872"/>
            <a:ext cx="3974592" cy="740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C5245855-197B-831C-4AB8-D7D6167B1D6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245548" y="4225977"/>
            <a:ext cx="7285351" cy="556308"/>
          </a:xfrm>
          <a:prstGeom prst="rect">
            <a:avLst/>
          </a:prstGeom>
        </p:spPr>
      </p:pic>
      <p:sp>
        <p:nvSpPr>
          <p:cNvPr id="7" name="מציין מיקום של כותרת תחתונה 6">
            <a:extLst>
              <a:ext uri="{FF2B5EF4-FFF2-40B4-BE49-F238E27FC236}">
                <a16:creationId xmlns:a16="http://schemas.microsoft.com/office/drawing/2014/main" id="{4F843B88-EC5C-E38A-C89E-EB9FD7C8F83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6316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0C9406B-701C-174C-BAD1-2A1B4973F0B1}"/>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B3EE7688-F813-0AAB-0CBA-589AB40D6F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3859944" y="278066"/>
            <a:ext cx="8032176" cy="3650296"/>
          </a:xfrm>
          <a:prstGeom prst="rect">
            <a:avLst/>
          </a:prstGeom>
          <a:ln>
            <a:noFill/>
          </a:ln>
          <a:effectLst>
            <a:outerShdw blurRad="190500" algn="tl" rotWithShape="0">
              <a:srgbClr val="000000">
                <a:alpha val="70000"/>
              </a:srgbClr>
            </a:outerShdw>
          </a:effectLst>
        </p:spPr>
      </p:pic>
      <p:sp>
        <p:nvSpPr>
          <p:cNvPr id="4" name="מלבן 3">
            <a:extLst>
              <a:ext uri="{FF2B5EF4-FFF2-40B4-BE49-F238E27FC236}">
                <a16:creationId xmlns:a16="http://schemas.microsoft.com/office/drawing/2014/main" id="{3B2A9206-2A17-37D3-F76C-8E44201803FF}"/>
              </a:ext>
            </a:extLst>
          </p:cNvPr>
          <p:cNvSpPr/>
          <p:nvPr/>
        </p:nvSpPr>
        <p:spPr>
          <a:xfrm>
            <a:off x="7888224" y="3340608"/>
            <a:ext cx="3974592" cy="573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BE5B3A43-59D5-BE67-2545-1D1BCC27A700}"/>
              </a:ext>
            </a:extLst>
          </p:cNvPr>
          <p:cNvSpPr/>
          <p:nvPr/>
        </p:nvSpPr>
        <p:spPr>
          <a:xfrm>
            <a:off x="7858920" y="880872"/>
            <a:ext cx="3974592" cy="1328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9E04263D-0BE4-B5A6-D279-7F43F59CCB8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72133"/>
          <a:stretch/>
        </p:blipFill>
        <p:spPr>
          <a:xfrm>
            <a:off x="3985695" y="4283746"/>
            <a:ext cx="7536833" cy="605246"/>
          </a:xfrm>
          <a:prstGeom prst="rect">
            <a:avLst/>
          </a:prstGeom>
        </p:spPr>
      </p:pic>
      <p:pic>
        <p:nvPicPr>
          <p:cNvPr id="8" name="תמונה 7">
            <a:extLst>
              <a:ext uri="{FF2B5EF4-FFF2-40B4-BE49-F238E27FC236}">
                <a16:creationId xmlns:a16="http://schemas.microsoft.com/office/drawing/2014/main" id="{C2C41CD9-06D6-A3DF-BEA2-2E327A71343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27867" b="26207"/>
          <a:stretch/>
        </p:blipFill>
        <p:spPr>
          <a:xfrm>
            <a:off x="3985695" y="4995124"/>
            <a:ext cx="7536833" cy="997458"/>
          </a:xfrm>
          <a:prstGeom prst="rect">
            <a:avLst/>
          </a:prstGeom>
        </p:spPr>
      </p:pic>
      <p:pic>
        <p:nvPicPr>
          <p:cNvPr id="9" name="תמונה 8">
            <a:extLst>
              <a:ext uri="{FF2B5EF4-FFF2-40B4-BE49-F238E27FC236}">
                <a16:creationId xmlns:a16="http://schemas.microsoft.com/office/drawing/2014/main" id="{36582236-D009-9BDB-4462-E73CFFC5B01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73793"/>
          <a:stretch/>
        </p:blipFill>
        <p:spPr>
          <a:xfrm>
            <a:off x="3985695" y="6098717"/>
            <a:ext cx="7536833" cy="569184"/>
          </a:xfrm>
          <a:prstGeom prst="rect">
            <a:avLst/>
          </a:prstGeom>
        </p:spPr>
      </p:pic>
      <p:sp>
        <p:nvSpPr>
          <p:cNvPr id="6" name="מציין מיקום של כותרת תחתונה 6">
            <a:extLst>
              <a:ext uri="{FF2B5EF4-FFF2-40B4-BE49-F238E27FC236}">
                <a16:creationId xmlns:a16="http://schemas.microsoft.com/office/drawing/2014/main" id="{1E93FA14-C60B-5B26-B42B-958C5E412D25}"/>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8907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331CDF1-20B2-FF1B-2ADF-30D66BE84E8B}"/>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B3EE7688-F813-0AAB-0CBA-589AB40D6F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3859944" y="278066"/>
            <a:ext cx="8032176" cy="3650296"/>
          </a:xfrm>
          <a:prstGeom prst="rect">
            <a:avLst/>
          </a:prstGeom>
          <a:ln>
            <a:noFill/>
          </a:ln>
          <a:effectLst>
            <a:outerShdw blurRad="190500" algn="tl" rotWithShape="0">
              <a:srgbClr val="000000">
                <a:alpha val="70000"/>
              </a:srgbClr>
            </a:outerShdw>
          </a:effectLst>
        </p:spPr>
      </p:pic>
      <p:sp>
        <p:nvSpPr>
          <p:cNvPr id="2" name="מלבן 1">
            <a:extLst>
              <a:ext uri="{FF2B5EF4-FFF2-40B4-BE49-F238E27FC236}">
                <a16:creationId xmlns:a16="http://schemas.microsoft.com/office/drawing/2014/main" id="{BE5B3A43-59D5-BE67-2545-1D1BCC27A700}"/>
              </a:ext>
            </a:extLst>
          </p:cNvPr>
          <p:cNvSpPr/>
          <p:nvPr/>
        </p:nvSpPr>
        <p:spPr>
          <a:xfrm>
            <a:off x="7858920" y="880872"/>
            <a:ext cx="3974592" cy="2459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526C4FAD-E2AA-D212-6751-86408605F7D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063075" y="4330394"/>
            <a:ext cx="7445385" cy="1196444"/>
          </a:xfrm>
          <a:prstGeom prst="rect">
            <a:avLst/>
          </a:prstGeom>
        </p:spPr>
      </p:pic>
      <p:sp>
        <p:nvSpPr>
          <p:cNvPr id="5" name="מציין מיקום של כותרת תחתונה 6">
            <a:extLst>
              <a:ext uri="{FF2B5EF4-FFF2-40B4-BE49-F238E27FC236}">
                <a16:creationId xmlns:a16="http://schemas.microsoft.com/office/drawing/2014/main" id="{A92B5703-BD62-696F-297A-B5D6A2F0FC6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2262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4352544" y="3181061"/>
            <a:ext cx="690669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ד. שתי דיאגרמות עיגול</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1972597" y="2337982"/>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השוואה לצורך קבלת החלטות</a:t>
            </a:r>
          </a:p>
        </p:txBody>
      </p:sp>
      <p:sp>
        <p:nvSpPr>
          <p:cNvPr id="3" name="כותרת משנה 2">
            <a:extLst>
              <a:ext uri="{FF2B5EF4-FFF2-40B4-BE49-F238E27FC236}">
                <a16:creationId xmlns:a16="http://schemas.microsoft.com/office/drawing/2014/main" id="{EDAD55F4-3EA0-B131-2ED0-AD81D51D4C02}"/>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901DAEB9-57B1-EAC6-B17F-ACED72E412A9}"/>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882B9E00-13DD-FEB0-3CF2-F0B22793E517}"/>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544955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36-37</a:t>
            </a:r>
          </a:p>
        </p:txBody>
      </p:sp>
      <p:pic>
        <p:nvPicPr>
          <p:cNvPr id="5" name="תמונה 4">
            <a:extLst>
              <a:ext uri="{FF2B5EF4-FFF2-40B4-BE49-F238E27FC236}">
                <a16:creationId xmlns:a16="http://schemas.microsoft.com/office/drawing/2014/main" id="{D1A2003F-0032-8A69-BDC4-4C3578E558B0}"/>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1807E6E0-FD29-8132-2BD5-FE4FFADCBFD4}"/>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63770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C24B5EE9-F658-3255-736D-D7B6B9BB82B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7" name="תמונה 6">
            <a:extLst>
              <a:ext uri="{FF2B5EF4-FFF2-40B4-BE49-F238E27FC236}">
                <a16:creationId xmlns:a16="http://schemas.microsoft.com/office/drawing/2014/main" id="{6DDD18BF-0BAC-682D-DD1E-79098FD30082}"/>
              </a:ext>
            </a:extLst>
          </p:cNvPr>
          <p:cNvPicPr>
            <a:picLocks noChangeAspect="1"/>
          </p:cNvPicPr>
          <p:nvPr/>
        </p:nvPicPr>
        <p:blipFill rotWithShape="1">
          <a:blip r:embed="rId5"/>
          <a:srcRect l="1217" r="1526"/>
          <a:stretch/>
        </p:blipFill>
        <p:spPr>
          <a:xfrm>
            <a:off x="12032" y="2934746"/>
            <a:ext cx="5106641" cy="2720576"/>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2C606F6B-6DBC-8892-2DB3-BEA13FA9D241}"/>
              </a:ext>
            </a:extLst>
          </p:cNvPr>
          <p:cNvPicPr>
            <a:picLocks noChangeAspect="1"/>
          </p:cNvPicPr>
          <p:nvPr/>
        </p:nvPicPr>
        <p:blipFill>
          <a:blip r:embed="rId6"/>
          <a:stretch>
            <a:fillRect/>
          </a:stretch>
        </p:blipFill>
        <p:spPr>
          <a:xfrm>
            <a:off x="3766483" y="278856"/>
            <a:ext cx="8108383" cy="4275190"/>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09FE810E-D6E3-F993-4425-FFBA2AF46543}"/>
              </a:ext>
            </a:extLst>
          </p:cNvPr>
          <p:cNvPicPr>
            <a:picLocks noChangeAspect="1"/>
          </p:cNvPicPr>
          <p:nvPr/>
        </p:nvPicPr>
        <p:blipFill>
          <a:blip r:embed="rId7"/>
          <a:stretch>
            <a:fillRect/>
          </a:stretch>
        </p:blipFill>
        <p:spPr>
          <a:xfrm>
            <a:off x="6471818" y="5426702"/>
            <a:ext cx="5403048" cy="22862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D6FF4A02-6B64-7257-8220-37C6A1FEA0F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526228" y="6042816"/>
            <a:ext cx="5989839" cy="205758"/>
          </a:xfrm>
          <a:prstGeom prst="rect">
            <a:avLst/>
          </a:prstGeom>
        </p:spPr>
      </p:pic>
      <p:sp>
        <p:nvSpPr>
          <p:cNvPr id="6" name="מציין מיקום של כותרת תחתונה 6">
            <a:extLst>
              <a:ext uri="{FF2B5EF4-FFF2-40B4-BE49-F238E27FC236}">
                <a16:creationId xmlns:a16="http://schemas.microsoft.com/office/drawing/2014/main" id="{B58EAD0E-8C51-B6B0-5D0E-AD45249DDF3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6090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046BF9E-D8B5-C076-F50E-410B118796CF}"/>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248455AE-F225-FBE8-00F4-7C6EC99C583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tretch>
            <a:fillRect/>
          </a:stretch>
        </p:blipFill>
        <p:spPr>
          <a:xfrm>
            <a:off x="3908363" y="148385"/>
            <a:ext cx="8039797" cy="473243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63D7C6F9-8A97-40F1-CDAD-CBDEF7C8C35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38686"/>
          <a:stretch/>
        </p:blipFill>
        <p:spPr>
          <a:xfrm>
            <a:off x="3908363" y="5065776"/>
            <a:ext cx="7689246" cy="920496"/>
          </a:xfrm>
          <a:prstGeom prst="rect">
            <a:avLst/>
          </a:prstGeom>
        </p:spPr>
      </p:pic>
      <p:pic>
        <p:nvPicPr>
          <p:cNvPr id="12" name="תמונה 11">
            <a:extLst>
              <a:ext uri="{FF2B5EF4-FFF2-40B4-BE49-F238E27FC236}">
                <a16:creationId xmlns:a16="http://schemas.microsoft.com/office/drawing/2014/main" id="{DBAB5C68-A1DA-5BEF-07F7-96509E0AEFDC}"/>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61314"/>
          <a:stretch/>
        </p:blipFill>
        <p:spPr>
          <a:xfrm>
            <a:off x="3908363" y="6147484"/>
            <a:ext cx="7689246" cy="580774"/>
          </a:xfrm>
          <a:prstGeom prst="rect">
            <a:avLst/>
          </a:prstGeom>
        </p:spPr>
      </p:pic>
      <p:sp>
        <p:nvSpPr>
          <p:cNvPr id="3" name="מציין מיקום של כותרת תחתונה 6">
            <a:extLst>
              <a:ext uri="{FF2B5EF4-FFF2-40B4-BE49-F238E27FC236}">
                <a16:creationId xmlns:a16="http://schemas.microsoft.com/office/drawing/2014/main" id="{11252BE0-2E53-9A23-7611-DAAFCE07E20F}"/>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38578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698CC29-2C15-393C-D440-195FC6C24A2E}"/>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248455AE-F225-FBE8-00F4-7C6EC99C58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9617"/>
          <a:stretch/>
        </p:blipFill>
        <p:spPr>
          <a:xfrm>
            <a:off x="3908363" y="148385"/>
            <a:ext cx="8039797" cy="4277311"/>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585B83AA-15E8-0456-AE0C-2117D6D2081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69585"/>
          <a:stretch/>
        </p:blipFill>
        <p:spPr>
          <a:xfrm>
            <a:off x="4335120" y="4522485"/>
            <a:ext cx="7613040" cy="665211"/>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7BD05886-E95D-A5EB-E6B8-CFB7F648658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256979" y="5414103"/>
            <a:ext cx="7262489" cy="1295512"/>
          </a:xfrm>
          <a:prstGeom prst="rect">
            <a:avLst/>
          </a:prstGeom>
        </p:spPr>
      </p:pic>
      <p:sp>
        <p:nvSpPr>
          <p:cNvPr id="6" name="מציין מיקום של כותרת תחתונה 6">
            <a:extLst>
              <a:ext uri="{FF2B5EF4-FFF2-40B4-BE49-F238E27FC236}">
                <a16:creationId xmlns:a16="http://schemas.microsoft.com/office/drawing/2014/main" id="{CEEF9156-9149-3E83-7961-46ADED3B2E3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79436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09A04A4-7672-C6BD-53EA-65DA0C5DBD72}"/>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248455AE-F225-FBE8-00F4-7C6EC99C58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9617"/>
          <a:stretch/>
        </p:blipFill>
        <p:spPr>
          <a:xfrm>
            <a:off x="3908363" y="148385"/>
            <a:ext cx="8039797" cy="4277311"/>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585B83AA-15E8-0456-AE0C-2117D6D2081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26234" b="53698"/>
          <a:stretch/>
        </p:blipFill>
        <p:spPr>
          <a:xfrm>
            <a:off x="4335120" y="4584192"/>
            <a:ext cx="7613040" cy="438912"/>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C0615E20-A45A-257B-D0BD-A62280CA9D4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5771900" y="5233416"/>
            <a:ext cx="5768840" cy="944962"/>
          </a:xfrm>
          <a:prstGeom prst="rect">
            <a:avLst/>
          </a:prstGeom>
        </p:spPr>
      </p:pic>
      <p:sp>
        <p:nvSpPr>
          <p:cNvPr id="7" name="מציין מיקום של כותרת תחתונה 6">
            <a:extLst>
              <a:ext uri="{FF2B5EF4-FFF2-40B4-BE49-F238E27FC236}">
                <a16:creationId xmlns:a16="http://schemas.microsoft.com/office/drawing/2014/main" id="{DFA6E8E0-3D3D-1F63-50AF-5A223700ED1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28757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DE1A84A-8D10-4DA2-B8E6-538EEC4535A4}"/>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248455AE-F225-FBE8-00F4-7C6EC99C58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9617"/>
          <a:stretch/>
        </p:blipFill>
        <p:spPr>
          <a:xfrm>
            <a:off x="3908363" y="148385"/>
            <a:ext cx="8039797" cy="4277311"/>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585B83AA-15E8-0456-AE0C-2117D6D2081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45366" b="11428"/>
          <a:stretch/>
        </p:blipFill>
        <p:spPr>
          <a:xfrm>
            <a:off x="4335120" y="4612508"/>
            <a:ext cx="7613040" cy="944962"/>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36BF74C6-03F4-97AB-E194-102E9555FCB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4067995" y="5744282"/>
            <a:ext cx="7445385" cy="609653"/>
          </a:xfrm>
          <a:prstGeom prst="rect">
            <a:avLst/>
          </a:prstGeom>
        </p:spPr>
      </p:pic>
      <p:pic>
        <p:nvPicPr>
          <p:cNvPr id="9" name="תמונה 8">
            <a:extLst>
              <a:ext uri="{FF2B5EF4-FFF2-40B4-BE49-F238E27FC236}">
                <a16:creationId xmlns:a16="http://schemas.microsoft.com/office/drawing/2014/main" id="{1C0B5841-3410-3BB3-F073-FABA1BDF3541}"/>
              </a:ext>
            </a:extLst>
          </p:cNvPr>
          <p:cNvPicPr>
            <a:picLocks noChangeAspect="1"/>
          </p:cNvPicPr>
          <p:nvPr/>
        </p:nvPicPr>
        <p:blipFill>
          <a:blip r:embed="rId11"/>
          <a:stretch>
            <a:fillRect/>
          </a:stretch>
        </p:blipFill>
        <p:spPr>
          <a:xfrm>
            <a:off x="4291964" y="1076498"/>
            <a:ext cx="241603" cy="224032"/>
          </a:xfrm>
          <a:prstGeom prst="rect">
            <a:avLst/>
          </a:prstGeom>
        </p:spPr>
      </p:pic>
      <p:pic>
        <p:nvPicPr>
          <p:cNvPr id="10" name="תמונה 9">
            <a:extLst>
              <a:ext uri="{FF2B5EF4-FFF2-40B4-BE49-F238E27FC236}">
                <a16:creationId xmlns:a16="http://schemas.microsoft.com/office/drawing/2014/main" id="{063B8A14-5E19-3816-2299-84584F156C2F}"/>
              </a:ext>
            </a:extLst>
          </p:cNvPr>
          <p:cNvPicPr>
            <a:picLocks noChangeAspect="1"/>
          </p:cNvPicPr>
          <p:nvPr/>
        </p:nvPicPr>
        <p:blipFill>
          <a:blip r:embed="rId11"/>
          <a:stretch>
            <a:fillRect/>
          </a:stretch>
        </p:blipFill>
        <p:spPr>
          <a:xfrm>
            <a:off x="4533567" y="3046614"/>
            <a:ext cx="124957" cy="224032"/>
          </a:xfrm>
          <a:prstGeom prst="rect">
            <a:avLst/>
          </a:prstGeom>
        </p:spPr>
      </p:pic>
      <p:sp>
        <p:nvSpPr>
          <p:cNvPr id="11" name="תיבת טקסט 10">
            <a:extLst>
              <a:ext uri="{FF2B5EF4-FFF2-40B4-BE49-F238E27FC236}">
                <a16:creationId xmlns:a16="http://schemas.microsoft.com/office/drawing/2014/main" id="{1322156C-D7C3-297E-C239-911B1D7EE724}"/>
              </a:ext>
            </a:extLst>
          </p:cNvPr>
          <p:cNvSpPr txBox="1"/>
          <p:nvPr/>
        </p:nvSpPr>
        <p:spPr>
          <a:xfrm>
            <a:off x="4240293" y="990283"/>
            <a:ext cx="381360"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25</a:t>
            </a:r>
          </a:p>
        </p:txBody>
      </p:sp>
      <p:sp>
        <p:nvSpPr>
          <p:cNvPr id="12" name="תיבת טקסט 11">
            <a:extLst>
              <a:ext uri="{FF2B5EF4-FFF2-40B4-BE49-F238E27FC236}">
                <a16:creationId xmlns:a16="http://schemas.microsoft.com/office/drawing/2014/main" id="{0FB837B8-226B-4CD7-B0D5-4F75AA1227E0}"/>
              </a:ext>
            </a:extLst>
          </p:cNvPr>
          <p:cNvSpPr txBox="1"/>
          <p:nvPr/>
        </p:nvSpPr>
        <p:spPr>
          <a:xfrm>
            <a:off x="4342887" y="3020130"/>
            <a:ext cx="381360"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15</a:t>
            </a:r>
          </a:p>
        </p:txBody>
      </p:sp>
      <p:sp>
        <p:nvSpPr>
          <p:cNvPr id="6" name="מציין מיקום של כותרת תחתונה 6">
            <a:extLst>
              <a:ext uri="{FF2B5EF4-FFF2-40B4-BE49-F238E27FC236}">
                <a16:creationId xmlns:a16="http://schemas.microsoft.com/office/drawing/2014/main" id="{3D63181E-13A9-6409-1B80-6AA17D823D64}"/>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56801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644294D-E00F-5CB0-481A-9A25136B1812}"/>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5" name="תמונה 4">
            <a:extLst>
              <a:ext uri="{FF2B5EF4-FFF2-40B4-BE49-F238E27FC236}">
                <a16:creationId xmlns:a16="http://schemas.microsoft.com/office/drawing/2014/main" id="{248455AE-F225-FBE8-00F4-7C6EC99C583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b="9617"/>
          <a:stretch/>
        </p:blipFill>
        <p:spPr>
          <a:xfrm>
            <a:off x="3908363" y="148385"/>
            <a:ext cx="8039797" cy="4277311"/>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1C0B5841-3410-3BB3-F073-FABA1BDF3541}"/>
              </a:ext>
            </a:extLst>
          </p:cNvPr>
          <p:cNvPicPr>
            <a:picLocks noChangeAspect="1"/>
          </p:cNvPicPr>
          <p:nvPr/>
        </p:nvPicPr>
        <p:blipFill>
          <a:blip r:embed="rId7"/>
          <a:stretch>
            <a:fillRect/>
          </a:stretch>
        </p:blipFill>
        <p:spPr>
          <a:xfrm>
            <a:off x="4291964" y="1076498"/>
            <a:ext cx="241603" cy="224032"/>
          </a:xfrm>
          <a:prstGeom prst="rect">
            <a:avLst/>
          </a:prstGeom>
        </p:spPr>
      </p:pic>
      <p:pic>
        <p:nvPicPr>
          <p:cNvPr id="10" name="תמונה 9">
            <a:extLst>
              <a:ext uri="{FF2B5EF4-FFF2-40B4-BE49-F238E27FC236}">
                <a16:creationId xmlns:a16="http://schemas.microsoft.com/office/drawing/2014/main" id="{063B8A14-5E19-3816-2299-84584F156C2F}"/>
              </a:ext>
            </a:extLst>
          </p:cNvPr>
          <p:cNvPicPr>
            <a:picLocks noChangeAspect="1"/>
          </p:cNvPicPr>
          <p:nvPr/>
        </p:nvPicPr>
        <p:blipFill>
          <a:blip r:embed="rId7"/>
          <a:stretch>
            <a:fillRect/>
          </a:stretch>
        </p:blipFill>
        <p:spPr>
          <a:xfrm>
            <a:off x="4533567" y="3046614"/>
            <a:ext cx="124957" cy="224032"/>
          </a:xfrm>
          <a:prstGeom prst="rect">
            <a:avLst/>
          </a:prstGeom>
        </p:spPr>
      </p:pic>
      <p:sp>
        <p:nvSpPr>
          <p:cNvPr id="11" name="תיבת טקסט 10">
            <a:extLst>
              <a:ext uri="{FF2B5EF4-FFF2-40B4-BE49-F238E27FC236}">
                <a16:creationId xmlns:a16="http://schemas.microsoft.com/office/drawing/2014/main" id="{1322156C-D7C3-297E-C239-911B1D7EE724}"/>
              </a:ext>
            </a:extLst>
          </p:cNvPr>
          <p:cNvSpPr txBox="1"/>
          <p:nvPr/>
        </p:nvSpPr>
        <p:spPr>
          <a:xfrm>
            <a:off x="4240293" y="990283"/>
            <a:ext cx="381360"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25</a:t>
            </a:r>
          </a:p>
        </p:txBody>
      </p:sp>
      <p:sp>
        <p:nvSpPr>
          <p:cNvPr id="12" name="תיבת טקסט 11">
            <a:extLst>
              <a:ext uri="{FF2B5EF4-FFF2-40B4-BE49-F238E27FC236}">
                <a16:creationId xmlns:a16="http://schemas.microsoft.com/office/drawing/2014/main" id="{0FB837B8-226B-4CD7-B0D5-4F75AA1227E0}"/>
              </a:ext>
            </a:extLst>
          </p:cNvPr>
          <p:cNvSpPr txBox="1"/>
          <p:nvPr/>
        </p:nvSpPr>
        <p:spPr>
          <a:xfrm>
            <a:off x="4342887" y="3020130"/>
            <a:ext cx="381360" cy="276999"/>
          </a:xfrm>
          <a:prstGeom prst="rect">
            <a:avLst/>
          </a:prstGeom>
          <a:noFill/>
        </p:spPr>
        <p:txBody>
          <a:bodyPr wrap="square" rtlCol="1">
            <a:spAutoFit/>
          </a:bodyPr>
          <a:lstStyle/>
          <a:p>
            <a:r>
              <a:rPr lang="he-IL" sz="1200" dirty="0">
                <a:latin typeface="David" panose="020E0502060401010101" pitchFamily="34" charset="-79"/>
                <a:cs typeface="David" panose="020E0502060401010101" pitchFamily="34" charset="-79"/>
              </a:rPr>
              <a:t>15</a:t>
            </a:r>
          </a:p>
        </p:txBody>
      </p:sp>
      <p:pic>
        <p:nvPicPr>
          <p:cNvPr id="2" name="תמונה 1">
            <a:extLst>
              <a:ext uri="{FF2B5EF4-FFF2-40B4-BE49-F238E27FC236}">
                <a16:creationId xmlns:a16="http://schemas.microsoft.com/office/drawing/2014/main" id="{53129EAF-3501-AEF7-1B83-032C624DEC96}"/>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t="87749" b="703"/>
          <a:stretch/>
        </p:blipFill>
        <p:spPr>
          <a:xfrm>
            <a:off x="4335120" y="4555453"/>
            <a:ext cx="7613040" cy="252549"/>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2F33B71D-FEE2-A2DF-7957-282948F05ED7}"/>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tretch>
            <a:fillRect/>
          </a:stretch>
        </p:blipFill>
        <p:spPr>
          <a:xfrm>
            <a:off x="5886081" y="4937759"/>
            <a:ext cx="5685013" cy="1745131"/>
          </a:xfrm>
          <a:prstGeom prst="rect">
            <a:avLst/>
          </a:prstGeom>
        </p:spPr>
      </p:pic>
      <p:sp>
        <p:nvSpPr>
          <p:cNvPr id="7" name="מציין מיקום של כותרת תחתונה 6">
            <a:extLst>
              <a:ext uri="{FF2B5EF4-FFF2-40B4-BE49-F238E27FC236}">
                <a16:creationId xmlns:a16="http://schemas.microsoft.com/office/drawing/2014/main" id="{FC8490E9-0400-E050-2DAA-A16DB034F81B}"/>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1135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4352543" y="3060701"/>
            <a:ext cx="690669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ה. שתי טבלאות שכיחות</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103992" y="2263204"/>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השוואה לצורך קבלת החלטות</a:t>
            </a:r>
          </a:p>
        </p:txBody>
      </p:sp>
      <p:sp>
        <p:nvSpPr>
          <p:cNvPr id="3" name="כותרת משנה 2">
            <a:extLst>
              <a:ext uri="{FF2B5EF4-FFF2-40B4-BE49-F238E27FC236}">
                <a16:creationId xmlns:a16="http://schemas.microsoft.com/office/drawing/2014/main" id="{13DD8B76-F7F1-3F42-109D-1B29BDF83D33}"/>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60722C57-1FD5-40B4-3F98-83FF90AE1AE2}"/>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C0D13BFF-188D-33FC-6806-253582BB7CA7}"/>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107499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39-40</a:t>
            </a:r>
          </a:p>
        </p:txBody>
      </p:sp>
      <p:pic>
        <p:nvPicPr>
          <p:cNvPr id="5" name="תמונה 4">
            <a:extLst>
              <a:ext uri="{FF2B5EF4-FFF2-40B4-BE49-F238E27FC236}">
                <a16:creationId xmlns:a16="http://schemas.microsoft.com/office/drawing/2014/main" id="{74F565BD-AAA5-2100-8328-0CEB6B6D8A94}"/>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76787E28-179B-1D06-279F-6A3E587B6924}"/>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999838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DFD8D36C-A62D-6521-283A-1CDBD5AC145B}"/>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963E3006-1127-8FA0-9B33-E01CDD75B6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24810"/>
          <a:stretch/>
        </p:blipFill>
        <p:spPr>
          <a:xfrm>
            <a:off x="3894998" y="284105"/>
            <a:ext cx="7986452" cy="2882175"/>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185A0BE4-FF05-B5F8-5B55-BBDC53F0580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4074915" y="3539207"/>
            <a:ext cx="7071973" cy="2591025"/>
          </a:xfrm>
          <a:prstGeom prst="rect">
            <a:avLst/>
          </a:prstGeom>
        </p:spPr>
      </p:pic>
      <p:sp>
        <p:nvSpPr>
          <p:cNvPr id="5" name="מציין מיקום של כותרת תחתונה 6">
            <a:extLst>
              <a:ext uri="{FF2B5EF4-FFF2-40B4-BE49-F238E27FC236}">
                <a16:creationId xmlns:a16="http://schemas.microsoft.com/office/drawing/2014/main" id="{9835300F-2734-D905-3809-31AD907E10ED}"/>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6430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51C9F41-3B61-2BE0-66B2-5EBCA15E4F9C}"/>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963E3006-1127-8FA0-9B33-E01CDD75B6D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60768" t="75902" b="15081"/>
          <a:stretch/>
        </p:blipFill>
        <p:spPr>
          <a:xfrm>
            <a:off x="8729581" y="2652138"/>
            <a:ext cx="3133235" cy="345631"/>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185A0BE4-FF05-B5F8-5B55-BBDC53F0580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l="22082" t="23532"/>
          <a:stretch/>
        </p:blipFill>
        <p:spPr>
          <a:xfrm>
            <a:off x="6378471" y="446224"/>
            <a:ext cx="5510363" cy="1981313"/>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EE3490D0-8545-B8E6-E123-9F35BF5E0B0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6254825" y="3222370"/>
            <a:ext cx="5250635" cy="259102"/>
          </a:xfrm>
          <a:prstGeom prst="rect">
            <a:avLst/>
          </a:prstGeom>
        </p:spPr>
      </p:pic>
      <p:pic>
        <p:nvPicPr>
          <p:cNvPr id="6" name="תמונה 5">
            <a:extLst>
              <a:ext uri="{FF2B5EF4-FFF2-40B4-BE49-F238E27FC236}">
                <a16:creationId xmlns:a16="http://schemas.microsoft.com/office/drawing/2014/main" id="{E50D4D17-908E-9C84-E7EE-2DD8D3FE7F6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44954" t="84012" r="-1" b="7562"/>
          <a:stretch/>
        </p:blipFill>
        <p:spPr>
          <a:xfrm>
            <a:off x="7492621" y="4276305"/>
            <a:ext cx="4396213" cy="322991"/>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9D6E9A14-B2EF-C511-BC58-70CC6F7BA961}"/>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4235350" y="5092701"/>
            <a:ext cx="7270110" cy="251482"/>
          </a:xfrm>
          <a:prstGeom prst="rect">
            <a:avLst/>
          </a:prstGeom>
        </p:spPr>
      </p:pic>
      <p:sp>
        <p:nvSpPr>
          <p:cNvPr id="8" name="מציין מיקום של כותרת תחתונה 6">
            <a:extLst>
              <a:ext uri="{FF2B5EF4-FFF2-40B4-BE49-F238E27FC236}">
                <a16:creationId xmlns:a16="http://schemas.microsoft.com/office/drawing/2014/main" id="{B86CA4E7-6C7B-126C-0761-BA5F2DD3563E}"/>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6300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D6964D24-EF69-BF90-4CD4-E39B45971348}"/>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מלבן 3">
            <a:extLst>
              <a:ext uri="{FF2B5EF4-FFF2-40B4-BE49-F238E27FC236}">
                <a16:creationId xmlns:a16="http://schemas.microsoft.com/office/drawing/2014/main" id="{3B2A9206-2A17-37D3-F76C-8E44201803FF}"/>
              </a:ext>
            </a:extLst>
          </p:cNvPr>
          <p:cNvSpPr/>
          <p:nvPr/>
        </p:nvSpPr>
        <p:spPr>
          <a:xfrm>
            <a:off x="7888224" y="1670304"/>
            <a:ext cx="3974592" cy="2243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185A0BE4-FF05-B5F8-5B55-BBDC53F0580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l="22082" t="23532"/>
          <a:stretch/>
        </p:blipFill>
        <p:spPr>
          <a:xfrm>
            <a:off x="6378471" y="446224"/>
            <a:ext cx="5510363" cy="1981313"/>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2A039B5A-AC81-9EBC-1661-DF9085E3EBE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l="49568" t="91283" r="-1" b="291"/>
          <a:stretch/>
        </p:blipFill>
        <p:spPr>
          <a:xfrm>
            <a:off x="7861658" y="2686098"/>
            <a:ext cx="4027723" cy="322991"/>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C21375B1-49E4-59CA-FABD-EE823236D2F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5918965" y="3267650"/>
            <a:ext cx="5540220" cy="1486029"/>
          </a:xfrm>
          <a:prstGeom prst="rect">
            <a:avLst/>
          </a:prstGeom>
        </p:spPr>
      </p:pic>
      <p:sp>
        <p:nvSpPr>
          <p:cNvPr id="3" name="מציין מיקום של כותרת תחתונה 6">
            <a:extLst>
              <a:ext uri="{FF2B5EF4-FFF2-40B4-BE49-F238E27FC236}">
                <a16:creationId xmlns:a16="http://schemas.microsoft.com/office/drawing/2014/main" id="{0A8B965E-E658-4F14-AB40-59CDD1DE35D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80827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5589381" y="3007460"/>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א. גרפים שגרתיים</a:t>
            </a:r>
            <a:endParaRPr lang="he-IL" sz="3000" b="1" dirty="0">
              <a:solidFill>
                <a:schemeClr val="accent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3708400" y="2323872"/>
            <a:ext cx="8483600"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אחזור מידע מייצוגים שונים</a:t>
            </a:r>
          </a:p>
        </p:txBody>
      </p:sp>
      <p:pic>
        <p:nvPicPr>
          <p:cNvPr id="5" name="תמונה 4">
            <a:extLst>
              <a:ext uri="{FF2B5EF4-FFF2-40B4-BE49-F238E27FC236}">
                <a16:creationId xmlns:a16="http://schemas.microsoft.com/office/drawing/2014/main" id="{E928EC64-710B-B947-6EC0-4F118A43602D}"/>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8" name="מציין מיקום של כותרת תחתונה 6">
            <a:extLst>
              <a:ext uri="{FF2B5EF4-FFF2-40B4-BE49-F238E27FC236}">
                <a16:creationId xmlns:a16="http://schemas.microsoft.com/office/drawing/2014/main" id="{4C3F49EE-8BD8-F4C5-162D-66F79987D853}"/>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169203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8" name="כותרת משנה 2">
            <a:extLst>
              <a:ext uri="{FF2B5EF4-FFF2-40B4-BE49-F238E27FC236}">
                <a16:creationId xmlns:a16="http://schemas.microsoft.com/office/drawing/2014/main" id="{1EBBA568-EE83-D293-F28F-194948759543}"/>
              </a:ext>
            </a:extLst>
          </p:cNvPr>
          <p:cNvSpPr txBox="1">
            <a:spLocks/>
          </p:cNvSpPr>
          <p:nvPr/>
        </p:nvSpPr>
        <p:spPr>
          <a:xfrm>
            <a:off x="4352544" y="2959332"/>
            <a:ext cx="690669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dirty="0">
                <a:solidFill>
                  <a:schemeClr val="accent6"/>
                </a:solidFill>
                <a:effectLst>
                  <a:outerShdw blurRad="38100" dist="38100" dir="2700000" algn="tl">
                    <a:srgbClr val="000000">
                      <a:alpha val="43137"/>
                    </a:srgbClr>
                  </a:outerShdw>
                </a:effectLst>
              </a:rPr>
              <a:t>ו. תרגול משולב</a:t>
            </a:r>
          </a:p>
        </p:txBody>
      </p:sp>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1738852" y="2255684"/>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השוואה לצורך קבלת החלטות</a:t>
            </a:r>
          </a:p>
        </p:txBody>
      </p:sp>
      <p:sp>
        <p:nvSpPr>
          <p:cNvPr id="3" name="כותרת משנה 2">
            <a:extLst>
              <a:ext uri="{FF2B5EF4-FFF2-40B4-BE49-F238E27FC236}">
                <a16:creationId xmlns:a16="http://schemas.microsoft.com/office/drawing/2014/main" id="{1718B32A-1853-CFEC-D8FF-7E17B8E2AE4F}"/>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5" name="תמונה 4">
            <a:extLst>
              <a:ext uri="{FF2B5EF4-FFF2-40B4-BE49-F238E27FC236}">
                <a16:creationId xmlns:a16="http://schemas.microsoft.com/office/drawing/2014/main" id="{C34EC381-C127-C7C4-D0EF-CC3AACD51631}"/>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5613EA7E-23D7-D465-31AD-4952B128C091}"/>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732399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42-43</a:t>
            </a:r>
          </a:p>
        </p:txBody>
      </p:sp>
      <p:pic>
        <p:nvPicPr>
          <p:cNvPr id="5" name="תמונה 4">
            <a:extLst>
              <a:ext uri="{FF2B5EF4-FFF2-40B4-BE49-F238E27FC236}">
                <a16:creationId xmlns:a16="http://schemas.microsoft.com/office/drawing/2014/main" id="{FC3B4666-7723-161F-BA07-EE3BAD3DEE00}"/>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E2B94027-64B5-F0ED-21C7-5FF0C5FC84A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6351269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D82C2E0-B2DA-3807-CD5F-8F8DEF64199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86A15874-5E0A-2AEB-06FD-4D54A9F23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204254" y="214212"/>
            <a:ext cx="7795936" cy="117358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BCBCDFC8-8E14-16A3-C6C8-019AC0388FF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7382070" y="1566166"/>
            <a:ext cx="4618120" cy="324640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C31A4BB-81A1-3CA6-4FD1-5D88FBF467E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664727" y="1566166"/>
            <a:ext cx="4511431" cy="3231160"/>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5DF10FB1-CB45-A36C-18C6-05095BD28E5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6071316" y="5006404"/>
            <a:ext cx="5928874" cy="556308"/>
          </a:xfrm>
          <a:prstGeom prst="rect">
            <a:avLst/>
          </a:prstGeom>
          <a:ln>
            <a:noFill/>
          </a:ln>
          <a:effectLst>
            <a:outerShdw blurRad="190500" algn="tl" rotWithShape="0">
              <a:srgbClr val="000000">
                <a:alpha val="70000"/>
              </a:srgbClr>
            </a:outerShdw>
          </a:effectLst>
        </p:spPr>
      </p:pic>
      <p:pic>
        <p:nvPicPr>
          <p:cNvPr id="14" name="תמונה 13">
            <a:extLst>
              <a:ext uri="{FF2B5EF4-FFF2-40B4-BE49-F238E27FC236}">
                <a16:creationId xmlns:a16="http://schemas.microsoft.com/office/drawing/2014/main" id="{2A853C87-A1BD-131A-947F-1711F4F96DB0}"/>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4079900" y="5756549"/>
            <a:ext cx="7498730" cy="906859"/>
          </a:xfrm>
          <a:prstGeom prst="rect">
            <a:avLst/>
          </a:prstGeom>
        </p:spPr>
      </p:pic>
      <p:sp>
        <p:nvSpPr>
          <p:cNvPr id="3" name="מציין מיקום של כותרת תחתונה 6">
            <a:extLst>
              <a:ext uri="{FF2B5EF4-FFF2-40B4-BE49-F238E27FC236}">
                <a16:creationId xmlns:a16="http://schemas.microsoft.com/office/drawing/2014/main" id="{57BA6710-036F-C139-D0E8-E45E36086B8F}"/>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78236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C5BD5A4E-6BEE-2450-0FD2-5C87C195C170}"/>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86A15874-5E0A-2AEB-06FD-4D54A9F23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204254" y="214212"/>
            <a:ext cx="7795936" cy="117358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BCBCDFC8-8E14-16A3-C6C8-019AC0388FF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7382070" y="1566166"/>
            <a:ext cx="4618120" cy="324640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C31A4BB-81A1-3CA6-4FD1-5D88FBF467E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664727" y="1566166"/>
            <a:ext cx="4511431" cy="3231160"/>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55B9DE5C-F0CC-5474-64AD-0E975F96577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6368522" y="4990939"/>
            <a:ext cx="5631668" cy="617273"/>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F018D9B5-4E8A-EE6B-2C3B-D3903F8E9356}"/>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rcRect b="24172"/>
          <a:stretch/>
        </p:blipFill>
        <p:spPr>
          <a:xfrm>
            <a:off x="3932123" y="5777409"/>
            <a:ext cx="7658764" cy="947687"/>
          </a:xfrm>
          <a:prstGeom prst="rect">
            <a:avLst/>
          </a:prstGeom>
        </p:spPr>
      </p:pic>
      <p:pic>
        <p:nvPicPr>
          <p:cNvPr id="7" name="תמונה 6">
            <a:extLst>
              <a:ext uri="{FF2B5EF4-FFF2-40B4-BE49-F238E27FC236}">
                <a16:creationId xmlns:a16="http://schemas.microsoft.com/office/drawing/2014/main" id="{766A4697-100A-3420-73ED-3E4E33AE2D0B}"/>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rcRect l="86484" t="84508"/>
          <a:stretch/>
        </p:blipFill>
        <p:spPr>
          <a:xfrm>
            <a:off x="2896984" y="6496650"/>
            <a:ext cx="1035139" cy="193613"/>
          </a:xfrm>
          <a:prstGeom prst="rect">
            <a:avLst/>
          </a:prstGeom>
        </p:spPr>
      </p:pic>
      <p:sp>
        <p:nvSpPr>
          <p:cNvPr id="4" name="מציין מיקום של כותרת תחתונה 6">
            <a:extLst>
              <a:ext uri="{FF2B5EF4-FFF2-40B4-BE49-F238E27FC236}">
                <a16:creationId xmlns:a16="http://schemas.microsoft.com/office/drawing/2014/main" id="{3D25E2E0-8103-ADDF-F25A-75D049D63A2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4255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5B91651-F3BC-094B-AFD6-DE4A7749C33A}"/>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86A15874-5E0A-2AEB-06FD-4D54A9F23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204254" y="214212"/>
            <a:ext cx="7795936" cy="117358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BCBCDFC8-8E14-16A3-C6C8-019AC0388FF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7382070" y="1566166"/>
            <a:ext cx="4618120" cy="324640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C31A4BB-81A1-3CA6-4FD1-5D88FBF467E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664727" y="1566166"/>
            <a:ext cx="4511431" cy="3231160"/>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1BFBBC7F-8AD4-6A71-2CDB-BDA7681D0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rcRect b="83579"/>
          <a:stretch/>
        </p:blipFill>
        <p:spPr>
          <a:xfrm>
            <a:off x="4653873" y="4990939"/>
            <a:ext cx="7346317" cy="335369"/>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F3C545EE-CCA0-52EF-3505-C18E402CCF60}"/>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4822830" y="5681966"/>
            <a:ext cx="6759526" cy="602032"/>
          </a:xfrm>
          <a:prstGeom prst="rect">
            <a:avLst/>
          </a:prstGeom>
        </p:spPr>
      </p:pic>
      <p:sp>
        <p:nvSpPr>
          <p:cNvPr id="3" name="מציין מיקום של כותרת תחתונה 6">
            <a:extLst>
              <a:ext uri="{FF2B5EF4-FFF2-40B4-BE49-F238E27FC236}">
                <a16:creationId xmlns:a16="http://schemas.microsoft.com/office/drawing/2014/main" id="{A7517E11-ABA9-6AA5-AF01-D0A7772042D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3883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EF3C2B2-8CB6-8FA5-65B1-C5E9984CFE86}"/>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86A15874-5E0A-2AEB-06FD-4D54A9F23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204254" y="214212"/>
            <a:ext cx="7795936" cy="117358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BCBCDFC8-8E14-16A3-C6C8-019AC0388FF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7382070" y="1566166"/>
            <a:ext cx="4618120" cy="324640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C31A4BB-81A1-3CA6-4FD1-5D88FBF467E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664727" y="1566166"/>
            <a:ext cx="4511431" cy="3231160"/>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1BFBBC7F-8AD4-6A71-2CDB-BDA7681D0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rcRect t="14733" b="66165"/>
          <a:stretch/>
        </p:blipFill>
        <p:spPr>
          <a:xfrm>
            <a:off x="4653873" y="4975698"/>
            <a:ext cx="7346317" cy="390132"/>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409ACF7B-E745-536D-02D0-89A34E7D0555}"/>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6452278" y="5660685"/>
            <a:ext cx="5121084" cy="259102"/>
          </a:xfrm>
          <a:prstGeom prst="rect">
            <a:avLst/>
          </a:prstGeom>
        </p:spPr>
      </p:pic>
      <p:sp>
        <p:nvSpPr>
          <p:cNvPr id="6" name="מציין מיקום של כותרת תחתונה 6">
            <a:extLst>
              <a:ext uri="{FF2B5EF4-FFF2-40B4-BE49-F238E27FC236}">
                <a16:creationId xmlns:a16="http://schemas.microsoft.com/office/drawing/2014/main" id="{4B66E142-2CD8-A73C-F408-B47E0F270AD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7830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DA7006E-4659-74CB-DBF3-033BBB514CA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86A15874-5E0A-2AEB-06FD-4D54A9F23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204254" y="167912"/>
            <a:ext cx="7795936" cy="117358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BCBCDFC8-8E14-16A3-C6C8-019AC0388FF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7382070" y="1473566"/>
            <a:ext cx="4618120" cy="324640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C31A4BB-81A1-3CA6-4FD1-5D88FBF467E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664727" y="1473566"/>
            <a:ext cx="4511431" cy="3231160"/>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1BFBBC7F-8AD4-6A71-2CDB-BDA7681D0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rcRect t="30212" b="50982"/>
          <a:stretch/>
        </p:blipFill>
        <p:spPr>
          <a:xfrm>
            <a:off x="4653873" y="4838956"/>
            <a:ext cx="7346317" cy="384092"/>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B7C65CEE-F177-1694-8B32-739DF18A3AA1}"/>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rcRect t="6793" r="59631"/>
          <a:stretch/>
        </p:blipFill>
        <p:spPr>
          <a:xfrm>
            <a:off x="1697912" y="4697972"/>
            <a:ext cx="2894897" cy="2152206"/>
          </a:xfrm>
          <a:prstGeom prst="rect">
            <a:avLst/>
          </a:prstGeom>
        </p:spPr>
      </p:pic>
      <p:sp>
        <p:nvSpPr>
          <p:cNvPr id="11" name="תיבת טקסט 10">
            <a:extLst>
              <a:ext uri="{FF2B5EF4-FFF2-40B4-BE49-F238E27FC236}">
                <a16:creationId xmlns:a16="http://schemas.microsoft.com/office/drawing/2014/main" id="{0A685314-99D1-B6C7-C7F3-B4A8C78E8D0D}"/>
              </a:ext>
            </a:extLst>
          </p:cNvPr>
          <p:cNvSpPr txBox="1"/>
          <p:nvPr/>
        </p:nvSpPr>
        <p:spPr>
          <a:xfrm>
            <a:off x="5036927" y="5223048"/>
            <a:ext cx="6580207" cy="1538883"/>
          </a:xfrm>
          <a:prstGeom prst="rect">
            <a:avLst/>
          </a:prstGeom>
          <a:noFill/>
        </p:spPr>
        <p:txBody>
          <a:bodyPr wrap="square">
            <a:spAutoFit/>
          </a:bodyPr>
          <a:lstStyle/>
          <a:p>
            <a:pPr>
              <a:lnSpc>
                <a:spcPct val="150000"/>
              </a:lnSpc>
            </a:pPr>
            <a:r>
              <a:rPr lang="he-IL" sz="1600" dirty="0">
                <a:latin typeface="David" panose="020E0502060401010101" pitchFamily="34" charset="-79"/>
                <a:cs typeface="David" panose="020E0502060401010101" pitchFamily="34" charset="-79"/>
              </a:rPr>
              <a:t>במבט כללי על הגרף נראה שעירייה א' השקיעה סכומים גדולים יותר, בפרט בשנים האחרונות. כדי לבדוק זאת באופן מדויק יותר ניעזר בתשובתנו לסעיף ג', ונתבונן בשנים שבהן ההשקעה היתה שונה. לפי הטבלה השקיעה עירייה א' במהלך השנים 14,000 שקלים יותר בחינוך (40,000–54,000).</a:t>
            </a:r>
          </a:p>
        </p:txBody>
      </p:sp>
      <p:sp>
        <p:nvSpPr>
          <p:cNvPr id="3" name="מציין מיקום של כותרת תחתונה 6">
            <a:extLst>
              <a:ext uri="{FF2B5EF4-FFF2-40B4-BE49-F238E27FC236}">
                <a16:creationId xmlns:a16="http://schemas.microsoft.com/office/drawing/2014/main" id="{E3267370-D929-5894-74A4-D4EB6E92D35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7240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27A53CC-3FF3-D9E8-9183-9CD3C89DA640}"/>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86A15874-5E0A-2AEB-06FD-4D54A9F2314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204254" y="167912"/>
            <a:ext cx="7795936" cy="1173582"/>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BCBCDFC8-8E14-16A3-C6C8-019AC0388FF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7382070" y="1473566"/>
            <a:ext cx="4618120" cy="3246401"/>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6C31A4BB-81A1-3CA6-4FD1-5D88FBF467E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2664727" y="1473566"/>
            <a:ext cx="4511431" cy="3231160"/>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2568A450-50FA-7FDC-28C8-207E1545077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Lst>
          </a:blip>
          <a:stretch>
            <a:fillRect/>
          </a:stretch>
        </p:blipFill>
        <p:spPr>
          <a:xfrm>
            <a:off x="5614077" y="4923384"/>
            <a:ext cx="6386113" cy="922100"/>
          </a:xfrm>
          <a:prstGeom prst="rect">
            <a:avLst/>
          </a:prstGeom>
          <a:ln>
            <a:noFill/>
          </a:ln>
          <a:effectLst>
            <a:outerShdw blurRad="190500" algn="tl" rotWithShape="0">
              <a:srgbClr val="000000">
                <a:alpha val="70000"/>
              </a:srgbClr>
            </a:outerShdw>
          </a:effectLst>
        </p:spPr>
      </p:pic>
      <p:sp>
        <p:nvSpPr>
          <p:cNvPr id="9" name="תיבת טקסט 8">
            <a:extLst>
              <a:ext uri="{FF2B5EF4-FFF2-40B4-BE49-F238E27FC236}">
                <a16:creationId xmlns:a16="http://schemas.microsoft.com/office/drawing/2014/main" id="{8EB216B5-098F-0E3E-3D15-660A26DCF3BE}"/>
              </a:ext>
            </a:extLst>
          </p:cNvPr>
          <p:cNvSpPr txBox="1"/>
          <p:nvPr/>
        </p:nvSpPr>
        <p:spPr>
          <a:xfrm>
            <a:off x="2801073" y="5903278"/>
            <a:ext cx="8912862" cy="800219"/>
          </a:xfrm>
          <a:prstGeom prst="rect">
            <a:avLst/>
          </a:prstGeom>
          <a:noFill/>
        </p:spPr>
        <p:txBody>
          <a:bodyPr wrap="square">
            <a:spAutoFit/>
          </a:bodyPr>
          <a:lstStyle/>
          <a:p>
            <a:pPr>
              <a:lnSpc>
                <a:spcPct val="150000"/>
              </a:lnSpc>
            </a:pPr>
            <a:r>
              <a:rPr lang="he-IL" sz="1600" dirty="0">
                <a:latin typeface="David" panose="020E0502060401010101" pitchFamily="34" charset="-79"/>
                <a:cs typeface="David" panose="020E0502060401010101" pitchFamily="34" charset="-79"/>
              </a:rPr>
              <a:t>לפי ניתוח ההשקעה שעשינו בסעיף ה' נמליץ לשירה ואסף לעבור לגור בעיר א', שבה סך כל ההשקעה בחינוך גבוהה יותר, וכן ההשקעה בחינוך בשנים האחרונות (החל בשנת 2009) גדולה יותר בעירייה א' לעומת עירייה ב'. </a:t>
            </a:r>
          </a:p>
        </p:txBody>
      </p:sp>
      <p:sp>
        <p:nvSpPr>
          <p:cNvPr id="4" name="מציין מיקום של כותרת תחתונה 6">
            <a:extLst>
              <a:ext uri="{FF2B5EF4-FFF2-40B4-BE49-F238E27FC236}">
                <a16:creationId xmlns:a16="http://schemas.microsoft.com/office/drawing/2014/main" id="{D0CCD268-953F-DB67-126F-3187A0CB7309}"/>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22405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2" y="185323"/>
            <a:ext cx="4006575" cy="1148653"/>
          </a:xfrm>
          <a:prstGeom prst="rect">
            <a:avLst/>
          </a:prstGeom>
        </p:spPr>
      </p:pic>
      <p:sp>
        <p:nvSpPr>
          <p:cNvPr id="2" name="כותרת משנה 2">
            <a:extLst>
              <a:ext uri="{FF2B5EF4-FFF2-40B4-BE49-F238E27FC236}">
                <a16:creationId xmlns:a16="http://schemas.microsoft.com/office/drawing/2014/main" id="{4985BB30-261E-B4B7-AA4B-9877C73F9B90}"/>
              </a:ext>
            </a:extLst>
          </p:cNvPr>
          <p:cNvSpPr txBox="1">
            <a:spLocks/>
          </p:cNvSpPr>
          <p:nvPr/>
        </p:nvSpPr>
        <p:spPr>
          <a:xfrm>
            <a:off x="2792149" y="2189361"/>
            <a:ext cx="11403798"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dirty="0"/>
              <a:t>מעבר בין ייצוגים</a:t>
            </a:r>
          </a:p>
        </p:txBody>
      </p:sp>
      <p:sp>
        <p:nvSpPr>
          <p:cNvPr id="5" name="כותרת משנה 2">
            <a:extLst>
              <a:ext uri="{FF2B5EF4-FFF2-40B4-BE49-F238E27FC236}">
                <a16:creationId xmlns:a16="http://schemas.microsoft.com/office/drawing/2014/main" id="{79B79303-73E7-196D-D058-AEA849935FAA}"/>
              </a:ext>
            </a:extLst>
          </p:cNvPr>
          <p:cNvSpPr txBox="1">
            <a:spLocks/>
          </p:cNvSpPr>
          <p:nvPr/>
        </p:nvSpPr>
        <p:spPr>
          <a:xfrm>
            <a:off x="2882097" y="1420125"/>
            <a:ext cx="930990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dirty="0">
                <a:effectLst>
                  <a:outerShdw blurRad="38100" dist="38100" dir="2700000" algn="tl">
                    <a:srgbClr val="000000">
                      <a:alpha val="43137"/>
                    </a:srgbClr>
                  </a:outerShdw>
                </a:effectLst>
              </a:rPr>
              <a:t>יחידה ראשונה</a:t>
            </a:r>
            <a:r>
              <a:rPr lang="he-IL" sz="4000" b="1" dirty="0">
                <a:effectLst>
                  <a:outerShdw blurRad="38100" dist="38100" dir="2700000" algn="tl">
                    <a:srgbClr val="000000">
                      <a:alpha val="43137"/>
                    </a:srgbClr>
                  </a:outerShdw>
                </a:effectLst>
              </a:rPr>
              <a:t> - הסקת מסקנות ממידע</a:t>
            </a:r>
          </a:p>
          <a:p>
            <a:endParaRPr lang="he-IL" sz="4000" b="1" u="sng" dirty="0">
              <a:effectLst>
                <a:outerShdw blurRad="38100" dist="38100" dir="2700000" algn="tl">
                  <a:srgbClr val="000000">
                    <a:alpha val="43137"/>
                  </a:srgbClr>
                </a:outerShdw>
              </a:effectLst>
            </a:endParaRPr>
          </a:p>
        </p:txBody>
      </p:sp>
      <p:pic>
        <p:nvPicPr>
          <p:cNvPr id="3" name="תמונה 2">
            <a:extLst>
              <a:ext uri="{FF2B5EF4-FFF2-40B4-BE49-F238E27FC236}">
                <a16:creationId xmlns:a16="http://schemas.microsoft.com/office/drawing/2014/main" id="{46AC52DD-DDD4-FFF5-A7E4-3432C82064AF}"/>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ED86EAF6-D67F-F062-BDF2-2E41A906F76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195666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47-49</a:t>
            </a:r>
          </a:p>
        </p:txBody>
      </p:sp>
      <p:pic>
        <p:nvPicPr>
          <p:cNvPr id="5" name="תמונה 4">
            <a:extLst>
              <a:ext uri="{FF2B5EF4-FFF2-40B4-BE49-F238E27FC236}">
                <a16:creationId xmlns:a16="http://schemas.microsoft.com/office/drawing/2014/main" id="{7ADAF472-F984-99B1-3F5C-07B5738AA1FA}"/>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25807DDF-EF84-7EEB-7E8A-492C42966B4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43313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דוגמאות פתורות</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4-6</a:t>
            </a:r>
          </a:p>
        </p:txBody>
      </p:sp>
      <p:pic>
        <p:nvPicPr>
          <p:cNvPr id="5" name="תמונה 4">
            <a:extLst>
              <a:ext uri="{FF2B5EF4-FFF2-40B4-BE49-F238E27FC236}">
                <a16:creationId xmlns:a16="http://schemas.microsoft.com/office/drawing/2014/main" id="{EAA048B5-29F1-7DC8-2848-BF7238991BCF}"/>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7" name="מציין מיקום של כותרת תחתונה 6">
            <a:extLst>
              <a:ext uri="{FF2B5EF4-FFF2-40B4-BE49-F238E27FC236}">
                <a16:creationId xmlns:a16="http://schemas.microsoft.com/office/drawing/2014/main" id="{CC2E50A0-6086-CED6-EC5B-41AD91B23BD9}"/>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550639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B757912-352C-6545-A247-F13FD4F0AF6A}"/>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2CAFE78-5739-4CE4-214B-0C163A9CAB8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760065" y="245233"/>
            <a:ext cx="7209145" cy="2339543"/>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BB99F00C-2107-B6AD-2DE1-3A5F3C0BC20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366609" y="2793686"/>
            <a:ext cx="4496190" cy="205758"/>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DB887E1D-E58E-62C6-B217-6C2C60B2E88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997861" y="3429000"/>
            <a:ext cx="7483488" cy="1973751"/>
          </a:xfrm>
          <a:prstGeom prst="rect">
            <a:avLst/>
          </a:prstGeom>
        </p:spPr>
      </p:pic>
      <p:sp>
        <p:nvSpPr>
          <p:cNvPr id="4" name="מציין מיקום של כותרת תחתונה 6">
            <a:extLst>
              <a:ext uri="{FF2B5EF4-FFF2-40B4-BE49-F238E27FC236}">
                <a16:creationId xmlns:a16="http://schemas.microsoft.com/office/drawing/2014/main" id="{5DE2D467-CB39-B0E5-CF5A-33E184F2841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50009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C2C0282-B491-146F-102A-523FCE2D9ADB}"/>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2CAFE78-5739-4CE4-214B-0C163A9CAB8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31818"/>
          <a:stretch/>
        </p:blipFill>
        <p:spPr>
          <a:xfrm>
            <a:off x="4760065" y="245234"/>
            <a:ext cx="7209145" cy="1595142"/>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7CD7072B-2606-665A-96F1-4C2A1B99FE4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770226" y="1975752"/>
            <a:ext cx="4198984" cy="2769867"/>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9A2C4D09-3A71-FF30-C1A9-083FD29935C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3904203" y="2522141"/>
            <a:ext cx="3017782" cy="906859"/>
          </a:xfrm>
          <a:prstGeom prst="rect">
            <a:avLst/>
          </a:prstGeom>
        </p:spPr>
      </p:pic>
      <p:pic>
        <p:nvPicPr>
          <p:cNvPr id="10" name="תמונה 9">
            <a:extLst>
              <a:ext uri="{FF2B5EF4-FFF2-40B4-BE49-F238E27FC236}">
                <a16:creationId xmlns:a16="http://schemas.microsoft.com/office/drawing/2014/main" id="{D928D383-BBE9-33C9-EFEB-AFA8E60938D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20000" contrast="-40000"/>
                    </a14:imgEffect>
                  </a14:imgLayer>
                </a14:imgProps>
              </a:ext>
            </a:extLst>
          </a:blip>
          <a:stretch>
            <a:fillRect/>
          </a:stretch>
        </p:blipFill>
        <p:spPr>
          <a:xfrm>
            <a:off x="2928759" y="3669174"/>
            <a:ext cx="3993226" cy="2324611"/>
          </a:xfrm>
          <a:prstGeom prst="rect">
            <a:avLst/>
          </a:prstGeom>
        </p:spPr>
      </p:pic>
      <p:sp>
        <p:nvSpPr>
          <p:cNvPr id="5" name="מציין מיקום של כותרת תחתונה 6">
            <a:extLst>
              <a:ext uri="{FF2B5EF4-FFF2-40B4-BE49-F238E27FC236}">
                <a16:creationId xmlns:a16="http://schemas.microsoft.com/office/drawing/2014/main" id="{90ECAC7E-12D9-5D81-11BF-2B0AB7AD6041}"/>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280796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E1837CE-65BD-3E9C-FAAB-E47B3D8D7D86}"/>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B56A38E0-74B1-E43D-601A-BBCB65F24B0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7152378" y="305456"/>
            <a:ext cx="4770533" cy="57917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5EB85093-5D99-7F65-BAF7-702071417549}"/>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t="13442"/>
          <a:stretch/>
        </p:blipFill>
        <p:spPr>
          <a:xfrm>
            <a:off x="4089581" y="2407535"/>
            <a:ext cx="7483488" cy="1708427"/>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3632FFF6-D0A5-7460-F892-14BF143EDF5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tretch>
            <a:fillRect/>
          </a:stretch>
        </p:blipFill>
        <p:spPr>
          <a:xfrm>
            <a:off x="9108454" y="1149949"/>
            <a:ext cx="2453853" cy="883997"/>
          </a:xfrm>
          <a:prstGeom prst="rect">
            <a:avLst/>
          </a:prstGeom>
        </p:spPr>
      </p:pic>
      <p:pic>
        <p:nvPicPr>
          <p:cNvPr id="12" name="תמונה 11">
            <a:extLst>
              <a:ext uri="{FF2B5EF4-FFF2-40B4-BE49-F238E27FC236}">
                <a16:creationId xmlns:a16="http://schemas.microsoft.com/office/drawing/2014/main" id="{65D4520E-50BE-E6B0-A3B0-FA8FD27C0E28}"/>
              </a:ext>
            </a:extLst>
          </p:cNvPr>
          <p:cNvPicPr>
            <a:picLocks noChangeAspect="1"/>
          </p:cNvPicPr>
          <p:nvPr/>
        </p:nvPicPr>
        <p:blipFill>
          <a:blip r:embed="rId11"/>
          <a:stretch>
            <a:fillRect/>
          </a:stretch>
        </p:blipFill>
        <p:spPr>
          <a:xfrm>
            <a:off x="968330" y="2039870"/>
            <a:ext cx="2453853" cy="2443756"/>
          </a:xfrm>
          <a:prstGeom prst="ellipse">
            <a:avLst/>
          </a:prstGeom>
        </p:spPr>
      </p:pic>
      <p:sp>
        <p:nvSpPr>
          <p:cNvPr id="3" name="מציין מיקום של כותרת תחתונה 6">
            <a:extLst>
              <a:ext uri="{FF2B5EF4-FFF2-40B4-BE49-F238E27FC236}">
                <a16:creationId xmlns:a16="http://schemas.microsoft.com/office/drawing/2014/main" id="{13F375A3-290E-40E4-967C-6BADDE86E7E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27692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848AD6B-079E-783C-4D24-369466468A67}"/>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2" name="תמונה 11">
            <a:extLst>
              <a:ext uri="{FF2B5EF4-FFF2-40B4-BE49-F238E27FC236}">
                <a16:creationId xmlns:a16="http://schemas.microsoft.com/office/drawing/2014/main" id="{65D4520E-50BE-E6B0-A3B0-FA8FD27C0E28}"/>
              </a:ext>
            </a:extLst>
          </p:cNvPr>
          <p:cNvPicPr>
            <a:picLocks noChangeAspect="1"/>
          </p:cNvPicPr>
          <p:nvPr/>
        </p:nvPicPr>
        <p:blipFill>
          <a:blip r:embed="rId5"/>
          <a:stretch>
            <a:fillRect/>
          </a:stretch>
        </p:blipFill>
        <p:spPr>
          <a:xfrm>
            <a:off x="3190262" y="2266694"/>
            <a:ext cx="2453853" cy="2443756"/>
          </a:xfrm>
          <a:prstGeom prst="ellipse">
            <a:avLst/>
          </a:prstGeom>
        </p:spPr>
      </p:pic>
      <p:pic>
        <p:nvPicPr>
          <p:cNvPr id="3" name="תמונה 2">
            <a:extLst>
              <a:ext uri="{FF2B5EF4-FFF2-40B4-BE49-F238E27FC236}">
                <a16:creationId xmlns:a16="http://schemas.microsoft.com/office/drawing/2014/main" id="{FD69424C-101F-861B-E450-2A30FCBCB18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7477633" y="422087"/>
            <a:ext cx="4084674" cy="541067"/>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43E6ADE7-527C-8784-A88C-93CC89884AF3}"/>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50000"/>
          <a:stretch/>
        </p:blipFill>
        <p:spPr>
          <a:xfrm>
            <a:off x="6319776" y="1271642"/>
            <a:ext cx="4900085" cy="605842"/>
          </a:xfrm>
          <a:prstGeom prst="rect">
            <a:avLst/>
          </a:prstGeom>
        </p:spPr>
      </p:pic>
      <p:pic>
        <p:nvPicPr>
          <p:cNvPr id="8" name="תמונה 7">
            <a:extLst>
              <a:ext uri="{FF2B5EF4-FFF2-40B4-BE49-F238E27FC236}">
                <a16:creationId xmlns:a16="http://schemas.microsoft.com/office/drawing/2014/main" id="{8F0D08C0-A5FB-CC0C-3AF1-F0246D24EB9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20000" contrast="-40000"/>
                    </a14:imgEffect>
                  </a14:imgLayer>
                </a14:imgProps>
              </a:ext>
            </a:extLst>
          </a:blip>
          <a:stretch>
            <a:fillRect/>
          </a:stretch>
        </p:blipFill>
        <p:spPr>
          <a:xfrm>
            <a:off x="7084070" y="2266694"/>
            <a:ext cx="3993226" cy="2324611"/>
          </a:xfrm>
          <a:prstGeom prst="rect">
            <a:avLst/>
          </a:prstGeom>
        </p:spPr>
      </p:pic>
      <p:pic>
        <p:nvPicPr>
          <p:cNvPr id="10" name="תמונה 9">
            <a:extLst>
              <a:ext uri="{FF2B5EF4-FFF2-40B4-BE49-F238E27FC236}">
                <a16:creationId xmlns:a16="http://schemas.microsoft.com/office/drawing/2014/main" id="{93367B25-1AD9-9471-56AD-6EE3DA9B2FE3}"/>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t="50000"/>
          <a:stretch/>
        </p:blipFill>
        <p:spPr>
          <a:xfrm>
            <a:off x="6630640" y="4980516"/>
            <a:ext cx="4900085" cy="605842"/>
          </a:xfrm>
          <a:prstGeom prst="rect">
            <a:avLst/>
          </a:prstGeom>
        </p:spPr>
      </p:pic>
      <p:sp>
        <p:nvSpPr>
          <p:cNvPr id="4" name="מציין מיקום של כותרת תחתונה 6">
            <a:extLst>
              <a:ext uri="{FF2B5EF4-FFF2-40B4-BE49-F238E27FC236}">
                <a16:creationId xmlns:a16="http://schemas.microsoft.com/office/drawing/2014/main" id="{6ADAD948-5BF0-EFAE-DA4F-6687ADB4DD88}"/>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3330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CBC81E0-9B15-8BB5-8482-F2D6EAC6A526}"/>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2" name="תמונה 11">
            <a:extLst>
              <a:ext uri="{FF2B5EF4-FFF2-40B4-BE49-F238E27FC236}">
                <a16:creationId xmlns:a16="http://schemas.microsoft.com/office/drawing/2014/main" id="{65D4520E-50BE-E6B0-A3B0-FA8FD27C0E28}"/>
              </a:ext>
            </a:extLst>
          </p:cNvPr>
          <p:cNvPicPr>
            <a:picLocks noChangeAspect="1"/>
          </p:cNvPicPr>
          <p:nvPr/>
        </p:nvPicPr>
        <p:blipFill>
          <a:blip r:embed="rId5"/>
          <a:stretch>
            <a:fillRect/>
          </a:stretch>
        </p:blipFill>
        <p:spPr>
          <a:xfrm>
            <a:off x="741332" y="780895"/>
            <a:ext cx="2453853" cy="2443756"/>
          </a:xfrm>
          <a:prstGeom prst="ellipse">
            <a:avLst/>
          </a:prstGeom>
        </p:spPr>
      </p:pic>
      <p:pic>
        <p:nvPicPr>
          <p:cNvPr id="8" name="תמונה 7">
            <a:extLst>
              <a:ext uri="{FF2B5EF4-FFF2-40B4-BE49-F238E27FC236}">
                <a16:creationId xmlns:a16="http://schemas.microsoft.com/office/drawing/2014/main" id="{8F0D08C0-A5FB-CC0C-3AF1-F0246D24EB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tretch>
            <a:fillRect/>
          </a:stretch>
        </p:blipFill>
        <p:spPr>
          <a:xfrm>
            <a:off x="144865" y="3590133"/>
            <a:ext cx="3993226" cy="2324611"/>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3198B422-7D3A-B602-2AA4-85FEBF7C017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tretch>
            <a:fillRect/>
          </a:stretch>
        </p:blipFill>
        <p:spPr>
          <a:xfrm>
            <a:off x="6329623" y="335938"/>
            <a:ext cx="5502117" cy="548688"/>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9B2E8B9E-01F4-CF17-56AA-A70379D2FEA6}"/>
              </a:ext>
            </a:extLst>
          </p:cNvPr>
          <p:cNvSpPr txBox="1"/>
          <p:nvPr/>
        </p:nvSpPr>
        <p:spPr>
          <a:xfrm>
            <a:off x="4138091" y="3429000"/>
            <a:ext cx="7693649" cy="3016210"/>
          </a:xfrm>
          <a:prstGeom prst="rect">
            <a:avLst/>
          </a:prstGeom>
          <a:noFill/>
        </p:spPr>
        <p:txBody>
          <a:bodyPr wrap="square">
            <a:spAutoFit/>
          </a:bodyPr>
          <a:lstStyle/>
          <a:p>
            <a:pPr>
              <a:lnSpc>
                <a:spcPct val="150000"/>
              </a:lnSpc>
            </a:pPr>
            <a:r>
              <a:rPr lang="he-IL" sz="1600" dirty="0">
                <a:latin typeface="David" panose="020E0502060401010101" pitchFamily="34" charset="-79"/>
                <a:cs typeface="David" panose="020E0502060401010101" pitchFamily="34" charset="-79"/>
              </a:rPr>
              <a:t>בסעיף זה אנו נשאלים לגבי מספר אנשים. </a:t>
            </a:r>
          </a:p>
          <a:p>
            <a:pPr>
              <a:lnSpc>
                <a:spcPct val="150000"/>
              </a:lnSpc>
            </a:pPr>
            <a:r>
              <a:rPr lang="he-IL" sz="1600" dirty="0">
                <a:latin typeface="David" panose="020E0502060401010101" pitchFamily="34" charset="-79"/>
                <a:cs typeface="David" panose="020E0502060401010101" pitchFamily="34" charset="-79"/>
              </a:rPr>
              <a:t>זה מידע שלא ניתן לקבל מדיאגרמת העיגול, כי היא מציגה רק שכיחות יחסית. </a:t>
            </a:r>
          </a:p>
          <a:p>
            <a:pPr>
              <a:lnSpc>
                <a:spcPct val="150000"/>
              </a:lnSpc>
            </a:pPr>
            <a:r>
              <a:rPr lang="he-IL" sz="1600" dirty="0">
                <a:latin typeface="David" panose="020E0502060401010101" pitchFamily="34" charset="-79"/>
                <a:cs typeface="David" panose="020E0502060401010101" pitchFamily="34" charset="-79"/>
              </a:rPr>
              <a:t>מספר האנשים שמעדיפים מכונית יפנית הוא 220, </a:t>
            </a:r>
          </a:p>
          <a:p>
            <a:pPr>
              <a:lnSpc>
                <a:spcPct val="150000"/>
              </a:lnSpc>
            </a:pPr>
            <a:r>
              <a:rPr lang="he-IL" sz="1600" dirty="0">
                <a:latin typeface="David" panose="020E0502060401010101" pitchFamily="34" charset="-79"/>
                <a:cs typeface="David" panose="020E0502060401010101" pitchFamily="34" charset="-79"/>
              </a:rPr>
              <a:t>ומספר האנשים שמעדיפים מכונית אמריקאית הוא 55.</a:t>
            </a:r>
          </a:p>
          <a:p>
            <a:pPr>
              <a:lnSpc>
                <a:spcPct val="150000"/>
              </a:lnSpc>
            </a:pPr>
            <a:r>
              <a:rPr lang="he-IL" sz="1600" dirty="0">
                <a:latin typeface="David" panose="020E0502060401010101" pitchFamily="34" charset="-79"/>
                <a:cs typeface="David" panose="020E0502060401010101" pitchFamily="34" charset="-79"/>
              </a:rPr>
              <a:t>את שני המספרים הללו ניתן למצוא בקלות בטבלת השכיחויות. </a:t>
            </a:r>
          </a:p>
          <a:p>
            <a:pPr>
              <a:lnSpc>
                <a:spcPct val="150000"/>
              </a:lnSpc>
            </a:pPr>
            <a:r>
              <a:rPr lang="he-IL" sz="1600" dirty="0">
                <a:latin typeface="David" panose="020E0502060401010101" pitchFamily="34" charset="-79"/>
                <a:cs typeface="David" panose="020E0502060401010101" pitchFamily="34" charset="-79"/>
              </a:rPr>
              <a:t>המידע נגיש גם בדיאגרמת העמודות, אך לא תמיד נוח לאחזר ממנה את הנתונים. </a:t>
            </a:r>
          </a:p>
          <a:p>
            <a:pPr>
              <a:lnSpc>
                <a:spcPct val="150000"/>
              </a:lnSpc>
            </a:pPr>
            <a:r>
              <a:rPr lang="he-IL" sz="1600" dirty="0">
                <a:latin typeface="David" panose="020E0502060401010101" pitchFamily="34" charset="-79"/>
                <a:cs typeface="David" panose="020E0502060401010101" pitchFamily="34" charset="-79"/>
              </a:rPr>
              <a:t>מספר האנשים שמעדיפים מכונית יפנית גדול ב-165 ממספר האנשים שמעדיפים מכונית אמריקאית (165=55–220).</a:t>
            </a:r>
          </a:p>
        </p:txBody>
      </p:sp>
      <p:pic>
        <p:nvPicPr>
          <p:cNvPr id="9" name="תמונה 8">
            <a:extLst>
              <a:ext uri="{FF2B5EF4-FFF2-40B4-BE49-F238E27FC236}">
                <a16:creationId xmlns:a16="http://schemas.microsoft.com/office/drawing/2014/main" id="{93753DDA-C25B-B380-C400-A34BF3D1AE5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rcRect t="13442"/>
          <a:stretch/>
        </p:blipFill>
        <p:spPr>
          <a:xfrm>
            <a:off x="3924485" y="1258427"/>
            <a:ext cx="7483488" cy="1708427"/>
          </a:xfrm>
          <a:prstGeom prst="rect">
            <a:avLst/>
          </a:prstGeom>
          <a:ln>
            <a:noFill/>
          </a:ln>
          <a:effectLst>
            <a:outerShdw blurRad="190500" algn="tl" rotWithShape="0">
              <a:srgbClr val="000000">
                <a:alpha val="70000"/>
              </a:srgbClr>
            </a:outerShdw>
          </a:effectLst>
        </p:spPr>
      </p:pic>
      <p:sp>
        <p:nvSpPr>
          <p:cNvPr id="3" name="מציין מיקום של כותרת תחתונה 6">
            <a:extLst>
              <a:ext uri="{FF2B5EF4-FFF2-40B4-BE49-F238E27FC236}">
                <a16:creationId xmlns:a16="http://schemas.microsoft.com/office/drawing/2014/main" id="{4536075A-A0F7-F1F0-E587-C27EF806A7D2}"/>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6717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035130C-9A0D-1A9A-31DC-ADADF88D3769}"/>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12" name="תמונה 11">
            <a:extLst>
              <a:ext uri="{FF2B5EF4-FFF2-40B4-BE49-F238E27FC236}">
                <a16:creationId xmlns:a16="http://schemas.microsoft.com/office/drawing/2014/main" id="{65D4520E-50BE-E6B0-A3B0-FA8FD27C0E28}"/>
              </a:ext>
            </a:extLst>
          </p:cNvPr>
          <p:cNvPicPr>
            <a:picLocks noChangeAspect="1"/>
          </p:cNvPicPr>
          <p:nvPr/>
        </p:nvPicPr>
        <p:blipFill>
          <a:blip r:embed="rId5"/>
          <a:stretch>
            <a:fillRect/>
          </a:stretch>
        </p:blipFill>
        <p:spPr>
          <a:xfrm>
            <a:off x="741332" y="780895"/>
            <a:ext cx="2453853" cy="2443756"/>
          </a:xfrm>
          <a:prstGeom prst="ellipse">
            <a:avLst/>
          </a:prstGeom>
        </p:spPr>
      </p:pic>
      <p:pic>
        <p:nvPicPr>
          <p:cNvPr id="8" name="תמונה 7">
            <a:extLst>
              <a:ext uri="{FF2B5EF4-FFF2-40B4-BE49-F238E27FC236}">
                <a16:creationId xmlns:a16="http://schemas.microsoft.com/office/drawing/2014/main" id="{8F0D08C0-A5FB-CC0C-3AF1-F0246D24EB9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tretch>
            <a:fillRect/>
          </a:stretch>
        </p:blipFill>
        <p:spPr>
          <a:xfrm>
            <a:off x="133291" y="3648763"/>
            <a:ext cx="3993226" cy="2324611"/>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93753DDA-C25B-B380-C400-A34BF3D1AE5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t="13442"/>
          <a:stretch/>
        </p:blipFill>
        <p:spPr>
          <a:xfrm>
            <a:off x="4348252" y="1397683"/>
            <a:ext cx="7483488" cy="1708427"/>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57A9EBA6-77A2-A175-60B9-E213950A8A4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tretch>
            <a:fillRect/>
          </a:stretch>
        </p:blipFill>
        <p:spPr>
          <a:xfrm>
            <a:off x="4554009" y="196960"/>
            <a:ext cx="7277731" cy="876376"/>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2EDBEAEC-E2BE-B8EB-8C33-7A2A3EC88428}"/>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Lst>
          </a:blip>
          <a:stretch>
            <a:fillRect/>
          </a:stretch>
        </p:blipFill>
        <p:spPr>
          <a:xfrm>
            <a:off x="4281827" y="3650221"/>
            <a:ext cx="7567316" cy="1173582"/>
          </a:xfrm>
          <a:prstGeom prst="rect">
            <a:avLst/>
          </a:prstGeom>
        </p:spPr>
      </p:pic>
      <p:sp>
        <p:nvSpPr>
          <p:cNvPr id="4" name="מציין מיקום של כותרת תחתונה 6">
            <a:extLst>
              <a:ext uri="{FF2B5EF4-FFF2-40B4-BE49-F238E27FC236}">
                <a16:creationId xmlns:a16="http://schemas.microsoft.com/office/drawing/2014/main" id="{54F7B9F1-31CB-6D16-13CA-DE9AE6791E20}"/>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41212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dirty="0">
                <a:solidFill>
                  <a:srgbClr val="D52E72"/>
                </a:solidFill>
                <a:effectLst>
                  <a:outerShdw blurRad="38100" dist="38100" dir="2700000" algn="tl">
                    <a:srgbClr val="000000">
                      <a:alpha val="43137"/>
                    </a:srgbClr>
                  </a:outerShdw>
                </a:effectLst>
              </a:rPr>
              <a:t>דוגמה פתורה</a:t>
            </a:r>
            <a:endParaRPr lang="he-IL" sz="3000" b="1" dirty="0">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dirty="0">
                <a:effectLst>
                  <a:outerShdw blurRad="38100" dist="38100" dir="2700000" algn="tl">
                    <a:srgbClr val="000000">
                      <a:alpha val="43137"/>
                    </a:srgbClr>
                  </a:outerShdw>
                </a:effectLst>
              </a:rPr>
              <a:t>עמודים 53-54</a:t>
            </a:r>
          </a:p>
        </p:txBody>
      </p:sp>
      <p:pic>
        <p:nvPicPr>
          <p:cNvPr id="5" name="תמונה 4">
            <a:extLst>
              <a:ext uri="{FF2B5EF4-FFF2-40B4-BE49-F238E27FC236}">
                <a16:creationId xmlns:a16="http://schemas.microsoft.com/office/drawing/2014/main" id="{75B41D38-4E2B-6824-4BBC-9A984CFB99C6}"/>
              </a:ext>
            </a:extLst>
          </p:cNvPr>
          <p:cNvPicPr>
            <a:picLocks noChangeAspect="1"/>
          </p:cNvPicPr>
          <p:nvPr/>
        </p:nvPicPr>
        <p:blipFill rotWithShape="1">
          <a:blip r:embed="rId4"/>
          <a:srcRect t="10657" b="10298"/>
          <a:stretch/>
        </p:blipFill>
        <p:spPr>
          <a:xfrm>
            <a:off x="0" y="4298729"/>
            <a:ext cx="12192000" cy="2559272"/>
          </a:xfrm>
          <a:prstGeom prst="rect">
            <a:avLst/>
          </a:prstGeom>
        </p:spPr>
      </p:pic>
      <p:sp>
        <p:nvSpPr>
          <p:cNvPr id="6" name="מציין מיקום של כותרת תחתונה 6">
            <a:extLst>
              <a:ext uri="{FF2B5EF4-FFF2-40B4-BE49-F238E27FC236}">
                <a16:creationId xmlns:a16="http://schemas.microsoft.com/office/drawing/2014/main" id="{EDFB2A85-A48B-696B-309A-A8568BEA2B6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7599713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7D99400-E6E7-6553-66C2-06F1FAFF74E9}"/>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70029807-A2A8-5FD4-5455-0166FD6025A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2369136" y="2447015"/>
            <a:ext cx="8009314" cy="1524132"/>
          </a:xfrm>
          <a:prstGeom prst="rect">
            <a:avLst/>
          </a:prstGeom>
          <a:ln>
            <a:noFill/>
          </a:ln>
          <a:effectLst>
            <a:outerShdw blurRad="190500" algn="tl" rotWithShape="0">
              <a:srgbClr val="000000">
                <a:alpha val="70000"/>
              </a:srgbClr>
            </a:outerShdw>
          </a:effectLst>
        </p:spPr>
      </p:pic>
      <p:sp>
        <p:nvSpPr>
          <p:cNvPr id="3" name="מציין מיקום של כותרת תחתונה 6">
            <a:extLst>
              <a:ext uri="{FF2B5EF4-FFF2-40B4-BE49-F238E27FC236}">
                <a16:creationId xmlns:a16="http://schemas.microsoft.com/office/drawing/2014/main" id="{5CCBF9EB-D9E0-364B-F1C7-D176E0AA739A}"/>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6313487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22A5A11D-B70B-18FC-1CC3-5E71837A2225}"/>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6" name="תיבת טקסט 5">
            <a:extLst>
              <a:ext uri="{FF2B5EF4-FFF2-40B4-BE49-F238E27FC236}">
                <a16:creationId xmlns:a16="http://schemas.microsoft.com/office/drawing/2014/main" id="{8D1C372B-35AC-3FC4-4754-E6D3EB25E1FB}"/>
              </a:ext>
            </a:extLst>
          </p:cNvPr>
          <p:cNvSpPr txBox="1"/>
          <p:nvPr/>
        </p:nvSpPr>
        <p:spPr>
          <a:xfrm>
            <a:off x="1082435" y="1745974"/>
            <a:ext cx="5367301" cy="4493538"/>
          </a:xfrm>
          <a:prstGeom prst="rect">
            <a:avLst/>
          </a:prstGeom>
          <a:noFill/>
        </p:spPr>
        <p:txBody>
          <a:bodyPr wrap="square">
            <a:spAutoFit/>
          </a:bodyPr>
          <a:lstStyle/>
          <a:p>
            <a:pPr>
              <a:lnSpc>
                <a:spcPct val="150000"/>
              </a:lnSpc>
            </a:pPr>
            <a:r>
              <a:rPr lang="he-IL" sz="1600" dirty="0">
                <a:latin typeface="David" panose="020E0502060401010101" pitchFamily="34" charset="-79"/>
                <a:cs typeface="David" panose="020E0502060401010101" pitchFamily="34" charset="-79"/>
              </a:rPr>
              <a:t>לפני פתרון השאלה ננסה להבין את המידע הנתון. </a:t>
            </a:r>
          </a:p>
          <a:p>
            <a:pPr>
              <a:lnSpc>
                <a:spcPct val="150000"/>
              </a:lnSpc>
            </a:pPr>
            <a:r>
              <a:rPr lang="he-IL" sz="1600" dirty="0">
                <a:latin typeface="David" panose="020E0502060401010101" pitchFamily="34" charset="-79"/>
                <a:cs typeface="David" panose="020E0502060401010101" pitchFamily="34" charset="-79"/>
              </a:rPr>
              <a:t>הכותרת היא: "פילוח רכישות מקוונות של ישראלים בשנה האחרונה". </a:t>
            </a:r>
          </a:p>
          <a:p>
            <a:pPr>
              <a:lnSpc>
                <a:spcPct val="150000"/>
              </a:lnSpc>
            </a:pPr>
            <a:r>
              <a:rPr lang="he-IL" sz="1600" dirty="0">
                <a:latin typeface="David" panose="020E0502060401010101" pitchFamily="34" charset="-79"/>
                <a:cs typeface="David" panose="020E0502060401010101" pitchFamily="34" charset="-79"/>
              </a:rPr>
              <a:t>כלומר, מדובר במידע על קניות של ישראלים באינטרנט בלבד. </a:t>
            </a:r>
          </a:p>
          <a:p>
            <a:pPr>
              <a:lnSpc>
                <a:spcPct val="150000"/>
              </a:lnSpc>
            </a:pPr>
            <a:r>
              <a:rPr lang="he-IL" sz="1600" dirty="0">
                <a:latin typeface="David" panose="020E0502060401010101" pitchFamily="34" charset="-79"/>
                <a:cs typeface="David" panose="020E0502060401010101" pitchFamily="34" charset="-79"/>
              </a:rPr>
              <a:t>במלבן הימני העליון רשום המספר 48%, ולצידו "כרטיסים לסרטים, הופעות וכו'". המשמעות היא ש-48% מהרוכשים כרטיסים רוכשים אותם באופן מקוון. </a:t>
            </a:r>
          </a:p>
          <a:p>
            <a:pPr>
              <a:lnSpc>
                <a:spcPct val="150000"/>
              </a:lnSpc>
            </a:pPr>
            <a:r>
              <a:rPr lang="he-IL" sz="1600" dirty="0">
                <a:latin typeface="David" panose="020E0502060401010101" pitchFamily="34" charset="-79"/>
                <a:cs typeface="David" panose="020E0502060401010101" pitchFamily="34" charset="-79"/>
              </a:rPr>
              <a:t>השאר, 52%, רוכשים כרטיסים לא באופן מקוון. </a:t>
            </a:r>
          </a:p>
          <a:p>
            <a:pPr>
              <a:lnSpc>
                <a:spcPct val="150000"/>
              </a:lnSpc>
            </a:pPr>
            <a:r>
              <a:rPr lang="he-IL" sz="1600" dirty="0">
                <a:latin typeface="David" panose="020E0502060401010101" pitchFamily="34" charset="-79"/>
                <a:cs typeface="David" panose="020E0502060401010101" pitchFamily="34" charset="-79"/>
              </a:rPr>
              <a:t>באופן דומה, במלבן הימני התחתון רשום ש-32% מהרוכשים "מוצרי תיירות, חופשות, טיסות והשכרת רכב" רוכשים אותם באופן מקוון. השאר, 68%, רוכשים באופן לא מקוון וכך הלאה. </a:t>
            </a:r>
          </a:p>
          <a:p>
            <a:pPr>
              <a:lnSpc>
                <a:spcPct val="150000"/>
              </a:lnSpc>
            </a:pPr>
            <a:r>
              <a:rPr lang="he-IL" sz="1600" dirty="0">
                <a:latin typeface="David" panose="020E0502060401010101" pitchFamily="34" charset="-79"/>
                <a:cs typeface="David" panose="020E0502060401010101" pitchFamily="34" charset="-79"/>
              </a:rPr>
              <a:t>נדגיש שאדם יכול לרכוש באינטרנט מספר מוצרים שונים, ולכן יכול להיות מיוצג על-ידי יותר מ"מלבן מידע" אחד המופיע כאן.</a:t>
            </a:r>
          </a:p>
        </p:txBody>
      </p:sp>
      <p:pic>
        <p:nvPicPr>
          <p:cNvPr id="9" name="תמונה 8">
            <a:extLst>
              <a:ext uri="{FF2B5EF4-FFF2-40B4-BE49-F238E27FC236}">
                <a16:creationId xmlns:a16="http://schemas.microsoft.com/office/drawing/2014/main" id="{701422B7-6866-72DD-E2F4-269657E3BD2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16979" b="15774"/>
          <a:stretch/>
        </p:blipFill>
        <p:spPr>
          <a:xfrm>
            <a:off x="6609144" y="266432"/>
            <a:ext cx="5257544" cy="4293994"/>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2178EDB3-D0CF-53F8-0E57-68B85815988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t="87177" b="6239"/>
          <a:stretch/>
        </p:blipFill>
        <p:spPr>
          <a:xfrm>
            <a:off x="116967" y="1147467"/>
            <a:ext cx="6332769" cy="335666"/>
          </a:xfrm>
          <a:prstGeom prst="rect">
            <a:avLst/>
          </a:prstGeom>
          <a:ln>
            <a:noFill/>
          </a:ln>
          <a:effectLst>
            <a:outerShdw blurRad="190500" algn="tl" rotWithShape="0">
              <a:srgbClr val="000000">
                <a:alpha val="70000"/>
              </a:srgbClr>
            </a:outerShdw>
          </a:effectLst>
        </p:spPr>
      </p:pic>
      <p:sp>
        <p:nvSpPr>
          <p:cNvPr id="3" name="מציין מיקום של כותרת תחתונה 6">
            <a:extLst>
              <a:ext uri="{FF2B5EF4-FFF2-40B4-BE49-F238E27FC236}">
                <a16:creationId xmlns:a16="http://schemas.microsoft.com/office/drawing/2014/main" id="{184CC7D9-C035-5544-8112-AF4B118A4F79}"/>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38024741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6AE25EB-4C49-B781-C6AA-4EB462D7B3E3}"/>
              </a:ext>
            </a:extLst>
          </p:cNvPr>
          <p:cNvPicPr>
            <a:picLocks noChangeAspect="1"/>
          </p:cNvPicPr>
          <p:nvPr/>
        </p:nvPicPr>
        <p:blipFill rotWithShape="1">
          <a:blip r:embed="rId3"/>
          <a:srcRect t="10657" b="10298"/>
          <a:stretch/>
        </p:blipFill>
        <p:spPr>
          <a:xfrm rot="16200000">
            <a:off x="-2419002" y="2419002"/>
            <a:ext cx="6840977" cy="2002970"/>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917AF7E-2321-86A3-49FE-1B4436A2BBC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l="16979" b="15774"/>
          <a:stretch/>
        </p:blipFill>
        <p:spPr>
          <a:xfrm>
            <a:off x="6609144" y="266432"/>
            <a:ext cx="5257544" cy="4293994"/>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40CEE3B7-A42A-2D77-9944-6E968E7FB58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1922205" y="1770345"/>
            <a:ext cx="4054191" cy="845893"/>
          </a:xfrm>
          <a:prstGeom prst="rect">
            <a:avLst/>
          </a:prstGeom>
        </p:spPr>
      </p:pic>
      <p:pic>
        <p:nvPicPr>
          <p:cNvPr id="4" name="תמונה 3">
            <a:extLst>
              <a:ext uri="{FF2B5EF4-FFF2-40B4-BE49-F238E27FC236}">
                <a16:creationId xmlns:a16="http://schemas.microsoft.com/office/drawing/2014/main" id="{3A65604C-57A2-816B-973B-3551AB0BA66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20000" contrast="-40000"/>
                    </a14:imgEffect>
                  </a14:imgLayer>
                </a14:imgProps>
              </a:ext>
            </a:extLst>
          </a:blip>
          <a:stretch>
            <a:fillRect/>
          </a:stretch>
        </p:blipFill>
        <p:spPr>
          <a:xfrm>
            <a:off x="1726803" y="2903450"/>
            <a:ext cx="3856054" cy="2476715"/>
          </a:xfrm>
          <a:prstGeom prst="rect">
            <a:avLst/>
          </a:prstGeom>
        </p:spPr>
      </p:pic>
      <p:sp>
        <p:nvSpPr>
          <p:cNvPr id="5" name="מלבן 4">
            <a:extLst>
              <a:ext uri="{FF2B5EF4-FFF2-40B4-BE49-F238E27FC236}">
                <a16:creationId xmlns:a16="http://schemas.microsoft.com/office/drawing/2014/main" id="{9237DB8A-D876-14CC-8401-00AC73BD1733}"/>
              </a:ext>
            </a:extLst>
          </p:cNvPr>
          <p:cNvSpPr/>
          <p:nvPr/>
        </p:nvSpPr>
        <p:spPr>
          <a:xfrm>
            <a:off x="5235976" y="2903450"/>
            <a:ext cx="455272" cy="27299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D44C2935-560E-24C4-33CE-CFB25789729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Lst>
          </a:blip>
          <a:srcRect t="87177" b="6239"/>
          <a:stretch/>
        </p:blipFill>
        <p:spPr>
          <a:xfrm>
            <a:off x="116967" y="1147467"/>
            <a:ext cx="6332769" cy="335666"/>
          </a:xfrm>
          <a:prstGeom prst="rect">
            <a:avLst/>
          </a:prstGeom>
          <a:ln>
            <a:noFill/>
          </a:ln>
          <a:effectLst>
            <a:outerShdw blurRad="190500" algn="tl" rotWithShape="0">
              <a:srgbClr val="000000">
                <a:alpha val="70000"/>
              </a:srgbClr>
            </a:outerShdw>
          </a:effectLst>
        </p:spPr>
      </p:pic>
      <p:sp>
        <p:nvSpPr>
          <p:cNvPr id="6" name="מציין מיקום של כותרת תחתונה 6">
            <a:extLst>
              <a:ext uri="{FF2B5EF4-FFF2-40B4-BE49-F238E27FC236}">
                <a16:creationId xmlns:a16="http://schemas.microsoft.com/office/drawing/2014/main" id="{913D1114-17BA-AF51-AD1D-0E31A0DD96C6}"/>
              </a:ext>
            </a:extLst>
          </p:cNvPr>
          <p:cNvSpPr>
            <a:spLocks noGrp="1"/>
          </p:cNvSpPr>
          <p:nvPr>
            <p:ph type="ftr" sz="quarter" idx="11"/>
          </p:nvPr>
        </p:nvSpPr>
        <p:spPr>
          <a:xfrm>
            <a:off x="0" y="6475849"/>
            <a:ext cx="1324947" cy="365125"/>
          </a:xfrm>
        </p:spPr>
        <p:txBody>
          <a:bodyPr/>
          <a:lstStyle/>
          <a:p>
            <a:r>
              <a:rPr lang="he-IL" dirty="0"/>
              <a:t>אשכול פיננסי כלכלי</a:t>
            </a:r>
            <a:endParaRPr lang="en-US" dirty="0"/>
          </a:p>
        </p:txBody>
      </p:sp>
    </p:spTree>
    <p:extLst>
      <p:ext uri="{BB962C8B-B14F-4D97-AF65-F5344CB8AC3E}">
        <p14:creationId xmlns:p14="http://schemas.microsoft.com/office/powerpoint/2010/main" val="13527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47658</TotalTime>
  <Words>1081</Words>
  <Application>Microsoft Office PowerPoint</Application>
  <PresentationFormat>מסך רחב</PresentationFormat>
  <Paragraphs>324</Paragraphs>
  <Slides>107</Slides>
  <Notes>107</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107</vt:i4>
      </vt:variant>
    </vt:vector>
  </HeadingPairs>
  <TitlesOfParts>
    <vt:vector size="112" baseType="lpstr">
      <vt:lpstr>Arial</vt:lpstr>
      <vt:lpstr>Calibri</vt:lpstr>
      <vt:lpstr>Calibri Light</vt:lpstr>
      <vt:lpstr>David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Tali Rouash</dc:creator>
  <cp:lastModifiedBy>טלי רואש</cp:lastModifiedBy>
  <cp:revision>524</cp:revision>
  <dcterms:created xsi:type="dcterms:W3CDTF">2023-03-16T18:50:14Z</dcterms:created>
  <dcterms:modified xsi:type="dcterms:W3CDTF">2023-11-05T03:28:20Z</dcterms:modified>
</cp:coreProperties>
</file>