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92"/>
  </p:notesMasterIdLst>
  <p:sldIdLst>
    <p:sldId id="261" r:id="rId2"/>
    <p:sldId id="359" r:id="rId3"/>
    <p:sldId id="262" r:id="rId4"/>
    <p:sldId id="257" r:id="rId5"/>
    <p:sldId id="477" r:id="rId6"/>
    <p:sldId id="478" r:id="rId7"/>
    <p:sldId id="505" r:id="rId8"/>
    <p:sldId id="347" r:id="rId9"/>
    <p:sldId id="455" r:id="rId10"/>
    <p:sldId id="486" r:id="rId11"/>
    <p:sldId id="487" r:id="rId12"/>
    <p:sldId id="488" r:id="rId13"/>
    <p:sldId id="489" r:id="rId14"/>
    <p:sldId id="490" r:id="rId15"/>
    <p:sldId id="491" r:id="rId16"/>
    <p:sldId id="493" r:id="rId17"/>
    <p:sldId id="492" r:id="rId18"/>
    <p:sldId id="453" r:id="rId19"/>
    <p:sldId id="479" r:id="rId20"/>
    <p:sldId id="458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456" r:id="rId33"/>
    <p:sldId id="480" r:id="rId34"/>
    <p:sldId id="461" r:id="rId35"/>
    <p:sldId id="508" r:id="rId36"/>
    <p:sldId id="509" r:id="rId37"/>
    <p:sldId id="510" r:id="rId38"/>
    <p:sldId id="511" r:id="rId39"/>
    <p:sldId id="512" r:id="rId40"/>
    <p:sldId id="459" r:id="rId41"/>
    <p:sldId id="506" r:id="rId42"/>
    <p:sldId id="507" r:id="rId43"/>
    <p:sldId id="513" r:id="rId44"/>
    <p:sldId id="514" r:id="rId45"/>
    <p:sldId id="515" r:id="rId46"/>
    <p:sldId id="516" r:id="rId47"/>
    <p:sldId id="462" r:id="rId48"/>
    <p:sldId id="481" r:id="rId49"/>
    <p:sldId id="464" r:id="rId50"/>
    <p:sldId id="517" r:id="rId51"/>
    <p:sldId id="518" r:id="rId52"/>
    <p:sldId id="519" r:id="rId53"/>
    <p:sldId id="520" r:id="rId54"/>
    <p:sldId id="521" r:id="rId55"/>
    <p:sldId id="522" r:id="rId56"/>
    <p:sldId id="465" r:id="rId57"/>
    <p:sldId id="482" r:id="rId58"/>
    <p:sldId id="467" r:id="rId59"/>
    <p:sldId id="523" r:id="rId60"/>
    <p:sldId id="524" r:id="rId61"/>
    <p:sldId id="525" r:id="rId62"/>
    <p:sldId id="526" r:id="rId63"/>
    <p:sldId id="468" r:id="rId64"/>
    <p:sldId id="483" r:id="rId65"/>
    <p:sldId id="470" r:id="rId66"/>
    <p:sldId id="527" r:id="rId67"/>
    <p:sldId id="528" r:id="rId68"/>
    <p:sldId id="529" r:id="rId69"/>
    <p:sldId id="530" r:id="rId70"/>
    <p:sldId id="531" r:id="rId71"/>
    <p:sldId id="532" r:id="rId72"/>
    <p:sldId id="471" r:id="rId73"/>
    <p:sldId id="484" r:id="rId74"/>
    <p:sldId id="473" r:id="rId75"/>
    <p:sldId id="533" r:id="rId76"/>
    <p:sldId id="534" r:id="rId77"/>
    <p:sldId id="535" r:id="rId78"/>
    <p:sldId id="536" r:id="rId79"/>
    <p:sldId id="537" r:id="rId80"/>
    <p:sldId id="538" r:id="rId81"/>
    <p:sldId id="539" r:id="rId82"/>
    <p:sldId id="540" r:id="rId83"/>
    <p:sldId id="474" r:id="rId84"/>
    <p:sldId id="485" r:id="rId85"/>
    <p:sldId id="476" r:id="rId86"/>
    <p:sldId id="541" r:id="rId87"/>
    <p:sldId id="542" r:id="rId88"/>
    <p:sldId id="543" r:id="rId89"/>
    <p:sldId id="545" r:id="rId90"/>
    <p:sldId id="544" r:id="rId9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55" autoAdjust="0"/>
    <p:restoredTop sz="93362" autoAdjust="0"/>
  </p:normalViewPr>
  <p:slideViewPr>
    <p:cSldViewPr snapToGrid="0">
      <p:cViewPr varScale="1">
        <p:scale>
          <a:sx n="57" d="100"/>
          <a:sy n="57" d="100"/>
        </p:scale>
        <p:origin x="6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02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35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5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36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9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37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71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8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4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43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4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1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8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45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4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44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3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75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0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7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2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3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41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7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62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8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18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5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2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4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94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76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42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66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77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6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616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40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63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555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47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458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246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635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8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768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41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74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136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66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0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78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886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66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901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0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35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300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5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98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28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500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770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89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56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734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688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85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641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7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85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38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044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90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5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1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8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11/5/2023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11/5/2023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11/5/2023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10" Type="http://schemas.microsoft.com/office/2007/relationships/hdphoto" Target="../media/hdphoto16.wdp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10" Type="http://schemas.microsoft.com/office/2007/relationships/hdphoto" Target="../media/hdphoto18.wdp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10" Type="http://schemas.microsoft.com/office/2007/relationships/hdphoto" Target="../media/hdphoto23.wdp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10" Type="http://schemas.microsoft.com/office/2007/relationships/hdphoto" Target="../media/hdphoto25.wdp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10" Type="http://schemas.microsoft.com/office/2007/relationships/hdphoto" Target="../media/hdphoto27.wdp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6.png"/><Relationship Id="rId10" Type="http://schemas.microsoft.com/office/2007/relationships/hdphoto" Target="../media/hdphoto31.wdp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microsoft.com/office/2007/relationships/hdphoto" Target="../media/hdphoto3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2.wdp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microsoft.com/office/2007/relationships/hdphoto" Target="../media/hdphoto3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microsoft.com/office/2007/relationships/hdphoto" Target="../media/hdphoto34.wdp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6.png"/><Relationship Id="rId10" Type="http://schemas.microsoft.com/office/2007/relationships/hdphoto" Target="../media/hdphoto37.wdp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6.png"/><Relationship Id="rId10" Type="http://schemas.microsoft.com/office/2007/relationships/hdphoto" Target="../media/hdphoto37.wdp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10" Type="http://schemas.microsoft.com/office/2007/relationships/hdphoto" Target="../media/hdphoto41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10" Type="http://schemas.microsoft.com/office/2007/relationships/hdphoto" Target="../media/hdphoto42.wdp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10" Type="http://schemas.microsoft.com/office/2007/relationships/hdphoto" Target="../media/hdphoto43.wdp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10" Type="http://schemas.microsoft.com/office/2007/relationships/hdphoto" Target="../media/hdphoto44.wdp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12" Type="http://schemas.microsoft.com/office/2007/relationships/hdphoto" Target="../media/hdphoto48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47.wdp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53.png"/><Relationship Id="rId10" Type="http://schemas.microsoft.com/office/2007/relationships/hdphoto" Target="../media/hdphoto50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53.png"/><Relationship Id="rId10" Type="http://schemas.microsoft.com/office/2007/relationships/hdphoto" Target="../media/hdphoto52.wdp"/><Relationship Id="rId4" Type="http://schemas.openxmlformats.org/officeDocument/2006/relationships/image" Target="../media/image1.png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53.png"/><Relationship Id="rId10" Type="http://schemas.microsoft.com/office/2007/relationships/hdphoto" Target="../media/hdphoto53.wdp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microsoft.com/office/2007/relationships/hdphoto" Target="../media/hdphoto55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microsoft.com/office/2007/relationships/hdphoto" Target="../media/hdphoto54.wdp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12" Type="http://schemas.microsoft.com/office/2007/relationships/hdphoto" Target="../media/hdphoto60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microsoft.com/office/2007/relationships/hdphoto" Target="../media/hdphoto59.wdp"/><Relationship Id="rId4" Type="http://schemas.openxmlformats.org/officeDocument/2006/relationships/image" Target="../media/image1.png"/><Relationship Id="rId9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64.png"/><Relationship Id="rId10" Type="http://schemas.microsoft.com/office/2007/relationships/hdphoto" Target="../media/hdphoto62.wdp"/><Relationship Id="rId4" Type="http://schemas.openxmlformats.org/officeDocument/2006/relationships/image" Target="../media/image1.png"/><Relationship Id="rId9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64.png"/><Relationship Id="rId10" Type="http://schemas.microsoft.com/office/2007/relationships/hdphoto" Target="../media/hdphoto63.wdp"/><Relationship Id="rId4" Type="http://schemas.openxmlformats.org/officeDocument/2006/relationships/image" Target="../media/image1.png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microsoft.com/office/2007/relationships/hdphoto" Target="../media/hdphoto65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11" Type="http://schemas.openxmlformats.org/officeDocument/2006/relationships/image" Target="../media/image73.png"/><Relationship Id="rId5" Type="http://schemas.openxmlformats.org/officeDocument/2006/relationships/image" Target="../media/image64.png"/><Relationship Id="rId10" Type="http://schemas.microsoft.com/office/2007/relationships/hdphoto" Target="../media/hdphoto64.wdp"/><Relationship Id="rId4" Type="http://schemas.openxmlformats.org/officeDocument/2006/relationships/image" Target="../media/image1.png"/><Relationship Id="rId9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64.png"/><Relationship Id="rId10" Type="http://schemas.microsoft.com/office/2007/relationships/hdphoto" Target="../media/hdphoto67.wdp"/><Relationship Id="rId4" Type="http://schemas.openxmlformats.org/officeDocument/2006/relationships/image" Target="../media/image1.pn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microsoft.com/office/2007/relationships/hdphoto" Target="../media/hdphoto69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11" Type="http://schemas.openxmlformats.org/officeDocument/2006/relationships/image" Target="../media/image77.png"/><Relationship Id="rId5" Type="http://schemas.openxmlformats.org/officeDocument/2006/relationships/image" Target="../media/image64.png"/><Relationship Id="rId10" Type="http://schemas.microsoft.com/office/2007/relationships/hdphoto" Target="../media/hdphoto68.wdp"/><Relationship Id="rId4" Type="http://schemas.openxmlformats.org/officeDocument/2006/relationships/image" Target="../media/image1.png"/><Relationship Id="rId9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78.png"/><Relationship Id="rId10" Type="http://schemas.microsoft.com/office/2007/relationships/hdphoto" Target="../media/hdphoto72.wdp"/><Relationship Id="rId4" Type="http://schemas.openxmlformats.org/officeDocument/2006/relationships/image" Target="../media/image1.png"/><Relationship Id="rId9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13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12" Type="http://schemas.microsoft.com/office/2007/relationships/hdphoto" Target="../media/hdphoto75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microsoft.com/office/2007/relationships/hdphoto" Target="../media/hdphoto74.wdp"/><Relationship Id="rId4" Type="http://schemas.openxmlformats.org/officeDocument/2006/relationships/image" Target="../media/image1.png"/><Relationship Id="rId9" Type="http://schemas.openxmlformats.org/officeDocument/2006/relationships/image" Target="../media/image82.png"/><Relationship Id="rId14" Type="http://schemas.microsoft.com/office/2007/relationships/hdphoto" Target="../media/hdphoto7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78.png"/><Relationship Id="rId10" Type="http://schemas.microsoft.com/office/2007/relationships/hdphoto" Target="../media/hdphoto78.wdp"/><Relationship Id="rId4" Type="http://schemas.openxmlformats.org/officeDocument/2006/relationships/image" Target="../media/image1.png"/><Relationship Id="rId9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78.png"/><Relationship Id="rId10" Type="http://schemas.microsoft.com/office/2007/relationships/hdphoto" Target="../media/hdphoto79.wdp"/><Relationship Id="rId4" Type="http://schemas.openxmlformats.org/officeDocument/2006/relationships/image" Target="../media/image1.png"/><Relationship Id="rId9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12" Type="http://schemas.microsoft.com/office/2007/relationships/hdphoto" Target="../media/hdphoto81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11" Type="http://schemas.openxmlformats.org/officeDocument/2006/relationships/image" Target="../media/image89.png"/><Relationship Id="rId5" Type="http://schemas.openxmlformats.org/officeDocument/2006/relationships/image" Target="../media/image78.png"/><Relationship Id="rId10" Type="http://schemas.microsoft.com/office/2007/relationships/hdphoto" Target="../media/hdphoto80.wdp"/><Relationship Id="rId4" Type="http://schemas.openxmlformats.org/officeDocument/2006/relationships/image" Target="../media/image1.png"/><Relationship Id="rId9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5" Type="http://schemas.openxmlformats.org/officeDocument/2006/relationships/image" Target="../media/image90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5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5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13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6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Relationship Id="rId14" Type="http://schemas.microsoft.com/office/2007/relationships/hdphoto" Target="../media/hdphoto87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8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13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9.wdp"/><Relationship Id="rId2" Type="http://schemas.openxmlformats.org/officeDocument/2006/relationships/notesSlide" Target="../notesSlides/notesSlide70.xml"/><Relationship Id="rId16" Type="http://schemas.microsoft.com/office/2007/relationships/hdphoto" Target="../media/hdphoto9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7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Relationship Id="rId14" Type="http://schemas.microsoft.com/office/2007/relationships/hdphoto" Target="../media/hdphoto90.wdp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13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89.wdp"/><Relationship Id="rId2" Type="http://schemas.openxmlformats.org/officeDocument/2006/relationships/notesSlide" Target="../notesSlides/notesSlide71.xml"/><Relationship Id="rId16" Type="http://schemas.microsoft.com/office/2007/relationships/hdphoto" Target="../media/hdphoto9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97.png"/><Relationship Id="rId5" Type="http://schemas.openxmlformats.org/officeDocument/2006/relationships/image" Target="../media/image90.png"/><Relationship Id="rId15" Type="http://schemas.openxmlformats.org/officeDocument/2006/relationships/image" Target="../media/image101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Relationship Id="rId14" Type="http://schemas.microsoft.com/office/2007/relationships/hdphoto" Target="../media/hdphoto9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95.wdp"/><Relationship Id="rId3" Type="http://schemas.openxmlformats.org/officeDocument/2006/relationships/image" Target="../media/image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97.wdp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10" Type="http://schemas.microsoft.com/office/2007/relationships/hdphoto" Target="../media/hdphoto98.wdp"/><Relationship Id="rId4" Type="http://schemas.openxmlformats.org/officeDocument/2006/relationships/image" Target="../media/image1.png"/><Relationship Id="rId9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97.wdp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10" Type="http://schemas.microsoft.com/office/2007/relationships/hdphoto" Target="../media/hdphoto99.wdp"/><Relationship Id="rId4" Type="http://schemas.openxmlformats.org/officeDocument/2006/relationships/image" Target="../media/image1.png"/><Relationship Id="rId9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10" Type="http://schemas.microsoft.com/office/2007/relationships/hdphoto" Target="../media/hdphoto101.wdp"/><Relationship Id="rId4" Type="http://schemas.openxmlformats.org/officeDocument/2006/relationships/image" Target="../media/image1.png"/><Relationship Id="rId9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10" Type="http://schemas.microsoft.com/office/2007/relationships/hdphoto" Target="../media/hdphoto102.wdp"/><Relationship Id="rId4" Type="http://schemas.openxmlformats.org/officeDocument/2006/relationships/image" Target="../media/image1.png"/><Relationship Id="rId9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12" Type="http://schemas.microsoft.com/office/2007/relationships/hdphoto" Target="../media/hdphoto104.wdp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11" Type="http://schemas.openxmlformats.org/officeDocument/2006/relationships/image" Target="../media/image112.png"/><Relationship Id="rId5" Type="http://schemas.openxmlformats.org/officeDocument/2006/relationships/image" Target="../media/image102.png"/><Relationship Id="rId10" Type="http://schemas.microsoft.com/office/2007/relationships/hdphoto" Target="../media/hdphoto103.wdp"/><Relationship Id="rId4" Type="http://schemas.openxmlformats.org/officeDocument/2006/relationships/image" Target="../media/image1.png"/><Relationship Id="rId9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02.png"/><Relationship Id="rId10" Type="http://schemas.microsoft.com/office/2007/relationships/hdphoto" Target="../media/hdphoto105.wdp"/><Relationship Id="rId4" Type="http://schemas.openxmlformats.org/officeDocument/2006/relationships/image" Target="../media/image1.png"/><Relationship Id="rId9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6.wdp"/><Relationship Id="rId5" Type="http://schemas.openxmlformats.org/officeDocument/2006/relationships/image" Target="../media/image114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108.wdp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7.wdp"/><Relationship Id="rId5" Type="http://schemas.openxmlformats.org/officeDocument/2006/relationships/image" Target="../media/image115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09.wdp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7.wdp"/><Relationship Id="rId5" Type="http://schemas.openxmlformats.org/officeDocument/2006/relationships/image" Target="../media/image115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110.wdp"/><Relationship Id="rId3" Type="http://schemas.openxmlformats.org/officeDocument/2006/relationships/image" Target="../media/image2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7.wdp"/><Relationship Id="rId5" Type="http://schemas.openxmlformats.org/officeDocument/2006/relationships/image" Target="../media/image115.png"/><Relationship Id="rId10" Type="http://schemas.microsoft.com/office/2007/relationships/hdphoto" Target="../media/hdphoto111.wdp"/><Relationship Id="rId4" Type="http://schemas.openxmlformats.org/officeDocument/2006/relationships/image" Target="../media/image1.png"/><Relationship Id="rId9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112.wdp"/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12" Type="http://schemas.microsoft.com/office/2007/relationships/hdphoto" Target="../media/hdphoto114.wdp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11" Type="http://schemas.openxmlformats.org/officeDocument/2006/relationships/image" Target="../media/image122.png"/><Relationship Id="rId5" Type="http://schemas.openxmlformats.org/officeDocument/2006/relationships/image" Target="../media/image118.png"/><Relationship Id="rId10" Type="http://schemas.microsoft.com/office/2007/relationships/hdphoto" Target="../media/hdphoto113.wdp"/><Relationship Id="rId4" Type="http://schemas.openxmlformats.org/officeDocument/2006/relationships/image" Target="../media/image1.png"/><Relationship Id="rId9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115.wdp"/><Relationship Id="rId3" Type="http://schemas.openxmlformats.org/officeDocument/2006/relationships/image" Target="../media/image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3.wdp"/><Relationship Id="rId5" Type="http://schemas.openxmlformats.org/officeDocument/2006/relationships/image" Target="../media/image121.png"/><Relationship Id="rId10" Type="http://schemas.microsoft.com/office/2007/relationships/hdphoto" Target="../media/hdphoto116.wdp"/><Relationship Id="rId4" Type="http://schemas.openxmlformats.org/officeDocument/2006/relationships/image" Target="../media/image1.png"/><Relationship Id="rId9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18.wdp"/><Relationship Id="rId3" Type="http://schemas.openxmlformats.org/officeDocument/2006/relationships/image" Target="../media/image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7.wdp"/><Relationship Id="rId5" Type="http://schemas.openxmlformats.org/officeDocument/2006/relationships/image" Target="../media/image125.png"/><Relationship Id="rId10" Type="http://schemas.microsoft.com/office/2007/relationships/hdphoto" Target="../media/hdphoto119.wdp"/><Relationship Id="rId4" Type="http://schemas.openxmlformats.org/officeDocument/2006/relationships/image" Target="../media/image1.png"/><Relationship Id="rId9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815898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ג'- </a:t>
            </a:r>
          </a:p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פיננסי כלכלי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75F3517-021E-8346-DCBF-EC39E0242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8178EBB-E3D0-0248-8E14-74B093185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37" y="422067"/>
            <a:ext cx="2579375" cy="330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D92C0009-356C-E164-8C49-AF8C5657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538DAD2-0654-4D8D-0A68-332F5D927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5F58FA-436B-C86A-6826-84DE70EC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554" y="654512"/>
            <a:ext cx="4930567" cy="114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8E58D3-8FEF-22CB-1A83-1004C13B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71" y="1176649"/>
            <a:ext cx="3452159" cy="323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9C0CE1-6050-1565-B306-2137EEBF2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3306"/>
          <a:stretch/>
        </p:blipFill>
        <p:spPr>
          <a:xfrm>
            <a:off x="7602069" y="2068328"/>
            <a:ext cx="4298052" cy="65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87C3B73-1E04-7783-463E-A058FEA41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2541" y="3254453"/>
            <a:ext cx="7704488" cy="883997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45525E2A-E1DF-E1A1-2574-57D534D4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0459CAE-A5AE-541A-FEBD-725A10E6F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5F58FA-436B-C86A-6826-84DE70EC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554" y="654512"/>
            <a:ext cx="4930567" cy="114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8E58D3-8FEF-22CB-1A83-1004C13B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71" y="1176649"/>
            <a:ext cx="3452159" cy="323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9C0CE1-6050-1565-B306-2137EEBF2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5417" b="51961"/>
          <a:stretch/>
        </p:blipFill>
        <p:spPr>
          <a:xfrm>
            <a:off x="7602069" y="2045663"/>
            <a:ext cx="4298052" cy="55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C55BD05-24A7-6A09-4026-BB265D960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423" y="2919827"/>
            <a:ext cx="6858594" cy="1455546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A9704A58-9B8F-F4D6-901F-2F3A55BD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9FB55C3-C941-4D40-0F65-472CFBDA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5F58FA-436B-C86A-6826-84DE70EC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554" y="654512"/>
            <a:ext cx="4930567" cy="114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8E58D3-8FEF-22CB-1A83-1004C13B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71" y="1176649"/>
            <a:ext cx="3452159" cy="323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9C0CE1-6050-1565-B306-2137EEBF2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7907" b="35634"/>
          <a:stretch/>
        </p:blipFill>
        <p:spPr>
          <a:xfrm>
            <a:off x="7602069" y="1952319"/>
            <a:ext cx="4298052" cy="406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9DEF7A8-5BEB-1A9F-9AB2-89A681C39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645" y="2655503"/>
            <a:ext cx="7666384" cy="1546994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81E7CE46-AA5D-E8B1-32C3-74ED1479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BFB442E7-2D47-1D76-0FE4-AB379804B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5F58FA-436B-C86A-6826-84DE70EC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554" y="654512"/>
            <a:ext cx="4930567" cy="114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8E58D3-8FEF-22CB-1A83-1004C13B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71" y="1176649"/>
            <a:ext cx="3452159" cy="323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9C0CE1-6050-1565-B306-2137EEBF2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996" b="22545"/>
          <a:stretch/>
        </p:blipFill>
        <p:spPr>
          <a:xfrm>
            <a:off x="7602069" y="1952319"/>
            <a:ext cx="4298052" cy="406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7FAA75-0858-E05E-1687-5EFB86B6F6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696" b="673"/>
          <a:stretch/>
        </p:blipFill>
        <p:spPr>
          <a:xfrm>
            <a:off x="7602069" y="3642610"/>
            <a:ext cx="4298052" cy="55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747375C-B770-CA31-AC8C-5DC38C955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4441" y="2684509"/>
            <a:ext cx="6668078" cy="2514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040B75F-73D5-5A17-A04D-5902AE93AF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2341" y="4629875"/>
            <a:ext cx="7590178" cy="556308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4CB97DD2-1AC5-DBD5-DE1E-65CC10C6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9AF558D-8119-E58D-4B67-ED1C817B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DEEBDC9-1315-4C07-3252-19FA59099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248"/>
          <a:stretch/>
        </p:blipFill>
        <p:spPr>
          <a:xfrm>
            <a:off x="3802028" y="331294"/>
            <a:ext cx="8123624" cy="2183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096000" y="2270760"/>
            <a:ext cx="582965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3228594-9D05-AAED-5B0D-113DCAC40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836" y="2865083"/>
            <a:ext cx="7232007" cy="853514"/>
          </a:xfrm>
          <a:prstGeom prst="rect">
            <a:avLst/>
          </a:prstGeom>
        </p:spPr>
      </p:pic>
      <p:sp>
        <p:nvSpPr>
          <p:cNvPr id="14" name="מציין מיקום של כותרת תחתונה 6">
            <a:extLst>
              <a:ext uri="{FF2B5EF4-FFF2-40B4-BE49-F238E27FC236}">
                <a16:creationId xmlns:a16="http://schemas.microsoft.com/office/drawing/2014/main" id="{AA88931E-3876-61DF-66B7-38950F96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74DA8B7-93D3-006A-4920-33B2BA8E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DEEBDC9-1315-4C07-3252-19FA59099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36"/>
          <a:stretch/>
        </p:blipFill>
        <p:spPr>
          <a:xfrm>
            <a:off x="3802028" y="331294"/>
            <a:ext cx="8123624" cy="3097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537960" y="1920240"/>
            <a:ext cx="538769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24945DC-9C6F-4ECD-EF9B-CFB21C7E8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18"/>
          <a:stretch/>
        </p:blipFill>
        <p:spPr>
          <a:xfrm>
            <a:off x="3802028" y="3867403"/>
            <a:ext cx="7559695" cy="91795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2AB60AB-9561-2076-B413-2C3CF5DA1D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982"/>
          <a:stretch/>
        </p:blipFill>
        <p:spPr>
          <a:xfrm>
            <a:off x="3802028" y="5017946"/>
            <a:ext cx="7559695" cy="918620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D97DE8BA-3F43-4568-B811-6D74D98D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B8FB91B-0323-5122-2B12-7630F9947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DEEBDC9-1315-4C07-3252-19FA59099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998"/>
          <a:stretch/>
        </p:blipFill>
        <p:spPr>
          <a:xfrm>
            <a:off x="3802028" y="331294"/>
            <a:ext cx="8123624" cy="215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537960" y="1920240"/>
            <a:ext cx="5387692" cy="563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8DB3DDF-755E-2CAC-41E7-F4FB4FDFAE54}"/>
              </a:ext>
            </a:extLst>
          </p:cNvPr>
          <p:cNvSpPr/>
          <p:nvPr/>
        </p:nvSpPr>
        <p:spPr>
          <a:xfrm>
            <a:off x="6096000" y="2240280"/>
            <a:ext cx="538769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D008114-6DD5-533E-0C94-673D9D353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362" t="75183" b="17085"/>
          <a:stretch/>
        </p:blipFill>
        <p:spPr>
          <a:xfrm>
            <a:off x="5943600" y="2804160"/>
            <a:ext cx="5982052" cy="31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9E62A32-0F4A-4F57-4D5F-7D479F03A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091" y="3487784"/>
            <a:ext cx="5090601" cy="60203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8A62D66-F6EB-D2F0-EA1A-DEE45F798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143" y="2801691"/>
            <a:ext cx="3526586" cy="263984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EFC2D6CC-9D6D-7DC5-5579-85FF952D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7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506152F-3E71-1923-E7A9-311B80F06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DEEBDC9-1315-4C07-3252-19FA59099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998"/>
          <a:stretch/>
        </p:blipFill>
        <p:spPr>
          <a:xfrm>
            <a:off x="3802028" y="331294"/>
            <a:ext cx="8123624" cy="215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537960" y="1920240"/>
            <a:ext cx="5387692" cy="563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8DB3DDF-755E-2CAC-41E7-F4FB4FDFAE54}"/>
              </a:ext>
            </a:extLst>
          </p:cNvPr>
          <p:cNvSpPr/>
          <p:nvPr/>
        </p:nvSpPr>
        <p:spPr>
          <a:xfrm>
            <a:off x="6096000" y="2240280"/>
            <a:ext cx="538769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BD3175A5-1922-4123-4EE5-82D841AF7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713" y="2842209"/>
            <a:ext cx="6911939" cy="586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1E0E9B3-E15A-031F-05C4-B4084472AA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919" b="36589"/>
          <a:stretch/>
        </p:blipFill>
        <p:spPr>
          <a:xfrm>
            <a:off x="6776357" y="3787089"/>
            <a:ext cx="4707335" cy="158501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257989F-B74D-FA3B-6E6A-4754855E97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411"/>
          <a:stretch/>
        </p:blipFill>
        <p:spPr>
          <a:xfrm>
            <a:off x="3901135" y="5612140"/>
            <a:ext cx="7582557" cy="914566"/>
          </a:xfrm>
          <a:prstGeom prst="rect">
            <a:avLst/>
          </a:prstGeom>
        </p:spPr>
      </p:pic>
      <p:sp>
        <p:nvSpPr>
          <p:cNvPr id="19" name="מציין מיקום של כותרת תחתונה 6">
            <a:extLst>
              <a:ext uri="{FF2B5EF4-FFF2-40B4-BE49-F238E27FC236}">
                <a16:creationId xmlns:a16="http://schemas.microsoft.com/office/drawing/2014/main" id="{684888DA-8B13-6B68-7D74-471BF63F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4108704" y="3456450"/>
            <a:ext cx="658226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שני ישרים באותה מערכת צירים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463040" y="2597537"/>
            <a:ext cx="105277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הקו הישר בייצוגים שונים והקשר בין הייצוגים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486BFE9-1E95-3CB6-EBFB-04BD4AC93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5926690-BBC7-7077-2365-BEDE54EC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8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78-80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3658776-11B7-E573-7842-0D7694DAE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BA3CE54E-A724-D181-72D3-D583FBFE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5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929FC5D5-B328-F540-C3FD-95BAB81C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764486" y="4131129"/>
            <a:ext cx="2024743" cy="310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6D4FB2A-4950-6601-B4C9-4849A1100BAE}"/>
              </a:ext>
            </a:extLst>
          </p:cNvPr>
          <p:cNvSpPr/>
          <p:nvPr/>
        </p:nvSpPr>
        <p:spPr>
          <a:xfrm>
            <a:off x="9559636" y="4441371"/>
            <a:ext cx="1919350" cy="28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5564D14-6071-BF21-9262-1978A39FA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1806" y="5033571"/>
            <a:ext cx="6927180" cy="563929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30BAF0A7-2108-22D7-4EFC-191170DC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46F33AD-4ACC-2DA4-AE7F-AD954B82D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089DA3C-6CB4-BD32-2DFB-40F55A03DF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261"/>
          <a:stretch/>
        </p:blipFill>
        <p:spPr>
          <a:xfrm>
            <a:off x="3887340" y="5014368"/>
            <a:ext cx="7635902" cy="1558076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4F390F7F-E80E-88D0-FAE0-4811A511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BA8466A-D6F3-8DCE-FB3F-C6C025D74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089DA3C-6CB4-BD32-2DFB-40F55A03DF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739"/>
          <a:stretch/>
        </p:blipFill>
        <p:spPr>
          <a:xfrm>
            <a:off x="3800256" y="4859758"/>
            <a:ext cx="7635902" cy="1848359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98877770-B27C-69BB-B2AD-2FEAAC89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4FBACEAA-5CB2-4742-3528-E229472AA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AADD222-0D78-139F-1AE9-6D277B738EEE}"/>
              </a:ext>
            </a:extLst>
          </p:cNvPr>
          <p:cNvSpPr/>
          <p:nvPr/>
        </p:nvSpPr>
        <p:spPr>
          <a:xfrm>
            <a:off x="9753599" y="3920227"/>
            <a:ext cx="2103471" cy="8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7445C52-B0B2-674E-C68C-E5131D0B2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157" y="4929767"/>
            <a:ext cx="4160881" cy="24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D1D6463-5E91-3B56-4CD0-650149BC6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5378165"/>
            <a:ext cx="7689246" cy="845893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0FCF173B-8D5F-EE0A-BD26-C98F3A1C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36DB56FD-51F9-8188-3B56-5974E07A0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AADD222-0D78-139F-1AE9-6D277B738EEE}"/>
              </a:ext>
            </a:extLst>
          </p:cNvPr>
          <p:cNvSpPr/>
          <p:nvPr/>
        </p:nvSpPr>
        <p:spPr>
          <a:xfrm>
            <a:off x="9753599" y="3920227"/>
            <a:ext cx="2103471" cy="8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C958B2D-83BA-B8D5-493E-9D6AC5629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500" y="4951902"/>
            <a:ext cx="4267570" cy="23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C21ADD-2E1D-1BB1-3B76-8BF950B235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6620" y="5396401"/>
            <a:ext cx="6919560" cy="944962"/>
          </a:xfrm>
          <a:prstGeom prst="rect">
            <a:avLst/>
          </a:prstGeom>
        </p:spPr>
      </p:pic>
      <p:sp>
        <p:nvSpPr>
          <p:cNvPr id="13" name="מציין מיקום של כותרת תחתונה 6">
            <a:extLst>
              <a:ext uri="{FF2B5EF4-FFF2-40B4-BE49-F238E27FC236}">
                <a16:creationId xmlns:a16="http://schemas.microsoft.com/office/drawing/2014/main" id="{EFAF9759-4E3B-C2D3-45B3-E178BC3B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6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D6F87645-DE3A-D492-2059-2822140E8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09A9AC-524B-A396-0780-4BC9A16A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929" y="285557"/>
            <a:ext cx="8093141" cy="445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AADD222-0D78-139F-1AE9-6D277B738EEE}"/>
              </a:ext>
            </a:extLst>
          </p:cNvPr>
          <p:cNvSpPr/>
          <p:nvPr/>
        </p:nvSpPr>
        <p:spPr>
          <a:xfrm>
            <a:off x="9753599" y="3920227"/>
            <a:ext cx="2103471" cy="8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9E73B5D4-EE5B-FF03-6280-61A102CFD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5051" y="4988590"/>
            <a:ext cx="4366638" cy="23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28EB9CC-6F1D-A52D-5BC0-E4CE2C4AD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5465" y="5485451"/>
            <a:ext cx="5768840" cy="259102"/>
          </a:xfrm>
          <a:prstGeom prst="rect">
            <a:avLst/>
          </a:prstGeom>
        </p:spPr>
      </p:pic>
      <p:sp>
        <p:nvSpPr>
          <p:cNvPr id="13" name="מציין מיקום של כותרת תחתונה 6">
            <a:extLst>
              <a:ext uri="{FF2B5EF4-FFF2-40B4-BE49-F238E27FC236}">
                <a16:creationId xmlns:a16="http://schemas.microsoft.com/office/drawing/2014/main" id="{07D33F25-4FF5-42F6-7DEA-ACC90DD0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5034DE0-6B57-1513-EDDE-0E70BFAB9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431647"/>
            <a:ext cx="7491109" cy="571550"/>
          </a:xfrm>
          <a:prstGeom prst="rect">
            <a:avLst/>
          </a:prstGeom>
        </p:spPr>
      </p:pic>
      <p:sp>
        <p:nvSpPr>
          <p:cNvPr id="13" name="מציין מיקום של כותרת תחתונה 6">
            <a:extLst>
              <a:ext uri="{FF2B5EF4-FFF2-40B4-BE49-F238E27FC236}">
                <a16:creationId xmlns:a16="http://schemas.microsoft.com/office/drawing/2014/main" id="{E9AD1630-ADB1-1356-6AEA-4A4D33A9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225BC20-B5F5-0F62-BD20-4CFD5AF5E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6FDCEC-6EF3-3FE5-AF27-0BCB9A52A807}"/>
              </a:ext>
            </a:extLst>
          </p:cNvPr>
          <p:cNvSpPr/>
          <p:nvPr/>
        </p:nvSpPr>
        <p:spPr>
          <a:xfrm>
            <a:off x="7199086" y="2786743"/>
            <a:ext cx="4657984" cy="29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E024368-A214-8A87-BCE3-4A19D9480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350480"/>
            <a:ext cx="7788315" cy="1508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EB9CC48-F4D8-4427-B7D7-F151A671E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253" y="5206479"/>
            <a:ext cx="7064352" cy="1333616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5A13D342-64AD-ADB3-E85F-2890844B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30D9D68-D64B-25D6-0C5E-1954F8432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6FDCEC-6EF3-3FE5-AF27-0BCB9A52A807}"/>
              </a:ext>
            </a:extLst>
          </p:cNvPr>
          <p:cNvSpPr/>
          <p:nvPr/>
        </p:nvSpPr>
        <p:spPr>
          <a:xfrm>
            <a:off x="7199086" y="2786743"/>
            <a:ext cx="4657984" cy="29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CEB9CC48-F4D8-4427-B7D7-F151A671E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718" y="3290641"/>
            <a:ext cx="7064352" cy="1333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4723899-10BA-8133-E783-DA5288AC1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884" y="4787061"/>
            <a:ext cx="5380186" cy="251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E7007E6-A668-6A6A-2AE1-368718D9AE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025" y="5323801"/>
            <a:ext cx="6873836" cy="883997"/>
          </a:xfrm>
          <a:prstGeom prst="rect">
            <a:avLst/>
          </a:prstGeom>
        </p:spPr>
      </p:pic>
      <p:sp>
        <p:nvSpPr>
          <p:cNvPr id="15" name="מציין מיקום של כותרת תחתונה 6">
            <a:extLst>
              <a:ext uri="{FF2B5EF4-FFF2-40B4-BE49-F238E27FC236}">
                <a16:creationId xmlns:a16="http://schemas.microsoft.com/office/drawing/2014/main" id="{82999F28-9E56-44C2-4A20-8D0BE1CE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EC1462-AA71-9F5B-B566-00BF4BFE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6FDCEC-6EF3-3FE5-AF27-0BCB9A52A807}"/>
              </a:ext>
            </a:extLst>
          </p:cNvPr>
          <p:cNvSpPr/>
          <p:nvPr/>
        </p:nvSpPr>
        <p:spPr>
          <a:xfrm>
            <a:off x="7199086" y="2786743"/>
            <a:ext cx="4657984" cy="29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CEB9CC48-F4D8-4427-B7D7-F151A671E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718" y="3290641"/>
            <a:ext cx="7064352" cy="1333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B8E4063-941B-0783-BAD0-DE0543BFB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2675" y="4866898"/>
            <a:ext cx="4221846" cy="228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24D8FA0-4FA9-54C7-E598-D85C630CE2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196" y="5392386"/>
            <a:ext cx="7232007" cy="891617"/>
          </a:xfrm>
          <a:prstGeom prst="rect">
            <a:avLst/>
          </a:prstGeom>
        </p:spPr>
      </p:pic>
      <p:sp>
        <p:nvSpPr>
          <p:cNvPr id="14" name="מציין מיקום של כותרת תחתונה 6">
            <a:extLst>
              <a:ext uri="{FF2B5EF4-FFF2-40B4-BE49-F238E27FC236}">
                <a16:creationId xmlns:a16="http://schemas.microsoft.com/office/drawing/2014/main" id="{A89F584C-48CD-4D1F-094D-97921E5D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69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82F513B-7CFC-2F98-6442-FF636E3A7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F925F04B-48B5-4335-8337-2254A5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76D193B-F8EF-9803-82D4-D088686B7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6FDCEC-6EF3-3FE5-AF27-0BCB9A52A807}"/>
              </a:ext>
            </a:extLst>
          </p:cNvPr>
          <p:cNvSpPr/>
          <p:nvPr/>
        </p:nvSpPr>
        <p:spPr>
          <a:xfrm>
            <a:off x="7199086" y="2786743"/>
            <a:ext cx="4657984" cy="29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5922B2A-FE8A-911B-FBA6-ECA44E78B2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248"/>
          <a:stretch/>
        </p:blipFill>
        <p:spPr>
          <a:xfrm>
            <a:off x="4487891" y="3300840"/>
            <a:ext cx="7369179" cy="618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CAC9F12-6BC6-06E8-E966-6635115A1C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933"/>
          <a:stretch/>
        </p:blipFill>
        <p:spPr>
          <a:xfrm>
            <a:off x="4038272" y="4174611"/>
            <a:ext cx="7453006" cy="618017"/>
          </a:xfrm>
          <a:prstGeom prst="rect">
            <a:avLst/>
          </a:prstGeom>
        </p:spPr>
      </p:pic>
      <p:sp>
        <p:nvSpPr>
          <p:cNvPr id="17" name="מציין מיקום של כותרת תחתונה 6">
            <a:extLst>
              <a:ext uri="{FF2B5EF4-FFF2-40B4-BE49-F238E27FC236}">
                <a16:creationId xmlns:a16="http://schemas.microsoft.com/office/drawing/2014/main" id="{32D1D311-C149-8BCA-3198-E51086D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0A9F806-76EE-991C-EC74-776A987E0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E36EB12-D055-A34D-64CD-35424335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272" y="380475"/>
            <a:ext cx="7818798" cy="269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6FDCEC-6EF3-3FE5-AF27-0BCB9A52A807}"/>
              </a:ext>
            </a:extLst>
          </p:cNvPr>
          <p:cNvSpPr/>
          <p:nvPr/>
        </p:nvSpPr>
        <p:spPr>
          <a:xfrm>
            <a:off x="7199086" y="2786743"/>
            <a:ext cx="4657984" cy="29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35F0E07-9851-F5B9-4F1F-C679FFA5A3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753"/>
          <a:stretch/>
        </p:blipFill>
        <p:spPr>
          <a:xfrm>
            <a:off x="4444346" y="3300840"/>
            <a:ext cx="7369179" cy="898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28D0527-2D50-94C3-3670-06644DEC0A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234" b="-313"/>
          <a:stretch/>
        </p:blipFill>
        <p:spPr>
          <a:xfrm>
            <a:off x="4038272" y="4416265"/>
            <a:ext cx="7453006" cy="1575066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9B260AEF-94A0-25BB-0DAB-B23F2088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3316224" y="3456450"/>
            <a:ext cx="737474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שלושה ישרים באותה מערכת צירים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463040" y="2597537"/>
            <a:ext cx="105277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הקו הישר בייצוגים שונים והקשר בין הייצוגים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D14118A-BC31-26B4-0DFF-41A7373ED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854202E6-040F-A9B9-1B81-3F9A56FA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40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85-86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3CAB67-F589-A270-EA8A-0F6C27A5F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2E650C11-1D3B-264B-AB8A-DC5FB36E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13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836D78C-8130-E780-AED7-4205DB5FC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884" y="4663388"/>
            <a:ext cx="7376799" cy="1188823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022F748E-33D5-C45D-5AB7-CFC207F8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C5E8ED1-2710-14B0-48DA-5DE658F78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E9EB02-2D4B-F7C2-5559-B1BC9C99C029}"/>
              </a:ext>
            </a:extLst>
          </p:cNvPr>
          <p:cNvSpPr/>
          <p:nvPr/>
        </p:nvSpPr>
        <p:spPr>
          <a:xfrm>
            <a:off x="8476343" y="3730171"/>
            <a:ext cx="3480512" cy="6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76CC6D-6D1D-E200-7AF0-95D18CE5A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90673"/>
          <a:stretch/>
        </p:blipFill>
        <p:spPr>
          <a:xfrm>
            <a:off x="4054230" y="4557671"/>
            <a:ext cx="7902625" cy="38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2F46EB6-32A3-9F96-7F40-9EFEF9A31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401" y="5259577"/>
            <a:ext cx="7437765" cy="838273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ACBC0108-0810-6A90-376C-C24350DC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351D278-4484-E5DE-9EFF-6DEFA6758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E9EB02-2D4B-F7C2-5559-B1BC9C99C029}"/>
              </a:ext>
            </a:extLst>
          </p:cNvPr>
          <p:cNvSpPr/>
          <p:nvPr/>
        </p:nvSpPr>
        <p:spPr>
          <a:xfrm>
            <a:off x="8476343" y="3730171"/>
            <a:ext cx="3480512" cy="6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76CC6D-6D1D-E200-7AF0-95D18CE5A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29" b="84773"/>
          <a:stretch/>
        </p:blipFill>
        <p:spPr>
          <a:xfrm>
            <a:off x="4054230" y="4586514"/>
            <a:ext cx="7902625" cy="31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068A0D2-1184-736B-CF80-C2F74B3A2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9022" y="5138241"/>
            <a:ext cx="7422523" cy="1188823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E984F4F8-0D17-787C-5858-997BFCE2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AF84618-269A-AE73-4A26-8D7BCE88C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E9EB02-2D4B-F7C2-5559-B1BC9C99C029}"/>
              </a:ext>
            </a:extLst>
          </p:cNvPr>
          <p:cNvSpPr/>
          <p:nvPr/>
        </p:nvSpPr>
        <p:spPr>
          <a:xfrm>
            <a:off x="8476343" y="3730171"/>
            <a:ext cx="3480512" cy="6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76CC6D-6D1D-E200-7AF0-95D18CE5A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635" b="60706"/>
          <a:stretch/>
        </p:blipFill>
        <p:spPr>
          <a:xfrm>
            <a:off x="4054230" y="4542972"/>
            <a:ext cx="7902625" cy="9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57FA9A1-2B38-7D03-867A-187AAD90C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975" y="5660394"/>
            <a:ext cx="6172735" cy="861135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A359D49D-D4CF-472D-FED2-8409CA11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D3BEB34-CBCD-5310-3705-3CB8F313C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E9EB02-2D4B-F7C2-5559-B1BC9C99C029}"/>
              </a:ext>
            </a:extLst>
          </p:cNvPr>
          <p:cNvSpPr/>
          <p:nvPr/>
        </p:nvSpPr>
        <p:spPr>
          <a:xfrm>
            <a:off x="8476343" y="3730171"/>
            <a:ext cx="3480512" cy="6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76CC6D-6D1D-E200-7AF0-95D18CE5A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525" b="44419"/>
          <a:stretch/>
        </p:blipFill>
        <p:spPr>
          <a:xfrm>
            <a:off x="4054230" y="4528457"/>
            <a:ext cx="7902625" cy="740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DE7270B-99D4-F0BB-D3E3-AC7F2103D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5414629"/>
            <a:ext cx="5509737" cy="1204064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B8DFEEEE-80C3-23B5-02E1-790EC521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E04750B-D249-31A1-5403-7E10E2240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A97634C-61A2-541D-70CB-9AB0F6F0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14" y="239307"/>
            <a:ext cx="8093141" cy="411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EE9EB02-2D4B-F7C2-5559-B1BC9C99C029}"/>
              </a:ext>
            </a:extLst>
          </p:cNvPr>
          <p:cNvSpPr/>
          <p:nvPr/>
        </p:nvSpPr>
        <p:spPr>
          <a:xfrm>
            <a:off x="8476343" y="3730171"/>
            <a:ext cx="3480512" cy="6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76CC6D-6D1D-E200-7AF0-95D18CE5A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872" b="164"/>
          <a:stretch/>
        </p:blipFill>
        <p:spPr>
          <a:xfrm>
            <a:off x="4054230" y="4528457"/>
            <a:ext cx="7902625" cy="1843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D91B254-E58F-45A6-5671-F33B378F645B}"/>
              </a:ext>
            </a:extLst>
          </p:cNvPr>
          <p:cNvSpPr txBox="1"/>
          <p:nvPr/>
        </p:nvSpPr>
        <p:spPr>
          <a:xfrm>
            <a:off x="87518" y="1366897"/>
            <a:ext cx="3703626" cy="41242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הישר הירוק המקווקוו הוא "פחות תלול" משני הישרים האחרים. 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לכן נצפה שהשיפוע יהיה קטן יותר (בערכו המוחלט) משני השיפועים האחרים. 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בשני התיאורים המילוליים ניתן אותו איבר חופשי (3000), שגם מתאים לנקודה על ציר ה-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y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.  התיאור המילולי השני הוא המתאים מבין השניים – בו השיפוע הוא 25, כי כל עובד משלם 25 שקלים לטיול. 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בשתי המחלקות האחרות השיפועים גדולים יותר (75 ו-50).</a:t>
            </a:r>
          </a:p>
        </p:txBody>
      </p:sp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9B6C1DCD-8646-04DD-738F-EFF973BD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DF6859-DE1E-2FD8-106F-C14CC524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1318773-FBD7-5BE9-5485-563120FE2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8407"/>
          <a:stretch/>
        </p:blipFill>
        <p:spPr>
          <a:xfrm>
            <a:off x="3905662" y="238961"/>
            <a:ext cx="8062659" cy="2504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48FD7E5-57E5-66A2-EFE7-5D8689B73B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480"/>
          <a:stretch/>
        </p:blipFill>
        <p:spPr>
          <a:xfrm>
            <a:off x="4675349" y="2916427"/>
            <a:ext cx="7292972" cy="98848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6EF9F35-4E5B-E9AF-661E-874E613262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520" b="44027"/>
          <a:stretch/>
        </p:blipFill>
        <p:spPr>
          <a:xfrm>
            <a:off x="3626837" y="3924223"/>
            <a:ext cx="7292972" cy="126796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E09E5015-9886-D869-60E1-724EB50108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973"/>
          <a:stretch/>
        </p:blipFill>
        <p:spPr>
          <a:xfrm>
            <a:off x="1773653" y="4976210"/>
            <a:ext cx="7292972" cy="1774872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6998208" y="3456450"/>
            <a:ext cx="36927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ישרים מקבילים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מצבים הדדיים בין ישרים (מקבילות, חיתוך, התלכדות)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9B3E457-C36E-A1D8-50B3-7C78434C4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664DD220-AF87-C738-D61B-DD4682DA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85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91-92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BDE14A52-BBC9-D252-9B67-8EAB2435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78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11BA94-CB8F-5BC8-FD66-E352DA35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6" y="235024"/>
            <a:ext cx="8055038" cy="246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A7122B3-7F5D-F7E5-5D40-F92537173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040" y="2939675"/>
            <a:ext cx="7262489" cy="28196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94BC503-48F1-B601-F87B-DC04D54CD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310" y="3636362"/>
            <a:ext cx="5936494" cy="198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1312C35-615A-808F-BF55-6BB07C3B95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351" y="4249222"/>
            <a:ext cx="7590178" cy="586791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62693BD3-B027-3DC6-95CB-5E6E60D9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A0F2363-2F36-B78B-10F4-2F10A4464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11BA94-CB8F-5BC8-FD66-E352DA35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6" y="235024"/>
            <a:ext cx="8055038" cy="246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EA892A9-A400-3C5D-3BB9-4F4C2EDF1E78}"/>
              </a:ext>
            </a:extLst>
          </p:cNvPr>
          <p:cNvSpPr/>
          <p:nvPr/>
        </p:nvSpPr>
        <p:spPr>
          <a:xfrm>
            <a:off x="8186057" y="2104571"/>
            <a:ext cx="3751747" cy="59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C2D6B60-6866-B0B4-250D-D3BDD1F5D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2029" y="2889379"/>
            <a:ext cx="4785775" cy="23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DDECD4D-3C07-113F-775D-B15F35109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040" y="3429000"/>
            <a:ext cx="7262489" cy="1295512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37A6C756-65F6-4956-05C3-71117573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E9BEB82-8850-37D1-CADD-E524B1123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11BA94-CB8F-5BC8-FD66-E352DA35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6" y="235024"/>
            <a:ext cx="8055038" cy="246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EA892A9-A400-3C5D-3BB9-4F4C2EDF1E78}"/>
              </a:ext>
            </a:extLst>
          </p:cNvPr>
          <p:cNvSpPr/>
          <p:nvPr/>
        </p:nvSpPr>
        <p:spPr>
          <a:xfrm>
            <a:off x="8186057" y="2104571"/>
            <a:ext cx="3751747" cy="59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D3FACD6-9D48-C761-2B33-A30D998DC1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612"/>
          <a:stretch/>
        </p:blipFill>
        <p:spPr>
          <a:xfrm>
            <a:off x="5307829" y="2965060"/>
            <a:ext cx="6629975" cy="105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BABD37F-16E8-4065-8184-A08C064A0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260" y="4411758"/>
            <a:ext cx="7513971" cy="937341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BB89418-9D6D-1FB5-F470-3FBA4600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63C32E77-B45A-B1ED-73F8-78853F509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11BA94-CB8F-5BC8-FD66-E352DA35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6" y="235024"/>
            <a:ext cx="8055038" cy="246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EA892A9-A400-3C5D-3BB9-4F4C2EDF1E78}"/>
              </a:ext>
            </a:extLst>
          </p:cNvPr>
          <p:cNvSpPr/>
          <p:nvPr/>
        </p:nvSpPr>
        <p:spPr>
          <a:xfrm>
            <a:off x="8186057" y="2104571"/>
            <a:ext cx="3751747" cy="59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D3FACD6-9D48-C761-2B33-A30D998DC1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557" b="42640"/>
          <a:stretch/>
        </p:blipFill>
        <p:spPr>
          <a:xfrm>
            <a:off x="5307829" y="2902858"/>
            <a:ext cx="6629975" cy="351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4B1A28C-CE73-99C6-BF17-2F08FD7202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276" b="26921"/>
          <a:stretch/>
        </p:blipFill>
        <p:spPr>
          <a:xfrm>
            <a:off x="5307828" y="4397679"/>
            <a:ext cx="6629975" cy="351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76E0593-15A3-9FBE-58D2-3DFD95E9B3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050"/>
          <a:stretch/>
        </p:blipFill>
        <p:spPr>
          <a:xfrm>
            <a:off x="4044079" y="3453570"/>
            <a:ext cx="7529212" cy="35197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38F8FF3-7D33-6856-B418-448AF770A6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5300"/>
          <a:stretch/>
        </p:blipFill>
        <p:spPr>
          <a:xfrm>
            <a:off x="4044079" y="4837416"/>
            <a:ext cx="7529212" cy="711586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55BB630-8AFE-A57A-182F-F6866C52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741A76E-0F74-0D65-8899-2EF648E51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11BA94-CB8F-5BC8-FD66-E352DA35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6" y="235024"/>
            <a:ext cx="8055038" cy="246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EA892A9-A400-3C5D-3BB9-4F4C2EDF1E78}"/>
              </a:ext>
            </a:extLst>
          </p:cNvPr>
          <p:cNvSpPr/>
          <p:nvPr/>
        </p:nvSpPr>
        <p:spPr>
          <a:xfrm>
            <a:off x="8186057" y="2104571"/>
            <a:ext cx="3751747" cy="59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D3FACD6-9D48-C761-2B33-A30D998DC1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027" b="12881"/>
          <a:stretch/>
        </p:blipFill>
        <p:spPr>
          <a:xfrm>
            <a:off x="5307829" y="2902857"/>
            <a:ext cx="6629975" cy="40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B7E27B3-2DCA-8EBA-BF58-3673BA9F32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7424" b="62"/>
          <a:stretch/>
        </p:blipFill>
        <p:spPr>
          <a:xfrm>
            <a:off x="5325873" y="4424893"/>
            <a:ext cx="6629975" cy="297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035AAFE-F72B-6C08-FFF6-FBF868083E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816"/>
          <a:stretch/>
        </p:blipFill>
        <p:spPr>
          <a:xfrm>
            <a:off x="6290264" y="3486226"/>
            <a:ext cx="5243014" cy="63583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7E043B0-3C71-58E2-06D7-A34B4CFE77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497"/>
          <a:stretch/>
        </p:blipFill>
        <p:spPr>
          <a:xfrm>
            <a:off x="6333806" y="4978098"/>
            <a:ext cx="5243014" cy="29754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02CF49C-1DA8-B6D1-BD46-CE650F585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047" y="5486380"/>
            <a:ext cx="6035563" cy="97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מציין מיקום של כותרת תחתונה 6">
            <a:extLst>
              <a:ext uri="{FF2B5EF4-FFF2-40B4-BE49-F238E27FC236}">
                <a16:creationId xmlns:a16="http://schemas.microsoft.com/office/drawing/2014/main" id="{7D331ED5-8839-93D6-5A1C-4E4FF576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2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6998208" y="3456450"/>
            <a:ext cx="36927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ישרים נחתכים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מצבים הדדיים בין ישרים (מקבילות, חיתוך, התלכדות)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D750574-DCF9-B4E6-D17F-2697EDC891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316ED5A0-57AD-EE33-05D9-4C1E41B1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36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96-97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96BD36A-5ABE-B8EC-93C5-4762EC922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07806409-F983-70CB-BF60-1E1BCCAA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97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D8CBF4A-F594-7EFA-0749-95DE4EA99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886" y="3793497"/>
            <a:ext cx="7376799" cy="845893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3B7A701D-DCD9-FBED-F965-B71AB33D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3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1318773-FBD7-5BE9-5485-563120FE2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801"/>
          <a:stretch/>
        </p:blipFill>
        <p:spPr>
          <a:xfrm>
            <a:off x="3905662" y="238960"/>
            <a:ext cx="8062659" cy="3190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D46D1B2E-E35C-6239-AE4A-4A4271E303A8}"/>
              </a:ext>
            </a:extLst>
          </p:cNvPr>
          <p:cNvSpPr/>
          <p:nvPr/>
        </p:nvSpPr>
        <p:spPr>
          <a:xfrm>
            <a:off x="8241792" y="2487168"/>
            <a:ext cx="3726529" cy="256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242ED59-9FA3-41E7-BA40-0F0F58CED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75" y="3959394"/>
            <a:ext cx="7262489" cy="1005927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90A9ED79-405A-56EB-FCF6-4935DA8A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3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B79B355-3B9A-AD9E-AE97-2228B729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CA5120-1B88-52A0-B1D6-85A241FAD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6417" y="2219647"/>
            <a:ext cx="4694327" cy="87637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C9DD009-8653-73ED-C81A-8823675197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430"/>
          <a:stretch/>
        </p:blipFill>
        <p:spPr>
          <a:xfrm>
            <a:off x="4134071" y="3747858"/>
            <a:ext cx="7407282" cy="63545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8A29DE2-F5D0-BCD7-B3FD-FCDFA1C1E6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059" y="5963401"/>
            <a:ext cx="4572396" cy="23624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E1125F-ECDF-588C-03C8-DC3B2E45FA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570" b="25855"/>
          <a:stretch/>
        </p:blipFill>
        <p:spPr>
          <a:xfrm>
            <a:off x="4134071" y="4383314"/>
            <a:ext cx="7407282" cy="95794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49C2122-F87C-4D19-8BF0-0CC0BC1558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145"/>
          <a:stretch/>
        </p:blipFill>
        <p:spPr>
          <a:xfrm>
            <a:off x="4134071" y="5341256"/>
            <a:ext cx="7407282" cy="555627"/>
          </a:xfrm>
          <a:prstGeom prst="rect">
            <a:avLst/>
          </a:prstGeom>
        </p:spPr>
      </p:pic>
      <p:sp>
        <p:nvSpPr>
          <p:cNvPr id="14" name="מציין מיקום של כותרת תחתונה 6">
            <a:extLst>
              <a:ext uri="{FF2B5EF4-FFF2-40B4-BE49-F238E27FC236}">
                <a16:creationId xmlns:a16="http://schemas.microsoft.com/office/drawing/2014/main" id="{7E0E4AB3-1891-CBA8-7A70-AE4D33C4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6E5176C-3B41-C5F1-5B77-00A1E8F51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54E771C-7AB9-A5B6-2792-9220A980A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405"/>
          <a:stretch/>
        </p:blipFill>
        <p:spPr>
          <a:xfrm>
            <a:off x="4283201" y="3730314"/>
            <a:ext cx="7544454" cy="304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56D9220-D21F-3DCA-4403-FB7DF5434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476" y="4202065"/>
            <a:ext cx="7369179" cy="1478408"/>
          </a:xfrm>
          <a:prstGeom prst="rect">
            <a:avLst/>
          </a:prstGeom>
        </p:spPr>
      </p:pic>
      <p:sp>
        <p:nvSpPr>
          <p:cNvPr id="14" name="מציין מיקום של כותרת תחתונה 6">
            <a:extLst>
              <a:ext uri="{FF2B5EF4-FFF2-40B4-BE49-F238E27FC236}">
                <a16:creationId xmlns:a16="http://schemas.microsoft.com/office/drawing/2014/main" id="{A6577E46-155A-5383-9726-BCF8C888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5366CFA-6AF8-B82F-37F9-740BEC91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54E771C-7AB9-A5B6-2792-9220A980A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1995" b="35995"/>
          <a:stretch/>
        </p:blipFill>
        <p:spPr>
          <a:xfrm>
            <a:off x="4386290" y="3867402"/>
            <a:ext cx="7544454" cy="290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9BA82C-AC8A-378C-11CC-824DB15EAB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553" y="4303334"/>
            <a:ext cx="4054191" cy="914479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8D787863-0616-7F95-7F30-47F323E59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AD09171-DC9E-1FB9-781A-E9D2AB58E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54E771C-7AB9-A5B6-2792-9220A980A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678" b="-87"/>
          <a:stretch/>
        </p:blipFill>
        <p:spPr>
          <a:xfrm>
            <a:off x="4386290" y="3729516"/>
            <a:ext cx="7544454" cy="275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B568622-B9E4-7C8A-B4EB-5F931BF26C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7"/>
          <a:stretch/>
        </p:blipFill>
        <p:spPr>
          <a:xfrm>
            <a:off x="4505582" y="4273182"/>
            <a:ext cx="4034973" cy="21795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7783FE7-8279-090E-CEE9-79BF43F40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811"/>
          <a:stretch/>
        </p:blipFill>
        <p:spPr>
          <a:xfrm>
            <a:off x="329671" y="3358703"/>
            <a:ext cx="3613114" cy="3093988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ACCFB54B-E794-BB84-0E78-3877635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4CFF6FC-7FA6-DB11-1EB9-53E446140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795AA20-D3A4-C716-06FA-61DAA487BA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046"/>
          <a:stretch/>
        </p:blipFill>
        <p:spPr>
          <a:xfrm>
            <a:off x="4096705" y="3723771"/>
            <a:ext cx="7834039" cy="92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7DAD29B-7D77-83B9-F75E-438D54E4C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392" y="4924295"/>
            <a:ext cx="7254869" cy="899238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675D7436-F19B-470D-B11C-6F2EC363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2E2B17C-3EA0-247E-DE97-4233800E4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D7B3A0-FE24-2844-094D-A32E1F2A8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60" y="217751"/>
            <a:ext cx="8016935" cy="33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547430" y="1872343"/>
            <a:ext cx="4383314" cy="168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795AA20-D3A4-C716-06FA-61DAA487BA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5496" b="1158"/>
          <a:stretch/>
        </p:blipFill>
        <p:spPr>
          <a:xfrm>
            <a:off x="4128256" y="3729517"/>
            <a:ext cx="7834039" cy="275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78C8232-0476-DC6E-C7FD-DF27DE431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781" y="4171583"/>
            <a:ext cx="5303980" cy="150889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8307BFF-87BE-D312-4A0F-843694D0E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035" y="5636277"/>
            <a:ext cx="4793395" cy="92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5775925F-4073-14A0-0BE8-574937F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5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6998208" y="3456450"/>
            <a:ext cx="36927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ישרים מתלכדים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מצבים הדדיים בין ישרים (מקבילות, חיתוך, התלכדות)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04B3E60-B077-F482-2113-60E4587BB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78BFBBC-D4F4-1822-2FE5-BD195A3C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15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100-102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76B5A45-BAC3-E2C1-A44F-8776DD69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8C4A0C33-54BC-BDAB-09FF-B79D2024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16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F7C67D-8608-A301-0830-4E4B47090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249" y="257542"/>
            <a:ext cx="7994073" cy="184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A70194B-C635-C7FC-0B8A-A3DB202D1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0553" y="2328937"/>
            <a:ext cx="7369179" cy="2049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1772D14-4066-F74A-BE87-A2741D62E4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430"/>
          <a:stretch/>
        </p:blipFill>
        <p:spPr>
          <a:xfrm>
            <a:off x="4011967" y="4606090"/>
            <a:ext cx="7437765" cy="115608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C8CDAFB-7B8C-0553-043E-673AA7B02A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569"/>
          <a:stretch/>
        </p:blipFill>
        <p:spPr>
          <a:xfrm>
            <a:off x="4011967" y="5762170"/>
            <a:ext cx="7437765" cy="962463"/>
          </a:xfrm>
          <a:prstGeom prst="rect">
            <a:avLst/>
          </a:prstGeom>
        </p:spPr>
      </p:pic>
      <p:sp>
        <p:nvSpPr>
          <p:cNvPr id="10" name="מציין מיקום של כותרת תחתונה 6">
            <a:extLst>
              <a:ext uri="{FF2B5EF4-FFF2-40B4-BE49-F238E27FC236}">
                <a16:creationId xmlns:a16="http://schemas.microsoft.com/office/drawing/2014/main" id="{B3597A32-2AB8-38A6-F4D3-690F43FF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7B5977A-82E0-5747-B377-F03E41FFA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F7C67D-8608-A301-0830-4E4B47090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161"/>
          <a:stretch/>
        </p:blipFill>
        <p:spPr>
          <a:xfrm>
            <a:off x="3913249" y="257542"/>
            <a:ext cx="7994073" cy="152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777AF43-9549-0CE1-4F5C-078F1F87A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783" y="1959947"/>
            <a:ext cx="7895004" cy="586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3961EA2-9B9B-7DD3-8F29-594E4B5AD0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249" y="2894490"/>
            <a:ext cx="7597798" cy="8839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86DCAD5-10C7-8223-5671-30343BCC3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848" y="4331412"/>
            <a:ext cx="6911939" cy="556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7654A4B-4345-3BD9-2900-78F71D6466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6348" y="5281196"/>
            <a:ext cx="6454699" cy="563929"/>
          </a:xfrm>
          <a:prstGeom prst="rect">
            <a:avLst/>
          </a:prstGeom>
        </p:spPr>
      </p:pic>
      <p:sp>
        <p:nvSpPr>
          <p:cNvPr id="15" name="מציין מיקום של כותרת תחתונה 6">
            <a:extLst>
              <a:ext uri="{FF2B5EF4-FFF2-40B4-BE49-F238E27FC236}">
                <a16:creationId xmlns:a16="http://schemas.microsoft.com/office/drawing/2014/main" id="{6F462EB4-B8F5-BDC9-6D5A-2D0C2605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5F1E1DC-721D-5AF9-DF0B-2D406D407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1318773-FBD7-5BE9-5485-563120FE2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-174"/>
          <a:stretch/>
        </p:blipFill>
        <p:spPr>
          <a:xfrm>
            <a:off x="3905662" y="238960"/>
            <a:ext cx="8062659" cy="3503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D46D1B2E-E35C-6239-AE4A-4A4271E303A8}"/>
              </a:ext>
            </a:extLst>
          </p:cNvPr>
          <p:cNvSpPr/>
          <p:nvPr/>
        </p:nvSpPr>
        <p:spPr>
          <a:xfrm>
            <a:off x="6096000" y="2462784"/>
            <a:ext cx="5872321" cy="966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8EB33B0C-133D-4981-F148-D55F84935D49}"/>
              </a:ext>
            </a:extLst>
          </p:cNvPr>
          <p:cNvSpPr/>
          <p:nvPr/>
        </p:nvSpPr>
        <p:spPr>
          <a:xfrm>
            <a:off x="5486400" y="2743200"/>
            <a:ext cx="5872321" cy="6736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330DD52-268C-58C4-2490-B87056F86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303" y="4023360"/>
            <a:ext cx="6751905" cy="1005927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78BD214E-28BF-D5E7-549F-20FA555B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7C5A601-77E5-6EDE-D536-F7DA0F3F5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F7C67D-8608-A301-0830-4E4B47090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161"/>
          <a:stretch/>
        </p:blipFill>
        <p:spPr>
          <a:xfrm>
            <a:off x="3913249" y="257542"/>
            <a:ext cx="7994073" cy="152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6024F17-54A2-D755-E2D8-467EBFD755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3687"/>
          <a:stretch/>
        </p:blipFill>
        <p:spPr>
          <a:xfrm>
            <a:off x="4004697" y="2325831"/>
            <a:ext cx="7902625" cy="29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AE4CF03-DF50-405D-84D7-457C41B758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052" b="69444"/>
          <a:stretch/>
        </p:blipFill>
        <p:spPr>
          <a:xfrm>
            <a:off x="4004697" y="4197531"/>
            <a:ext cx="7902625" cy="228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9AF4C40-AD3A-93D1-60EB-B1B768499B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476"/>
          <a:stretch/>
        </p:blipFill>
        <p:spPr>
          <a:xfrm>
            <a:off x="9103073" y="2798677"/>
            <a:ext cx="2415749" cy="29835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AC7A2A0-9CB3-2768-9A7F-4979DF4DF8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710" b="2783"/>
          <a:stretch/>
        </p:blipFill>
        <p:spPr>
          <a:xfrm>
            <a:off x="9103074" y="4618476"/>
            <a:ext cx="2415749" cy="304800"/>
          </a:xfrm>
          <a:prstGeom prst="rect">
            <a:avLst/>
          </a:prstGeom>
        </p:spPr>
      </p:pic>
      <p:sp>
        <p:nvSpPr>
          <p:cNvPr id="14" name="מציין מיקום של כותרת תחתונה 6">
            <a:extLst>
              <a:ext uri="{FF2B5EF4-FFF2-40B4-BE49-F238E27FC236}">
                <a16:creationId xmlns:a16="http://schemas.microsoft.com/office/drawing/2014/main" id="{FD2E37C4-F207-1936-1BDF-78737172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6638F5A-0978-75DC-4C95-864677FCD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F7C67D-8608-A301-0830-4E4B47090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161"/>
          <a:stretch/>
        </p:blipFill>
        <p:spPr>
          <a:xfrm>
            <a:off x="3913249" y="257542"/>
            <a:ext cx="7994073" cy="152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6024F17-54A2-D755-E2D8-467EBFD755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025" b="50459"/>
          <a:stretch/>
        </p:blipFill>
        <p:spPr>
          <a:xfrm>
            <a:off x="4004697" y="2065283"/>
            <a:ext cx="7902625" cy="283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6CBCC50-056E-85BA-C6EA-6EF76BFC43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144"/>
          <a:stretch/>
        </p:blipFill>
        <p:spPr>
          <a:xfrm>
            <a:off x="7956009" y="2629088"/>
            <a:ext cx="3543607" cy="57131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95EDB2E-B34F-350C-6B2F-62C9562AF8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309" b="33175"/>
          <a:stretch/>
        </p:blipFill>
        <p:spPr>
          <a:xfrm>
            <a:off x="4004697" y="4147127"/>
            <a:ext cx="7902625" cy="283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90468D0-3E4D-94D1-6EA9-245FC6C4C7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506" b="629"/>
          <a:stretch/>
        </p:blipFill>
        <p:spPr>
          <a:xfrm>
            <a:off x="7956009" y="4769626"/>
            <a:ext cx="3543607" cy="608007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4AF8EBA-47C6-CB9B-C111-F42586A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46D321E-8F0A-3463-32E7-B7E9D35A8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F7C67D-8608-A301-0830-4E4B47090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161"/>
          <a:stretch/>
        </p:blipFill>
        <p:spPr>
          <a:xfrm>
            <a:off x="3913249" y="257542"/>
            <a:ext cx="7994073" cy="152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6024F17-54A2-D755-E2D8-467EBFD755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080" b="1135"/>
          <a:stretch/>
        </p:blipFill>
        <p:spPr>
          <a:xfrm>
            <a:off x="4004697" y="2068945"/>
            <a:ext cx="7902625" cy="526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1697B4E-03B3-58E8-4FF7-E23FDF6CA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4426" y="2879106"/>
            <a:ext cx="7712108" cy="58679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931C08E-A6BA-9BA7-5414-E60F374D81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908" y="3867402"/>
            <a:ext cx="7887383" cy="196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002BCE96-E771-C83A-F71D-896121EF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3596640" y="3456450"/>
            <a:ext cx="70943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מעבר מייצוג מילולי לייצוג אלגברי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מעבר בין ייצוגים שונים (מילולי, גרפי, אלגברי)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A33784C-E8FC-B175-D2EF-0E8619BF3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EACF73A8-106D-B7B0-614E-10FC8273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33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104-106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81014BC-C63D-BA7B-7279-619114D17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0670961D-A86D-2F3C-48EE-26DD7FB6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39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597" y="194175"/>
            <a:ext cx="7910245" cy="311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F67038A-D3BB-092B-9DE3-B8B6DE0BF1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576"/>
          <a:stretch/>
        </p:blipFill>
        <p:spPr>
          <a:xfrm>
            <a:off x="4217351" y="3429000"/>
            <a:ext cx="7353937" cy="158496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251" t="46424"/>
          <a:stretch/>
        </p:blipFill>
        <p:spPr>
          <a:xfrm>
            <a:off x="529272" y="4418153"/>
            <a:ext cx="6232397" cy="18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830755F-5394-6003-AF50-36025A3E4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C4A0636-0742-03D6-DCB8-29C62255022A}"/>
              </a:ext>
            </a:extLst>
          </p:cNvPr>
          <p:cNvSpPr/>
          <p:nvPr/>
        </p:nvSpPr>
        <p:spPr>
          <a:xfrm>
            <a:off x="6903722" y="2731157"/>
            <a:ext cx="5067640" cy="1598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8B5D6D3-91B6-3FB3-C7C7-A59A3F921D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3418"/>
          <a:stretch/>
        </p:blipFill>
        <p:spPr>
          <a:xfrm>
            <a:off x="4084320" y="4518252"/>
            <a:ext cx="7628281" cy="19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C487D83-27FF-E9D0-33A7-1FEF68B27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C4A0636-0742-03D6-DCB8-29C62255022A}"/>
              </a:ext>
            </a:extLst>
          </p:cNvPr>
          <p:cNvSpPr/>
          <p:nvPr/>
        </p:nvSpPr>
        <p:spPr>
          <a:xfrm>
            <a:off x="6903722" y="2731157"/>
            <a:ext cx="5067640" cy="1598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8B5D6D3-91B6-3FB3-C7C7-A59A3F921D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582" b="1098"/>
          <a:stretch/>
        </p:blipFill>
        <p:spPr>
          <a:xfrm>
            <a:off x="4343081" y="4531706"/>
            <a:ext cx="7628281" cy="14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9823E58A-CAC5-0EAE-4895-C1D7457D3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C4A0636-0742-03D6-DCB8-29C62255022A}"/>
              </a:ext>
            </a:extLst>
          </p:cNvPr>
          <p:cNvSpPr/>
          <p:nvPr/>
        </p:nvSpPr>
        <p:spPr>
          <a:xfrm>
            <a:off x="6903722" y="3749040"/>
            <a:ext cx="5067640" cy="580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85BCDDD-F0FA-CEFD-B7E8-8A050D75F44B}"/>
              </a:ext>
            </a:extLst>
          </p:cNvPr>
          <p:cNvSpPr/>
          <p:nvPr/>
        </p:nvSpPr>
        <p:spPr>
          <a:xfrm>
            <a:off x="6903722" y="2424622"/>
            <a:ext cx="5067640" cy="30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7258985-981F-FEB5-610C-E196CD2B08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0769" y="4431642"/>
            <a:ext cx="7300593" cy="1569856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E5E47E0-FC83-1212-82FB-9D94DF5D6BA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822"/>
          <a:stretch/>
        </p:blipFill>
        <p:spPr>
          <a:xfrm>
            <a:off x="4682199" y="6001498"/>
            <a:ext cx="7277731" cy="66232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A106F3B-562A-8B8F-47C4-441886952E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025" r="5001" b="1446"/>
          <a:stretch/>
        </p:blipFill>
        <p:spPr>
          <a:xfrm>
            <a:off x="147223" y="5048386"/>
            <a:ext cx="6913785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30BEF0AD-14E3-81F6-0801-A6F71BFC5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85BCDDD-F0FA-CEFD-B7E8-8A050D75F44B}"/>
              </a:ext>
            </a:extLst>
          </p:cNvPr>
          <p:cNvSpPr/>
          <p:nvPr/>
        </p:nvSpPr>
        <p:spPr>
          <a:xfrm>
            <a:off x="6903722" y="2424622"/>
            <a:ext cx="5067640" cy="123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125451E7-92F4-81D1-5E97-1D6AFB98C1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3765" y="4518252"/>
            <a:ext cx="6104149" cy="15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5071940" y="3456450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ישר אחד במערכת צירים</a:t>
            </a:r>
            <a:endParaRPr lang="he-IL" sz="3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463040" y="2597537"/>
            <a:ext cx="105277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הקו הישר בייצוגים שונים והקשר בין הייצוגים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9B370BE-7C2E-E567-55DF-8653F9E15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505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9AFBE3EF-C8AB-85AE-7AEE-BA113B95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85BCDDD-F0FA-CEFD-B7E8-8A050D75F44B}"/>
              </a:ext>
            </a:extLst>
          </p:cNvPr>
          <p:cNvSpPr/>
          <p:nvPr/>
        </p:nvSpPr>
        <p:spPr>
          <a:xfrm>
            <a:off x="6903722" y="2394142"/>
            <a:ext cx="5067640" cy="19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2AD6B3-DCFE-831E-1A70-FE4DBCD00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380" b="77356"/>
          <a:stretch/>
        </p:blipFill>
        <p:spPr>
          <a:xfrm>
            <a:off x="7711440" y="2560267"/>
            <a:ext cx="3913522" cy="27437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8D4CDDF-6AF1-37FE-2DBD-F6905514BD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620" b="77356"/>
          <a:stretch/>
        </p:blipFill>
        <p:spPr>
          <a:xfrm>
            <a:off x="8250976" y="2851798"/>
            <a:ext cx="2998417" cy="27437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BA91F4F-E86B-E6CB-1679-B84E646D3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859" t="22644" b="53296"/>
          <a:stretch/>
        </p:blipFill>
        <p:spPr>
          <a:xfrm>
            <a:off x="6446520" y="3097664"/>
            <a:ext cx="5193682" cy="29153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10C6B7C-47D3-9E6E-3BB2-6E0F1C9AD7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393" y="4528646"/>
            <a:ext cx="4488569" cy="90685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14DAA68-DD78-6159-821B-633F4894A8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1969" y="4406773"/>
            <a:ext cx="315495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7627B199-5CE6-5068-8D61-FD3B4D40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22528078-37A6-1C6F-981D-10910B9F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A9AC31-5466-47DB-FE24-D7262053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149"/>
          <a:stretch/>
        </p:blipFill>
        <p:spPr>
          <a:xfrm>
            <a:off x="4091597" y="194175"/>
            <a:ext cx="7910245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0E6ECC6-F4A3-519C-2BE4-99302D4F3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995" t="74317" r="4700" b="8023"/>
          <a:stretch/>
        </p:blipFill>
        <p:spPr>
          <a:xfrm>
            <a:off x="840929" y="1206686"/>
            <a:ext cx="4434840" cy="60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5D57E5-D41E-AEF1-7050-1163C548D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3009" y="1967491"/>
            <a:ext cx="7978831" cy="236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822B2AD-0C61-A77C-7FE9-942AE6EB2B8F}"/>
              </a:ext>
            </a:extLst>
          </p:cNvPr>
          <p:cNvSpPr/>
          <p:nvPr/>
        </p:nvSpPr>
        <p:spPr>
          <a:xfrm>
            <a:off x="7048842" y="1967491"/>
            <a:ext cx="4922520" cy="11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85BCDDD-F0FA-CEFD-B7E8-8A050D75F44B}"/>
              </a:ext>
            </a:extLst>
          </p:cNvPr>
          <p:cNvSpPr/>
          <p:nvPr/>
        </p:nvSpPr>
        <p:spPr>
          <a:xfrm>
            <a:off x="6903722" y="2394142"/>
            <a:ext cx="5067640" cy="19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2AD6B3-DCFE-831E-1A70-FE4DBCD00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000" t="50886" b="28303"/>
          <a:stretch/>
        </p:blipFill>
        <p:spPr>
          <a:xfrm>
            <a:off x="8168992" y="3176834"/>
            <a:ext cx="3455969" cy="25216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25A0307-9901-2937-67C0-B283B8D3B5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538" t="50886" r="50220" b="28303"/>
          <a:stretch/>
        </p:blipFill>
        <p:spPr>
          <a:xfrm>
            <a:off x="8659642" y="3454213"/>
            <a:ext cx="2574103" cy="25216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9250432-D655-BAFB-F403-2087813E34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558" t="76343" r="5023" b="-2944"/>
          <a:stretch/>
        </p:blipFill>
        <p:spPr>
          <a:xfrm>
            <a:off x="9099521" y="3703049"/>
            <a:ext cx="2171699" cy="32231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104CBD8-B525-2AF0-7465-744A6EE248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438" t="77757" r="36002" b="-5839"/>
          <a:stretch/>
        </p:blipFill>
        <p:spPr>
          <a:xfrm>
            <a:off x="7850539" y="3995239"/>
            <a:ext cx="3425604" cy="34025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9711594-1F21-3A6A-28F1-07F5B26336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211" y="4487772"/>
            <a:ext cx="4374259" cy="1486029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9D17A179-DBC4-DC60-A2DB-023B83DB99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627" y="5973801"/>
            <a:ext cx="6058425" cy="4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3596640" y="3456450"/>
            <a:ext cx="70943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מעבר מייצוג גרפי לייצוג אלגברי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מעבר בין ייצוגים שונים (מילולי, גרפי, אלגברי)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A749F72-914C-3291-A748-C4D94BF4D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C6B2E2B7-4CB0-196B-541C-228EA426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569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108-110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C600F5-AF7E-6ABD-5EA7-D99C8D31E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A6AC2C7E-B4C8-67DD-4C0C-C0FBA1F9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27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29800" y="2651760"/>
            <a:ext cx="21945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51FAC05-E655-2B83-BC3A-40743BC5CB3C}"/>
              </a:ext>
            </a:extLst>
          </p:cNvPr>
          <p:cNvSpPr/>
          <p:nvPr/>
        </p:nvSpPr>
        <p:spPr>
          <a:xfrm>
            <a:off x="10195560" y="3013973"/>
            <a:ext cx="170688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174DF70-0278-243C-29ED-905356CB7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305" y="4545768"/>
            <a:ext cx="7506350" cy="8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FAD3D53-D439-F2E3-95DA-2D8C64A1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D190EF3-4FB1-7D74-496D-B5798D0EB7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8056"/>
          <a:stretch/>
        </p:blipFill>
        <p:spPr>
          <a:xfrm>
            <a:off x="4003961" y="4499541"/>
            <a:ext cx="7681626" cy="67444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D2500C1-5476-999C-BB2D-7B165C8070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944"/>
          <a:stretch/>
        </p:blipFill>
        <p:spPr>
          <a:xfrm>
            <a:off x="4003961" y="5489967"/>
            <a:ext cx="7681626" cy="9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3F59EE1-E536-31CB-A656-CC629AD88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3459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FD4A3EE-DEB2-8F2B-F389-AC81938FE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6084400" y="4381650"/>
            <a:ext cx="5974598" cy="281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21E0636-1A83-46D3-7BEC-EAB8EC3CC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4861710"/>
            <a:ext cx="7529212" cy="1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81FEDEF-0F25-E021-0A0C-1B8A99EB9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6443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6507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FD4A3EE-DEB2-8F2B-F389-AC81938FE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998" b="-1315"/>
          <a:stretch/>
        </p:blipFill>
        <p:spPr>
          <a:xfrm>
            <a:off x="6084400" y="4374230"/>
            <a:ext cx="5974598" cy="289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4299BB9-CB18-1F83-8E6F-2EBF7C16E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072" y="4854290"/>
            <a:ext cx="732345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797C7C9-82B2-C00E-CFEE-8D55BF10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3459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7B853B4-21B1-033D-BB3C-16C90EA14A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765"/>
          <a:stretch/>
        </p:blipFill>
        <p:spPr>
          <a:xfrm>
            <a:off x="5032749" y="4274995"/>
            <a:ext cx="7026249" cy="251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F8E031B-8C19-137C-6196-392ED8A98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064" y="4617720"/>
            <a:ext cx="5204911" cy="2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37E74E3-6170-3D55-2759-9AEDEDDA2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3459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7B853B4-21B1-033D-BB3C-16C90EA14A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0234" b="50313"/>
          <a:stretch/>
        </p:blipFill>
        <p:spPr>
          <a:xfrm>
            <a:off x="5032750" y="4332145"/>
            <a:ext cx="7026249" cy="365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0134CB2-58FF-8AE5-29F5-2D7508A79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564" y="4856143"/>
            <a:ext cx="7049111" cy="12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70-72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6156A90-DE13-A438-CF02-A29E491EA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9EB46F6-6E6E-0F44-648C-03B9310F1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3459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7B853B4-21B1-033D-BB3C-16C90EA14A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4" t="47783" r="-434" b="21723"/>
          <a:stretch/>
        </p:blipFill>
        <p:spPr>
          <a:xfrm>
            <a:off x="5032750" y="4350327"/>
            <a:ext cx="7026249" cy="378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3C8E7C-A154-A919-9660-E7F6DD0101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611" y="4895789"/>
            <a:ext cx="5075360" cy="8839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60DBC22-0C5B-C9B3-F444-6E413C7A8B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677" y="4914919"/>
            <a:ext cx="410753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9B9870B-B360-62A2-5630-A0D75FD0A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A614E7-CFE4-F7E4-5802-BB1E66CC3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961" y="144605"/>
            <a:ext cx="8055038" cy="403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833959" y="1684020"/>
            <a:ext cx="2194560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167424-43C2-CB71-743C-B61AA04A9218}"/>
              </a:ext>
            </a:extLst>
          </p:cNvPr>
          <p:cNvSpPr/>
          <p:nvPr/>
        </p:nvSpPr>
        <p:spPr>
          <a:xfrm>
            <a:off x="10134599" y="2164080"/>
            <a:ext cx="1893919" cy="1882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7B853B4-21B1-033D-BB3C-16C90EA14A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4" t="73010" r="-434" b="1114"/>
          <a:stretch/>
        </p:blipFill>
        <p:spPr>
          <a:xfrm>
            <a:off x="5032750" y="4365610"/>
            <a:ext cx="7026249" cy="321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5F86B49-199A-055A-8D9A-9C7E80460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091" y="4821832"/>
            <a:ext cx="7033870" cy="1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94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A7E19AD-F68B-86FA-F253-C2A8BFC7E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6D728C4-24E9-42E7-865B-2F86C0E0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3F7CB3C-1A02-4169-375C-C5B2D8C6B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025" y="2050779"/>
            <a:ext cx="8138865" cy="2461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329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שימוש במודל ליניארי (קווי) לייצוג תופעות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90BCB56-8D6A-55E1-5EEC-19BCE0CCC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3596640" y="3456450"/>
            <a:ext cx="70943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מעבר מייצוג מילולי לייצוג גרפי (דרך הייצוג האלגברי)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731520" y="2597537"/>
            <a:ext cx="112593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מעבר בין ייצוגים שונים (מילולי, גרפי, אלגברי)</a:t>
            </a:r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54539C3-E86D-15AF-8337-0C4CF562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775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112-114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F5A3F63-3BC4-BFA1-EAD1-ECD0B45D6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92BDF321-176B-6841-F88C-651A8138B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318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1FA092C-68A9-9602-7F4E-BE52A8395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505"/>
          <a:stretch/>
        </p:blipFill>
        <p:spPr>
          <a:xfrm>
            <a:off x="4603630" y="117129"/>
            <a:ext cx="7468247" cy="1519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4120A78-D3B6-84F0-6719-38905052E8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3999"/>
          <a:stretch/>
        </p:blipFill>
        <p:spPr>
          <a:xfrm>
            <a:off x="4339639" y="1883204"/>
            <a:ext cx="7376799" cy="6387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552D58C-6C4E-077E-B43F-71A992762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215" b="32681"/>
          <a:stretch/>
        </p:blipFill>
        <p:spPr>
          <a:xfrm>
            <a:off x="4633126" y="2875936"/>
            <a:ext cx="7468247" cy="309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7C6245A-1363-007C-42DD-1C9F13CD51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337" t="70861" b="-2862"/>
          <a:stretch/>
        </p:blipFill>
        <p:spPr>
          <a:xfrm>
            <a:off x="7270955" y="3465871"/>
            <a:ext cx="4474979" cy="3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47A3AAA-6C43-628A-43F8-760C8439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1FA092C-68A9-9602-7F4E-BE52A8395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610"/>
          <a:stretch/>
        </p:blipFill>
        <p:spPr>
          <a:xfrm>
            <a:off x="4603630" y="117129"/>
            <a:ext cx="7468247" cy="1210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D729905-4FCC-9D7A-B9BD-1E77DD0D3C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921" b="21710"/>
          <a:stretch/>
        </p:blipFill>
        <p:spPr>
          <a:xfrm>
            <a:off x="4603629" y="1614946"/>
            <a:ext cx="7468247" cy="317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61C50F-8CDE-8D24-17B0-10991C93B5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8423" b="10208"/>
          <a:stretch/>
        </p:blipFill>
        <p:spPr>
          <a:xfrm>
            <a:off x="4603628" y="3281521"/>
            <a:ext cx="7468247" cy="31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547294B-A780-0930-50AA-A2E3DA26A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8866" b="-235"/>
          <a:stretch/>
        </p:blipFill>
        <p:spPr>
          <a:xfrm>
            <a:off x="4603628" y="5228309"/>
            <a:ext cx="7468247" cy="31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4E85C5C-962D-A2D9-B519-CA59A931B5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168"/>
          <a:stretch/>
        </p:blipFill>
        <p:spPr>
          <a:xfrm>
            <a:off x="4501018" y="2145886"/>
            <a:ext cx="7201524" cy="68580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70D9C52-B510-2029-B553-1C4249FD4F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832" b="17422"/>
          <a:stretch/>
        </p:blipFill>
        <p:spPr>
          <a:xfrm>
            <a:off x="4515140" y="3716599"/>
            <a:ext cx="7201524" cy="98814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2A80CF9-7EFD-7477-3C45-5E29DAC1E0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5893" b="-1535"/>
          <a:stretch/>
        </p:blipFill>
        <p:spPr>
          <a:xfrm>
            <a:off x="4501018" y="5730613"/>
            <a:ext cx="7201524" cy="3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3E5FF6C-B329-56BF-5D22-14C4151E0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1FA092C-68A9-9602-7F4E-BE52A8395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610"/>
          <a:stretch/>
        </p:blipFill>
        <p:spPr>
          <a:xfrm>
            <a:off x="4603630" y="117129"/>
            <a:ext cx="7468247" cy="1210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765AA23-A920-5D0A-365C-846C0E911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874"/>
          <a:stretch/>
        </p:blipFill>
        <p:spPr>
          <a:xfrm>
            <a:off x="6173486" y="1472354"/>
            <a:ext cx="5898391" cy="293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366FB0-F3BC-F5C9-C72E-C4E6493DB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5304" y="1995450"/>
            <a:ext cx="5829805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5F765E2-C768-64BB-6321-EA4197F9E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3DDF94B9-55B8-7B0F-E5F8-E64304E20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874"/>
          <a:stretch/>
        </p:blipFill>
        <p:spPr>
          <a:xfrm>
            <a:off x="6184457" y="149461"/>
            <a:ext cx="5898391" cy="293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0CA28F0-4B5D-11C8-8059-D6AF1CF6DC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551" y="575599"/>
            <a:ext cx="7262489" cy="198137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41F4A7C-C12E-BFFB-CB43-B09A7DAC10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008"/>
          <a:stretch/>
        </p:blipFill>
        <p:spPr>
          <a:xfrm>
            <a:off x="7108723" y="2471868"/>
            <a:ext cx="2758886" cy="381053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A7182C8-D313-08CF-E5CA-FB026CCBF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620" y="6282401"/>
            <a:ext cx="7384420" cy="52582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E14F04E-9E1D-72AB-5865-71653494D5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0509"/>
          <a:stretch/>
        </p:blipFill>
        <p:spPr>
          <a:xfrm>
            <a:off x="3996614" y="2471868"/>
            <a:ext cx="2905631" cy="38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4DA1B9B-49EC-7BBF-68FD-3B397E3C0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DE14F04E-9E1D-72AB-5865-71653494D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3523"/>
          <a:stretch/>
        </p:blipFill>
        <p:spPr>
          <a:xfrm>
            <a:off x="1163181" y="840207"/>
            <a:ext cx="3790336" cy="529316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3035CDB-5B11-AFF4-1ACF-58F1160CE520}"/>
              </a:ext>
            </a:extLst>
          </p:cNvPr>
          <p:cNvSpPr/>
          <p:nvPr/>
        </p:nvSpPr>
        <p:spPr>
          <a:xfrm>
            <a:off x="4660490" y="3274142"/>
            <a:ext cx="293027" cy="545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65A4568-DFC5-1474-99A0-6F06598B9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4795" y="619208"/>
            <a:ext cx="5014395" cy="220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6CE0F8E-2F26-DD65-84BB-EBF3F148C5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319"/>
          <a:stretch/>
        </p:blipFill>
        <p:spPr>
          <a:xfrm>
            <a:off x="4392357" y="1160680"/>
            <a:ext cx="7536833" cy="177098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14CE6A9-9369-DF36-1393-5232E13000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681"/>
          <a:stretch/>
        </p:blipFill>
        <p:spPr>
          <a:xfrm>
            <a:off x="4392357" y="2931665"/>
            <a:ext cx="7536833" cy="14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5F58FA-436B-C86A-6826-84DE70EC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554" y="654512"/>
            <a:ext cx="4930567" cy="114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8E58D3-8FEF-22CB-1A83-1004C13B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71" y="1176649"/>
            <a:ext cx="3452159" cy="323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C941207-809B-BF15-67BD-EEAA35CB6B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36" y="2101552"/>
            <a:ext cx="7445385" cy="556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40686DE-EEAF-A9C5-BDAE-E61D97D7D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3737" y="3254650"/>
            <a:ext cx="7666384" cy="861135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83585D4-7101-AC6A-8AF2-B641DC91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D5A8724-5D19-6AAD-E9D1-7F2DBB6D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F13C8435-DF9A-C2DA-4777-AA86B02D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3035CDB-5B11-AFF4-1ACF-58F1160CE520}"/>
              </a:ext>
            </a:extLst>
          </p:cNvPr>
          <p:cNvSpPr/>
          <p:nvPr/>
        </p:nvSpPr>
        <p:spPr>
          <a:xfrm>
            <a:off x="4660490" y="3274142"/>
            <a:ext cx="293027" cy="545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9BEE1A-01A1-FC5F-1B00-0A27DA40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204" y="319968"/>
            <a:ext cx="8001693" cy="1646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9448476-6DED-3190-3E20-57A1585CC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003" y="2207442"/>
            <a:ext cx="6767146" cy="52582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310DDDD8-03C2-0C05-12B5-69417F3AEE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059" y="3420915"/>
            <a:ext cx="8161727" cy="170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9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49789</TotalTime>
  <Words>735</Words>
  <Application>Microsoft Office PowerPoint</Application>
  <PresentationFormat>מסך רחב</PresentationFormat>
  <Paragraphs>234</Paragraphs>
  <Slides>90</Slides>
  <Notes>90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90</vt:i4>
      </vt:variant>
    </vt:vector>
  </HeadingPairs>
  <TitlesOfParts>
    <vt:vector size="95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טלי רואש</cp:lastModifiedBy>
  <cp:revision>552</cp:revision>
  <dcterms:created xsi:type="dcterms:W3CDTF">2023-03-16T18:50:14Z</dcterms:created>
  <dcterms:modified xsi:type="dcterms:W3CDTF">2023-11-05T03:25:07Z</dcterms:modified>
</cp:coreProperties>
</file>