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71"/>
  </p:notesMasterIdLst>
  <p:sldIdLst>
    <p:sldId id="261" r:id="rId2"/>
    <p:sldId id="359" r:id="rId3"/>
    <p:sldId id="262" r:id="rId4"/>
    <p:sldId id="257" r:id="rId5"/>
    <p:sldId id="508" r:id="rId6"/>
    <p:sldId id="509" r:id="rId7"/>
    <p:sldId id="510" r:id="rId8"/>
    <p:sldId id="511" r:id="rId9"/>
    <p:sldId id="505" r:id="rId10"/>
    <p:sldId id="347" r:id="rId11"/>
    <p:sldId id="455" r:id="rId12"/>
    <p:sldId id="512" r:id="rId13"/>
    <p:sldId id="513" r:id="rId14"/>
    <p:sldId id="514" r:id="rId15"/>
    <p:sldId id="516" r:id="rId16"/>
    <p:sldId id="515" r:id="rId17"/>
    <p:sldId id="517" r:id="rId18"/>
    <p:sldId id="518" r:id="rId19"/>
    <p:sldId id="519" r:id="rId20"/>
    <p:sldId id="520" r:id="rId21"/>
    <p:sldId id="521" r:id="rId22"/>
    <p:sldId id="522" r:id="rId23"/>
    <p:sldId id="523" r:id="rId24"/>
    <p:sldId id="525" r:id="rId25"/>
    <p:sldId id="524" r:id="rId26"/>
    <p:sldId id="526" r:id="rId27"/>
    <p:sldId id="527" r:id="rId28"/>
    <p:sldId id="528" r:id="rId29"/>
    <p:sldId id="529" r:id="rId30"/>
    <p:sldId id="531" r:id="rId31"/>
    <p:sldId id="530" r:id="rId32"/>
    <p:sldId id="532" r:id="rId33"/>
    <p:sldId id="533" r:id="rId34"/>
    <p:sldId id="534" r:id="rId35"/>
    <p:sldId id="535" r:id="rId36"/>
    <p:sldId id="536" r:id="rId37"/>
    <p:sldId id="537" r:id="rId38"/>
    <p:sldId id="538" r:id="rId39"/>
    <p:sldId id="539" r:id="rId40"/>
    <p:sldId id="540" r:id="rId41"/>
    <p:sldId id="541" r:id="rId42"/>
    <p:sldId id="542" r:id="rId43"/>
    <p:sldId id="543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8" r:id="rId67"/>
    <p:sldId id="567" r:id="rId68"/>
    <p:sldId id="566" r:id="rId69"/>
    <p:sldId id="569" r:id="rId7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FFFFFF"/>
    <a:srgbClr val="9C4226"/>
    <a:srgbClr val="701B3A"/>
    <a:srgbClr val="953693"/>
    <a:srgbClr val="007336"/>
    <a:srgbClr val="7C5096"/>
    <a:srgbClr val="C32B36"/>
    <a:srgbClr val="39AA41"/>
    <a:srgbClr val="D52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483" autoAdjust="0"/>
    <p:restoredTop sz="93362" autoAdjust="0"/>
  </p:normalViewPr>
  <p:slideViewPr>
    <p:cSldViewPr snapToGrid="0">
      <p:cViewPr varScale="1">
        <p:scale>
          <a:sx n="60" d="100"/>
          <a:sy n="60" d="100"/>
        </p:scale>
        <p:origin x="38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98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1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96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83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46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5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57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34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8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0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3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2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95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70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4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5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0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16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6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19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2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16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202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299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58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22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4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900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63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17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128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22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584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406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12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043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768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235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56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232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693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458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23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992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644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345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3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443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148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963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05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617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761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71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218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090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392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19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76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7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1/15/2024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1/15/2024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1/15/2024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1/15/2024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1/15/2024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1/15/2024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1/15/2024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1/15/2024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1/15/2024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1/15/2024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1/15/2024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1/15/2024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microsoft.com/office/2007/relationships/hdphoto" Target="../media/hdphoto8.wdp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2.pn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10" Type="http://schemas.microsoft.com/office/2007/relationships/hdphoto" Target="../media/hdphoto17.wdp"/><Relationship Id="rId4" Type="http://schemas.microsoft.com/office/2007/relationships/hdphoto" Target="../media/hdphoto15.wdp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10" Type="http://schemas.microsoft.com/office/2007/relationships/hdphoto" Target="../media/hdphoto19.wdp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30.png"/><Relationship Id="rId10" Type="http://schemas.microsoft.com/office/2007/relationships/hdphoto" Target="../media/hdphoto22.wdp"/><Relationship Id="rId4" Type="http://schemas.microsoft.com/office/2007/relationships/hdphoto" Target="../media/hdphoto20.wdp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2.png"/><Relationship Id="rId4" Type="http://schemas.microsoft.com/office/2007/relationships/hdphoto" Target="../media/hdphoto2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35.png"/><Relationship Id="rId4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37.png"/><Relationship Id="rId4" Type="http://schemas.microsoft.com/office/2007/relationships/hdphoto" Target="../media/hdphoto2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39.png"/><Relationship Id="rId4" Type="http://schemas.microsoft.com/office/2007/relationships/hdphoto" Target="../media/hdphoto2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40.png"/><Relationship Id="rId4" Type="http://schemas.microsoft.com/office/2007/relationships/hdphoto" Target="../media/hdphoto29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41.png"/><Relationship Id="rId4" Type="http://schemas.microsoft.com/office/2007/relationships/hdphoto" Target="../media/hdphoto29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5" Type="http://schemas.openxmlformats.org/officeDocument/2006/relationships/image" Target="../media/image42.png"/><Relationship Id="rId4" Type="http://schemas.microsoft.com/office/2007/relationships/hdphoto" Target="../media/hdphoto2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44.png"/><Relationship Id="rId4" Type="http://schemas.microsoft.com/office/2007/relationships/hdphoto" Target="../media/hdphoto3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5" Type="http://schemas.openxmlformats.org/officeDocument/2006/relationships/image" Target="../media/image45.png"/><Relationship Id="rId4" Type="http://schemas.microsoft.com/office/2007/relationships/hdphoto" Target="../media/hdphoto3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8.wdp"/><Relationship Id="rId5" Type="http://schemas.openxmlformats.org/officeDocument/2006/relationships/image" Target="../media/image47.png"/><Relationship Id="rId4" Type="http://schemas.microsoft.com/office/2007/relationships/hdphoto" Target="../media/hdphoto3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5" Type="http://schemas.openxmlformats.org/officeDocument/2006/relationships/image" Target="../media/image50.png"/><Relationship Id="rId4" Type="http://schemas.microsoft.com/office/2007/relationships/hdphoto" Target="../media/hdphoto40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2.wdp"/><Relationship Id="rId5" Type="http://schemas.openxmlformats.org/officeDocument/2006/relationships/image" Target="../media/image51.png"/><Relationship Id="rId4" Type="http://schemas.microsoft.com/office/2007/relationships/hdphoto" Target="../media/hdphoto40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microsoft.com/office/2007/relationships/hdphoto" Target="../media/hdphoto45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image" Target="../media/image1.png"/><Relationship Id="rId4" Type="http://schemas.microsoft.com/office/2007/relationships/hdphoto" Target="../media/hdphoto40.wdp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7.wdp"/><Relationship Id="rId5" Type="http://schemas.openxmlformats.org/officeDocument/2006/relationships/image" Target="../media/image57.png"/><Relationship Id="rId4" Type="http://schemas.microsoft.com/office/2007/relationships/hdphoto" Target="../media/hdphoto46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58.png"/><Relationship Id="rId4" Type="http://schemas.microsoft.com/office/2007/relationships/hdphoto" Target="../media/hdphoto46.wdp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0.wdp"/><Relationship Id="rId11" Type="http://schemas.openxmlformats.org/officeDocument/2006/relationships/image" Target="../media/image3.png"/><Relationship Id="rId5" Type="http://schemas.openxmlformats.org/officeDocument/2006/relationships/image" Target="../media/image61.png"/><Relationship Id="rId10" Type="http://schemas.microsoft.com/office/2007/relationships/hdphoto" Target="../media/hdphoto46.wdp"/><Relationship Id="rId4" Type="http://schemas.microsoft.com/office/2007/relationships/hdphoto" Target="../media/hdphoto49.wdp"/><Relationship Id="rId9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3.wdp"/><Relationship Id="rId5" Type="http://schemas.openxmlformats.org/officeDocument/2006/relationships/image" Target="../media/image64.png"/><Relationship Id="rId10" Type="http://schemas.openxmlformats.org/officeDocument/2006/relationships/image" Target="../media/image1.png"/><Relationship Id="rId4" Type="http://schemas.microsoft.com/office/2007/relationships/hdphoto" Target="../media/hdphoto52.wdp"/><Relationship Id="rId9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microsoft.com/office/2007/relationships/hdphoto" Target="../media/hdphoto54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microsoft.com/office/2007/relationships/hdphoto" Target="../media/hdphoto53.wdp"/><Relationship Id="rId10" Type="http://schemas.openxmlformats.org/officeDocument/2006/relationships/image" Target="../media/image3.png"/><Relationship Id="rId4" Type="http://schemas.openxmlformats.org/officeDocument/2006/relationships/image" Target="../media/image64.png"/><Relationship Id="rId9" Type="http://schemas.microsoft.com/office/2007/relationships/hdphoto" Target="../media/hdphoto46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6.wdp"/><Relationship Id="rId5" Type="http://schemas.openxmlformats.org/officeDocument/2006/relationships/image" Target="../media/image67.png"/><Relationship Id="rId10" Type="http://schemas.microsoft.com/office/2007/relationships/hdphoto" Target="../media/hdphoto46.wdp"/><Relationship Id="rId4" Type="http://schemas.microsoft.com/office/2007/relationships/hdphoto" Target="../media/hdphoto55.wdp"/><Relationship Id="rId9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6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hdphoto" Target="../media/hdphoto57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9.wdp"/><Relationship Id="rId5" Type="http://schemas.openxmlformats.org/officeDocument/2006/relationships/image" Target="../media/image70.png"/><Relationship Id="rId10" Type="http://schemas.openxmlformats.org/officeDocument/2006/relationships/image" Target="../media/image1.png"/><Relationship Id="rId4" Type="http://schemas.microsoft.com/office/2007/relationships/hdphoto" Target="../media/hdphoto58.wdp"/><Relationship Id="rId9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62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1.wdp"/><Relationship Id="rId5" Type="http://schemas.openxmlformats.org/officeDocument/2006/relationships/image" Target="../media/image72.png"/><Relationship Id="rId10" Type="http://schemas.openxmlformats.org/officeDocument/2006/relationships/image" Target="../media/image1.png"/><Relationship Id="rId4" Type="http://schemas.microsoft.com/office/2007/relationships/hdphoto" Target="../media/hdphoto58.wdp"/><Relationship Id="rId9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74.png"/><Relationship Id="rId4" Type="http://schemas.microsoft.com/office/2007/relationships/hdphoto" Target="../media/hdphoto5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65.wdp"/><Relationship Id="rId3" Type="http://schemas.openxmlformats.org/officeDocument/2006/relationships/image" Target="../media/image6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4.wdp"/><Relationship Id="rId5" Type="http://schemas.openxmlformats.org/officeDocument/2006/relationships/image" Target="../media/image75.png"/><Relationship Id="rId10" Type="http://schemas.openxmlformats.org/officeDocument/2006/relationships/image" Target="../media/image1.png"/><Relationship Id="rId4" Type="http://schemas.microsoft.com/office/2007/relationships/hdphoto" Target="../media/hdphoto58.wdp"/><Relationship Id="rId9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7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6.wdp"/><Relationship Id="rId5" Type="http://schemas.openxmlformats.org/officeDocument/2006/relationships/image" Target="../media/image77.png"/><Relationship Id="rId10" Type="http://schemas.openxmlformats.org/officeDocument/2006/relationships/image" Target="../media/image1.png"/><Relationship Id="rId4" Type="http://schemas.microsoft.com/office/2007/relationships/hdphoto" Target="../media/hdphoto64.wdp"/><Relationship Id="rId9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4.wdp"/><Relationship Id="rId5" Type="http://schemas.openxmlformats.org/officeDocument/2006/relationships/image" Target="../media/image75.png"/><Relationship Id="rId10" Type="http://schemas.microsoft.com/office/2007/relationships/hdphoto" Target="../media/hdphoto67.wdp"/><Relationship Id="rId4" Type="http://schemas.openxmlformats.org/officeDocument/2006/relationships/image" Target="../media/image1.png"/><Relationship Id="rId9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4.wdp"/><Relationship Id="rId5" Type="http://schemas.openxmlformats.org/officeDocument/2006/relationships/image" Target="../media/image75.png"/><Relationship Id="rId10" Type="http://schemas.microsoft.com/office/2007/relationships/hdphoto" Target="../media/hdphoto68.wdp"/><Relationship Id="rId4" Type="http://schemas.openxmlformats.org/officeDocument/2006/relationships/image" Target="../media/image1.png"/><Relationship Id="rId9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70.wdp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9.wdp"/><Relationship Id="rId5" Type="http://schemas.openxmlformats.org/officeDocument/2006/relationships/image" Target="../media/image80.pn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71.wdp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9.wdp"/><Relationship Id="rId5" Type="http://schemas.openxmlformats.org/officeDocument/2006/relationships/image" Target="../media/image80.png"/><Relationship Id="rId10" Type="http://schemas.microsoft.com/office/2007/relationships/hdphoto" Target="../media/hdphoto72.wdp"/><Relationship Id="rId4" Type="http://schemas.openxmlformats.org/officeDocument/2006/relationships/image" Target="../media/image1.png"/><Relationship Id="rId9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9.wdp"/><Relationship Id="rId5" Type="http://schemas.openxmlformats.org/officeDocument/2006/relationships/image" Target="../media/image80.png"/><Relationship Id="rId10" Type="http://schemas.microsoft.com/office/2007/relationships/hdphoto" Target="../media/hdphoto74.wdp"/><Relationship Id="rId4" Type="http://schemas.openxmlformats.org/officeDocument/2006/relationships/image" Target="../media/image1.png"/><Relationship Id="rId9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9.wdp"/><Relationship Id="rId5" Type="http://schemas.openxmlformats.org/officeDocument/2006/relationships/image" Target="../media/image80.png"/><Relationship Id="rId10" Type="http://schemas.microsoft.com/office/2007/relationships/hdphoto" Target="../media/hdphoto75.wdp"/><Relationship Id="rId4" Type="http://schemas.openxmlformats.org/officeDocument/2006/relationships/image" Target="../media/image1.png"/><Relationship Id="rId9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3215805" y="1815898"/>
            <a:ext cx="5760387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7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אשכול ג'- </a:t>
            </a:r>
          </a:p>
          <a:p>
            <a:r>
              <a:rPr lang="he-IL" sz="7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פיננסי כלכלי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8178EBB-E3D0-0248-8E14-74B093185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37" y="422067"/>
            <a:ext cx="2579375" cy="330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EA85F9C-84F4-FE63-5E87-5E8891D0EC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מציין מיקום של כותרת תחתונה 6">
            <a:extLst>
              <a:ext uri="{FF2B5EF4-FFF2-40B4-BE49-F238E27FC236}">
                <a16:creationId xmlns:a16="http://schemas.microsoft.com/office/drawing/2014/main" id="{D92C0009-356C-E164-8C49-AF8C56576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127-129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1894B2A-F808-28AC-A40C-CF01B21AF9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7F3E88AB-B6E1-5A27-A464-08764F604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2922"/>
          <a:stretch/>
        </p:blipFill>
        <p:spPr>
          <a:xfrm>
            <a:off x="6805790" y="300651"/>
            <a:ext cx="5128704" cy="583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5A53808C-4B55-7208-A6B4-C2FC608DC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196" y="1110145"/>
            <a:ext cx="7117697" cy="891617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40BAE56A-09CC-2D24-299E-0D21554C2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7091" b="58657"/>
          <a:stretch/>
        </p:blipFill>
        <p:spPr>
          <a:xfrm>
            <a:off x="6805790" y="3259393"/>
            <a:ext cx="5128704" cy="307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194B2DEF-0BD2-8F4D-A784-6B0F067FF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6267" y="3827840"/>
            <a:ext cx="7681626" cy="54868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D080D35-5F4D-239B-B907-A99C61D205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B4BDDD7-6966-A206-433D-F5685B5EC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ACC75B5F-F1DF-30DC-2E39-967E01E9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7F3E88AB-B6E1-5A27-A464-08764F604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819" b="25724"/>
          <a:stretch/>
        </p:blipFill>
        <p:spPr>
          <a:xfrm>
            <a:off x="6879532" y="206201"/>
            <a:ext cx="5128704" cy="678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1089CEA-3664-AFE5-9CC6-EA22733AE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558" y="1056042"/>
            <a:ext cx="7292972" cy="15012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11439BB-04EE-B854-7B31-B95305DF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2922" b="1092"/>
          <a:stretch/>
        </p:blipFill>
        <p:spPr>
          <a:xfrm>
            <a:off x="6879532" y="2979175"/>
            <a:ext cx="5128704" cy="560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D05AA3C-EEC6-852A-916B-5D26703D18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656" b="11239"/>
          <a:stretch/>
        </p:blipFill>
        <p:spPr>
          <a:xfrm>
            <a:off x="6779950" y="3867403"/>
            <a:ext cx="4919408" cy="193455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DD0B180-7A76-BC2F-B768-FBFC2CD4CA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7CD8D18-A226-C10A-A803-39BD886EC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0E23030E-BDEB-5262-0CC7-2EC826D8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2582D658-C8C0-0134-8CAE-8198673626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764" y="2888962"/>
            <a:ext cx="6180356" cy="2499577"/>
          </a:xfrm>
          <a:prstGeom prst="rect">
            <a:avLst/>
          </a:prstGeom>
        </p:spPr>
      </p:pic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118B91FC-329F-8C7B-4E75-5EE53D8D43B2}"/>
              </a:ext>
            </a:extLst>
          </p:cNvPr>
          <p:cNvCxnSpPr/>
          <p:nvPr/>
        </p:nvCxnSpPr>
        <p:spPr>
          <a:xfrm>
            <a:off x="6518787" y="2678660"/>
            <a:ext cx="0" cy="2920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3927C60B-896C-149D-FC05-F88F4AFED5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987" r="65585" b="14973"/>
          <a:stretch/>
        </p:blipFill>
        <p:spPr>
          <a:xfrm>
            <a:off x="9047905" y="5734845"/>
            <a:ext cx="2567625" cy="3277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95C40EF-BB5E-A745-705B-D0548B90FC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385" t="88320" r="601" b="443"/>
          <a:stretch/>
        </p:blipFill>
        <p:spPr>
          <a:xfrm>
            <a:off x="5855529" y="5826941"/>
            <a:ext cx="3209154" cy="24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816909F-06EB-78C5-8E71-F9D6807C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82594"/>
            <a:ext cx="5829805" cy="120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142D6DE-A7A4-9207-36B4-F5B1944FC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5560" y="1761273"/>
            <a:ext cx="7910245" cy="121168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8D238CA-0A34-AAB1-E5A5-DE496A4B3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076" y="3224293"/>
            <a:ext cx="7719729" cy="246147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16A2ABD-A419-4609-FF0B-EE9BD75155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2C11F84-C3C4-0F8C-3939-98E4DF5FEB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4885716D-3886-192A-10FD-9CAF84B0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pPr rtl="0"/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816909F-06EB-78C5-8E71-F9D6807C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82594"/>
            <a:ext cx="5829805" cy="120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7FFDF95-98B9-1446-D3F2-2A64AC088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3288"/>
          <a:stretch/>
        </p:blipFill>
        <p:spPr>
          <a:xfrm>
            <a:off x="5554933" y="1798393"/>
            <a:ext cx="6370872" cy="193295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95B7B7A-D518-7AEF-98F8-FE0B95BD4D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6712"/>
          <a:stretch/>
        </p:blipFill>
        <p:spPr>
          <a:xfrm>
            <a:off x="5554933" y="4043078"/>
            <a:ext cx="6370872" cy="220506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75BBB92-A08A-52D7-FDF3-9479DE1472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6DA9CE5-5BC2-CC09-387C-0F5B807DC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0CE3B907-A7BB-49AF-E6EA-933EFE33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131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7ED4E4A-04DA-0962-BAD7-816F208F5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38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83101D7-41DD-65BA-91DD-1DF1718B3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3357" y="286404"/>
            <a:ext cx="6233700" cy="1196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4A0A4F9-EC68-8F1E-57BA-F9B98FC1DC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2675"/>
          <a:stretch/>
        </p:blipFill>
        <p:spPr>
          <a:xfrm>
            <a:off x="6204424" y="1660834"/>
            <a:ext cx="5692633" cy="221799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5AD273E-619A-2E68-5FBE-249A0F08EE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AF25438-74BB-3030-23DD-8F6BFE4259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88FC4865-0AAC-986F-08BB-351E5537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DB1F6621-8AB3-AABE-9030-866D515420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8878" y="4590163"/>
            <a:ext cx="7148179" cy="170702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B94DA91-09B8-B0EE-B0FD-6E724E64D0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64" t="47325"/>
          <a:stretch/>
        </p:blipFill>
        <p:spPr>
          <a:xfrm>
            <a:off x="361840" y="2194185"/>
            <a:ext cx="5393018" cy="24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0" y="3456450"/>
            <a:ext cx="1069097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שאלות מילוליות עם קנייה ומכירה - עם אחוזים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קנייה ומכירה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2846EBE-A242-F1EC-3419-92E192FC0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313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132-135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38A860B-A3BD-F6FC-24A2-89C57C1EB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62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02D1326-90F0-49A6-6160-8B13CE13D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864" y="229644"/>
            <a:ext cx="7620660" cy="1211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9F9AA33-7F49-B6FD-8E01-809D712597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2067"/>
          <a:stretch/>
        </p:blipFill>
        <p:spPr>
          <a:xfrm>
            <a:off x="4467070" y="1669364"/>
            <a:ext cx="7468247" cy="16241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5D76832-BB2F-FA75-E672-A214BA134D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1F0FE52-18C3-244D-E19D-D319D0CF9D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C5A66F95-5B13-7F07-93A9-880F863E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C50D851-28E6-9ED4-02DE-F65D79A82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286" b="80420"/>
          <a:stretch/>
        </p:blipFill>
        <p:spPr>
          <a:xfrm>
            <a:off x="570138" y="4187051"/>
            <a:ext cx="3365599" cy="27156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7B18915-C319-99C4-1564-7C62026A7D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3237" t="31855" b="59258"/>
          <a:stretch/>
        </p:blipFill>
        <p:spPr>
          <a:xfrm>
            <a:off x="1977374" y="1013061"/>
            <a:ext cx="1998729" cy="51676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9D6F8FA-8DD3-DBB2-F658-E8D6C7EDF5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663" t="36072" r="26762" b="59258"/>
          <a:stretch/>
        </p:blipFill>
        <p:spPr>
          <a:xfrm>
            <a:off x="1062265" y="1572494"/>
            <a:ext cx="2880850" cy="27156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0DAC170-7581-89D8-FFC3-B1A4C237A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10" t="35360" r="65337" b="57821"/>
          <a:stretch/>
        </p:blipFill>
        <p:spPr>
          <a:xfrm>
            <a:off x="1409612" y="1844056"/>
            <a:ext cx="2543141" cy="39654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C525082-00A8-2A1E-C1AA-9764A3A148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944" t="42483" r="-612" b="42068"/>
          <a:stretch/>
        </p:blipFill>
        <p:spPr>
          <a:xfrm>
            <a:off x="1193029" y="2219024"/>
            <a:ext cx="2813047" cy="89837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6108A5C-5217-29B6-DA96-B249F33D8F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8006" b="-226"/>
          <a:stretch/>
        </p:blipFill>
        <p:spPr>
          <a:xfrm>
            <a:off x="4543277" y="3521571"/>
            <a:ext cx="7468247" cy="245489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925B85D-5CD9-EA35-952A-499313D84A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6141" r="51237" b="80420"/>
          <a:stretch/>
        </p:blipFill>
        <p:spPr>
          <a:xfrm>
            <a:off x="1812706" y="4447812"/>
            <a:ext cx="2123031" cy="27156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0129574-D25C-4295-959C-624C925A58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5" t="17906" r="58995" b="19352"/>
          <a:stretch/>
        </p:blipFill>
        <p:spPr>
          <a:xfrm>
            <a:off x="1307827" y="4725978"/>
            <a:ext cx="2635135" cy="870200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061B2C0C-1AD8-C289-E8B1-4C2C2ACD05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4301" t="83491" r="318" b="-257"/>
          <a:stretch/>
        </p:blipFill>
        <p:spPr>
          <a:xfrm>
            <a:off x="1603403" y="5631021"/>
            <a:ext cx="2302626" cy="232522"/>
          </a:xfrm>
          <a:prstGeom prst="rect">
            <a:avLst/>
          </a:prstGeom>
        </p:spPr>
      </p:pic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46CBEA13-3534-B9ED-6726-162B7CEBCF18}"/>
              </a:ext>
            </a:extLst>
          </p:cNvPr>
          <p:cNvCxnSpPr/>
          <p:nvPr/>
        </p:nvCxnSpPr>
        <p:spPr>
          <a:xfrm>
            <a:off x="4013300" y="931266"/>
            <a:ext cx="0" cy="2207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602C7C8E-45F0-A1A8-86F1-17C3BDF339FB}"/>
              </a:ext>
            </a:extLst>
          </p:cNvPr>
          <p:cNvCxnSpPr/>
          <p:nvPr/>
        </p:nvCxnSpPr>
        <p:spPr>
          <a:xfrm>
            <a:off x="4013300" y="3988700"/>
            <a:ext cx="0" cy="208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3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F8907408-7973-D1DD-8F2B-60DC19E76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929FC5D5-B328-F540-C3FD-95BAB81C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836A881-FB41-65C7-E404-878FEB25A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2B2B868-B3DF-D645-AEB5-4C593D334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2E2A69D6-851A-63B0-8754-E88A968A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02D1326-90F0-49A6-6160-8B13CE13D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864" y="246577"/>
            <a:ext cx="7620660" cy="1211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E2645B5-3E9C-63E5-A67E-157A25FD98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757"/>
          <a:stretch/>
        </p:blipFill>
        <p:spPr>
          <a:xfrm>
            <a:off x="3906029" y="1532971"/>
            <a:ext cx="8032176" cy="189602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6C8831B6-9B00-F1AC-9B71-48528A7D7C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2068"/>
          <a:stretch/>
        </p:blipFill>
        <p:spPr>
          <a:xfrm>
            <a:off x="4602892" y="4315075"/>
            <a:ext cx="7369179" cy="254292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31CC917-802F-F1F3-7B41-406E2B43DF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244"/>
          <a:stretch/>
        </p:blipFill>
        <p:spPr>
          <a:xfrm>
            <a:off x="3906029" y="3428999"/>
            <a:ext cx="8032176" cy="923615"/>
          </a:xfrm>
          <a:prstGeom prst="rect">
            <a:avLst/>
          </a:prstGeom>
        </p:spPr>
      </p:pic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602C7C8E-45F0-A1A8-86F1-17C3BDF339FB}"/>
              </a:ext>
            </a:extLst>
          </p:cNvPr>
          <p:cNvCxnSpPr/>
          <p:nvPr/>
        </p:nvCxnSpPr>
        <p:spPr>
          <a:xfrm>
            <a:off x="4602892" y="3777621"/>
            <a:ext cx="0" cy="226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AFB96530-087B-6AF3-1911-4835DB4FD7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018" t="57932" b="37025"/>
          <a:stretch/>
        </p:blipFill>
        <p:spPr>
          <a:xfrm>
            <a:off x="602074" y="3711452"/>
            <a:ext cx="3904355" cy="22138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B9F60DF1-2072-1BBB-580B-F56FA5115D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242" t="57933" r="53328" b="37025"/>
          <a:stretch/>
        </p:blipFill>
        <p:spPr>
          <a:xfrm>
            <a:off x="2038914" y="4029520"/>
            <a:ext cx="2389810" cy="221386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CBA68691-4590-301D-A79D-908DA5134E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60" t="64739" r="43409" b="5466"/>
          <a:stretch/>
        </p:blipFill>
        <p:spPr>
          <a:xfrm>
            <a:off x="1994397" y="4427332"/>
            <a:ext cx="2389810" cy="1308287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6D4119DB-7F6F-D8CE-89DD-6B03526DFC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7513" t="94319" r="578" b="-5"/>
          <a:stretch/>
        </p:blipFill>
        <p:spPr>
          <a:xfrm>
            <a:off x="2105464" y="5762336"/>
            <a:ext cx="2351313" cy="2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7E5B539-FC04-D26E-A0D0-21F3BC4D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5073"/>
          <a:stretch/>
        </p:blipFill>
        <p:spPr>
          <a:xfrm>
            <a:off x="5568307" y="221991"/>
            <a:ext cx="6454699" cy="1527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D6D7C3E-41BD-2F8B-50BB-5A5EC12C3F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534"/>
          <a:stretch/>
        </p:blipFill>
        <p:spPr>
          <a:xfrm>
            <a:off x="4455690" y="1858088"/>
            <a:ext cx="7567316" cy="189716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323EEFA-52F7-CD09-8532-30C769B1DD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13787CD-2048-009A-9BEB-B82CDECD5F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C87B1FB9-8851-CAA9-0D90-BE8F275E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54E79F1-BA34-3DDB-F70C-C791D2D014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2414"/>
          <a:stretch/>
        </p:blipFill>
        <p:spPr>
          <a:xfrm>
            <a:off x="5977640" y="4735277"/>
            <a:ext cx="6088908" cy="147593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C04E210-CB43-D6CD-DA9F-7CFDF66D1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8889"/>
          <a:stretch/>
        </p:blipFill>
        <p:spPr>
          <a:xfrm>
            <a:off x="168994" y="4818592"/>
            <a:ext cx="6088908" cy="158525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22A2DB7-D3B4-F76A-4F7E-2122E063A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811" t="82497"/>
          <a:stretch/>
        </p:blipFill>
        <p:spPr>
          <a:xfrm>
            <a:off x="3213448" y="4420498"/>
            <a:ext cx="3045920" cy="314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7AA9CC5C-1085-0EC1-2EB4-C3B4B06F1BEF}"/>
              </a:ext>
            </a:extLst>
          </p:cNvPr>
          <p:cNvCxnSpPr/>
          <p:nvPr/>
        </p:nvCxnSpPr>
        <p:spPr>
          <a:xfrm>
            <a:off x="6502400" y="3947886"/>
            <a:ext cx="0" cy="2641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ED32C2A2-9A24-2603-ABCD-7767F8F074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581" t="68435" b="140"/>
          <a:stretch/>
        </p:blipFill>
        <p:spPr>
          <a:xfrm>
            <a:off x="6618514" y="3755250"/>
            <a:ext cx="5404491" cy="8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7E5B539-FC04-D26E-A0D0-21F3BC4D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5073"/>
          <a:stretch/>
        </p:blipFill>
        <p:spPr>
          <a:xfrm>
            <a:off x="5568307" y="221991"/>
            <a:ext cx="6454699" cy="1527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22A2DB7-D3B4-F76A-4F7E-2122E063A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811" t="82497"/>
          <a:stretch/>
        </p:blipFill>
        <p:spPr>
          <a:xfrm>
            <a:off x="8977086" y="4188269"/>
            <a:ext cx="3045920" cy="314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243B544-CA63-AAE3-5C45-3B43B8AAB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720"/>
          <a:stretch/>
        </p:blipFill>
        <p:spPr>
          <a:xfrm>
            <a:off x="4059416" y="1946579"/>
            <a:ext cx="7963590" cy="182713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1076CE5-BB90-290F-329E-6D3AFF6AF7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3514" b="-494"/>
          <a:stretch/>
        </p:blipFill>
        <p:spPr>
          <a:xfrm>
            <a:off x="4015874" y="4796163"/>
            <a:ext cx="7963590" cy="161108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ED531AA-EE22-788A-4327-D19ACA7024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379F688-C215-ED74-01E1-EE8D28DCBD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D3090453-41C5-680F-067E-C539D72E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0" y="3456450"/>
            <a:ext cx="1069097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שאלות מילוליות עם רווח והפסד - ללא אחוזים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רווח והפסד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2571126-71F5-F56D-1266-643DD69E3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12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D8FAECC8-A910-61BA-E6F0-5D443D91B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4912"/>
          <a:stretch/>
        </p:blipFill>
        <p:spPr>
          <a:xfrm>
            <a:off x="3932905" y="820605"/>
            <a:ext cx="6561389" cy="616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C1FF2A9-7BDB-D826-A10F-623F54667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5089" b="61104"/>
          <a:stretch/>
        </p:blipFill>
        <p:spPr>
          <a:xfrm>
            <a:off x="3932905" y="1814286"/>
            <a:ext cx="6561389" cy="972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14FB3B3-27EA-A93D-3277-EEA868830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9606" b="22017"/>
          <a:stretch/>
        </p:blipFill>
        <p:spPr>
          <a:xfrm>
            <a:off x="3932904" y="3153228"/>
            <a:ext cx="6561389" cy="1567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8B6FB09-88DC-E3B2-9B23-B98EA2788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6193"/>
          <a:stretch/>
        </p:blipFill>
        <p:spPr>
          <a:xfrm>
            <a:off x="3932904" y="5087255"/>
            <a:ext cx="6561389" cy="972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57A87CC-ED7E-6FD9-2123-3A18EAF0B2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5B2B2FC-E8CB-5CF0-E30E-6F4DCD614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A6941535-1DE2-DD61-7635-6C57D7E4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3D1D54A-8A60-CEB2-7DB8-93EF0C1A0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140-141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35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338A821-2AF6-FAD5-5885-A6531A678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939" y="268293"/>
            <a:ext cx="7590178" cy="92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ED52E74-0B84-CD62-1170-3FF34AF12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9017"/>
          <a:stretch/>
        </p:blipFill>
        <p:spPr>
          <a:xfrm>
            <a:off x="4403853" y="1436411"/>
            <a:ext cx="7506350" cy="199258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4090BD1-6B28-8E10-A070-9C6CD46CEC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983" b="45061"/>
          <a:stretch/>
        </p:blipFill>
        <p:spPr>
          <a:xfrm>
            <a:off x="4403853" y="3429000"/>
            <a:ext cx="7506350" cy="67854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2AEE43C-601C-69D5-B047-ABBD550F8B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939"/>
          <a:stretch/>
        </p:blipFill>
        <p:spPr>
          <a:xfrm>
            <a:off x="4403853" y="4107543"/>
            <a:ext cx="7506350" cy="2190849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796FA3C-F1C9-F2CC-73D8-84FBB9294E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AE3D426-3A09-7D28-F0A0-2C8C0DC8B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C464836C-C546-D856-4CE8-7C8F03FB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142-143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9ABF60-8BCA-3624-247B-E866436DD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26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98EE440-63C3-3019-47E5-B08BCECC8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8179"/>
          <a:stretch/>
        </p:blipFill>
        <p:spPr>
          <a:xfrm>
            <a:off x="4248357" y="187040"/>
            <a:ext cx="7788315" cy="1873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05D98C5-7108-DCDD-460C-3B905D864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461" b="-836"/>
          <a:stretch/>
        </p:blipFill>
        <p:spPr>
          <a:xfrm>
            <a:off x="4248356" y="2376715"/>
            <a:ext cx="7788315" cy="198845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2319162-6CEB-95FD-E28F-A43FD68FF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056" y="4524626"/>
            <a:ext cx="5799323" cy="213378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60E8C24-C0A9-3220-83C1-E0A2529746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248D41D-11E1-6855-8279-CF82EA16F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9" name="מציין מיקום של כותרת תחתונה 6">
            <a:extLst>
              <a:ext uri="{FF2B5EF4-FFF2-40B4-BE49-F238E27FC236}">
                <a16:creationId xmlns:a16="http://schemas.microsoft.com/office/drawing/2014/main" id="{1084BDFB-2ADF-E2DE-597F-53495853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0" y="3456450"/>
            <a:ext cx="1069097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שאלות מילוליות עם רווח והפסד - עם אחוזים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רווח והפסד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2C8B00C-65BE-17F6-A9A4-24CF3FCE3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210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משימת פתיחה</a:t>
            </a:r>
          </a:p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126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77" y="1831813"/>
            <a:ext cx="1409894" cy="159718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2507040-279B-C040-4871-BCF45C539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F925F04B-48B5-4335-8337-2254A5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B696412-B82D-4907-A1D5-A1C995F89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144-145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41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417DA52-2B89-767A-A140-953EB6C41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2953"/>
          <a:stretch/>
        </p:blipFill>
        <p:spPr>
          <a:xfrm>
            <a:off x="4536662" y="251466"/>
            <a:ext cx="7414903" cy="1504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6E18C5B-84C6-35BF-ACEF-21B8C041C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3768"/>
          <a:stretch/>
        </p:blipFill>
        <p:spPr>
          <a:xfrm>
            <a:off x="3980758" y="1941222"/>
            <a:ext cx="7597798" cy="123740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3AAA495-E097-D65C-6BC3-07147471C8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6233" b="47535"/>
          <a:stretch/>
        </p:blipFill>
        <p:spPr>
          <a:xfrm>
            <a:off x="3980758" y="3178629"/>
            <a:ext cx="7597798" cy="123740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856E245-E8E2-34AD-ECC5-C2725DDF6A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F328975-1B19-EAD1-D787-B09E52709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B1D7B8F8-16F7-27CA-AD6C-09F025CA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B14BD8EA-E8F2-1CB8-CA1C-C7BC71545A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835" t="37849" r="5272" b="54913"/>
          <a:stretch/>
        </p:blipFill>
        <p:spPr>
          <a:xfrm>
            <a:off x="1373038" y="5476027"/>
            <a:ext cx="3773715" cy="293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AF906BC-CF11-8671-337F-8B18166000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870" t="92900" b="-640"/>
          <a:stretch/>
        </p:blipFill>
        <p:spPr>
          <a:xfrm>
            <a:off x="426197" y="5939765"/>
            <a:ext cx="4720556" cy="365124"/>
          </a:xfrm>
          <a:prstGeom prst="rect">
            <a:avLst/>
          </a:prstGeom>
        </p:spPr>
      </p:pic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10FDE2B2-C560-6E27-C353-8C68E69CC493}"/>
              </a:ext>
            </a:extLst>
          </p:cNvPr>
          <p:cNvCxnSpPr/>
          <p:nvPr/>
        </p:nvCxnSpPr>
        <p:spPr>
          <a:xfrm>
            <a:off x="5279304" y="5225656"/>
            <a:ext cx="0" cy="13353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4FF784AD-4191-0E8B-C0A3-E987A4709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835" t="52465" b="6076"/>
          <a:stretch/>
        </p:blipFill>
        <p:spPr>
          <a:xfrm>
            <a:off x="5411856" y="4416035"/>
            <a:ext cx="6166700" cy="19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6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417DA52-2B89-767A-A140-953EB6C41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620" b="30439"/>
          <a:stretch/>
        </p:blipFill>
        <p:spPr>
          <a:xfrm>
            <a:off x="4522148" y="275771"/>
            <a:ext cx="7414903" cy="972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2841BA6-06F5-71E0-1B6D-456F9F4AD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8646" y="1526997"/>
            <a:ext cx="7574936" cy="200423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8F2A108-6ADD-CA3D-ED3F-EA8BE32434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D71CFA7-F33D-DB94-B13F-798EE3FC42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9AAB8808-4407-5262-6360-D35AD0E5D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4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417DA52-2B89-767A-A140-953EB6C41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557" t="68130" b="16148"/>
          <a:stretch/>
        </p:blipFill>
        <p:spPr>
          <a:xfrm>
            <a:off x="7126514" y="245997"/>
            <a:ext cx="4926651" cy="638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AB95B26-BE49-6175-92F5-390171BDF0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9444"/>
          <a:stretch/>
        </p:blipFill>
        <p:spPr>
          <a:xfrm>
            <a:off x="4304005" y="1122802"/>
            <a:ext cx="7292972" cy="196874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794C76F-0F93-24C1-F5CE-5AE946CF0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556" b="33431"/>
          <a:stretch/>
        </p:blipFill>
        <p:spPr>
          <a:xfrm>
            <a:off x="4304005" y="3091544"/>
            <a:ext cx="7292972" cy="126274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EBEE32F-C0BE-B961-56B1-5CEF3B0A7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569"/>
          <a:stretch/>
        </p:blipFill>
        <p:spPr>
          <a:xfrm>
            <a:off x="4304005" y="4354286"/>
            <a:ext cx="7292972" cy="162287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52E9CAD-C660-5412-9653-396DE0D022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AD6809F-BD78-9B3E-DE7A-051C28F692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5CB21206-1517-2F5B-7447-CF74C60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CCEB9CC-5E2B-0388-2D03-950000A27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557" t="83852" b="425"/>
          <a:stretch/>
        </p:blipFill>
        <p:spPr>
          <a:xfrm>
            <a:off x="7039366" y="245997"/>
            <a:ext cx="4926651" cy="638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CD0E8ED-51DE-E438-9396-7A326C668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3113" y="1264487"/>
            <a:ext cx="7125317" cy="160033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EFDA75F-573C-8BF4-9F4F-AA34518F36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A35843F-BE6F-1B32-D199-7071A6ECC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EEEAA7A5-915D-938C-7FA6-2D2E9037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27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0" y="3456450"/>
            <a:ext cx="1069097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שאלות מילוליות עם שכר – ללא טבלה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שכר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18CF3D1-A71A-4B7D-663C-BCACEA23E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5521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דוגמאות פתורות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149-151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665CCCC-449C-51E9-B8DF-5B66E1C49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77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04A4CC7-109C-0362-AC14-41DAE91C4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4542829" y="274973"/>
            <a:ext cx="7460627" cy="609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30C089C-AF52-8BF3-93D5-13247E6CB8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3000"/>
          <a:stretch/>
        </p:blipFill>
        <p:spPr>
          <a:xfrm>
            <a:off x="4214265" y="1032516"/>
            <a:ext cx="7392041" cy="189937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8957D9E-7EFC-16AA-4C4C-9D2B96D104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841" b="-1559"/>
          <a:stretch/>
        </p:blipFill>
        <p:spPr>
          <a:xfrm>
            <a:off x="2842665" y="3587776"/>
            <a:ext cx="7392041" cy="98422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F055458-57C9-289E-7879-022A7497D3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2DC300D-6031-17BD-115E-79122AF42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68D85E17-D3A1-B2B6-87A0-9F10666A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04A4CC7-109C-0362-AC14-41DAE91C4B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44" t="50002" b="1131"/>
          <a:stretch/>
        </p:blipFill>
        <p:spPr>
          <a:xfrm>
            <a:off x="4978400" y="288795"/>
            <a:ext cx="7039570" cy="595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A312E62-A040-2540-B1FA-C7995AAD0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619"/>
          <a:stretch/>
        </p:blipFill>
        <p:spPr>
          <a:xfrm>
            <a:off x="4411123" y="1144107"/>
            <a:ext cx="7201524" cy="200549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DCFFC73-F57B-7AEE-B56A-AE59836BDC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3380"/>
          <a:stretch/>
        </p:blipFill>
        <p:spPr>
          <a:xfrm>
            <a:off x="4411123" y="3962400"/>
            <a:ext cx="7201524" cy="175149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23ED60E-2AA4-13EC-F209-DD74C8A2DC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2DE3110-E5FB-373A-B3A1-4D0EF8564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ACA17854-661D-4C2A-D7D8-B2EF9366F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D79A81B2-8180-85C5-B895-3AE0AD07D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6870" y="267890"/>
            <a:ext cx="5593565" cy="1851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714736C-6EAC-A780-0B00-0A9372399B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924"/>
          <a:stretch/>
        </p:blipFill>
        <p:spPr>
          <a:xfrm>
            <a:off x="4256430" y="2387072"/>
            <a:ext cx="7674005" cy="164789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D5F7B0A-1296-FCE8-FD6B-666AE48A6E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076"/>
          <a:stretch/>
        </p:blipFill>
        <p:spPr>
          <a:xfrm>
            <a:off x="4256429" y="4298176"/>
            <a:ext cx="7674005" cy="217767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91FFA6F-25D2-7985-6CCA-6FBD1F8A03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58F33C6-A9BC-D9CE-BEFE-CCAC3857F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868E8B37-640D-7A37-8224-0AB00FEE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FC5E725-664A-4620-4DF9-4DAC83851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1" name="מציין מיקום של כותרת תחתונה 6">
            <a:extLst>
              <a:ext uri="{FF2B5EF4-FFF2-40B4-BE49-F238E27FC236}">
                <a16:creationId xmlns:a16="http://schemas.microsoft.com/office/drawing/2014/main" id="{F53DC830-4980-33F0-2EA8-6754834D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FD09B576-3F33-4954-7CA4-B71C581B3D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7034"/>
          <a:stretch/>
        </p:blipFill>
        <p:spPr>
          <a:xfrm>
            <a:off x="3750649" y="255435"/>
            <a:ext cx="8230313" cy="2502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26F93970-7F98-C070-D369-699778A1566E}"/>
              </a:ext>
            </a:extLst>
          </p:cNvPr>
          <p:cNvSpPr/>
          <p:nvPr/>
        </p:nvSpPr>
        <p:spPr>
          <a:xfrm>
            <a:off x="7374194" y="2477730"/>
            <a:ext cx="4577272" cy="250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285FDA1E-81EA-4D18-289A-BFE33200B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1974" y="3050525"/>
            <a:ext cx="7049111" cy="1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3244C40-75A0-0B13-78DD-8C27E8C4A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8E90681-6BF7-8B98-0D0D-691FE24D3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8" name="מציין מיקום של כותרת תחתונה 6">
            <a:extLst>
              <a:ext uri="{FF2B5EF4-FFF2-40B4-BE49-F238E27FC236}">
                <a16:creationId xmlns:a16="http://schemas.microsoft.com/office/drawing/2014/main" id="{B2C21935-8E4D-2A25-C188-E99EA754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79A81B2-8180-85C5-B895-3AE0AD07D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6870" y="267890"/>
            <a:ext cx="5593565" cy="1851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28053ED-B41A-B8D0-809F-EB09572ED4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039" t="50000" r="-3"/>
          <a:stretch/>
        </p:blipFill>
        <p:spPr>
          <a:xfrm>
            <a:off x="1872342" y="4094343"/>
            <a:ext cx="5965064" cy="249576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E180BFB-CBC5-6523-EA8B-718C5BCED2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8111"/>
          <a:stretch/>
        </p:blipFill>
        <p:spPr>
          <a:xfrm>
            <a:off x="4279292" y="2242524"/>
            <a:ext cx="7651143" cy="159175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0A62DD5-6E39-291C-7463-75B10082D2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1889" b="50000"/>
          <a:stretch/>
        </p:blipFill>
        <p:spPr>
          <a:xfrm>
            <a:off x="4279292" y="3867402"/>
            <a:ext cx="7651143" cy="9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0" y="3456450"/>
            <a:ext cx="1069097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שאלות מילוליות עם שכר – עם טבלה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שכר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9237368-525F-B26A-AF63-46BF65ABD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680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153-154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EF2EFFB-862B-C405-40DE-8F8D28311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13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607ACD0-616C-FCD9-0F41-4923D5FA4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6205"/>
          <a:stretch/>
        </p:blipFill>
        <p:spPr>
          <a:xfrm>
            <a:off x="4442132" y="186624"/>
            <a:ext cx="7574936" cy="271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C84D105-7CE2-5F60-6517-0CF6219D2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0031" y="3337869"/>
            <a:ext cx="7628281" cy="123454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93402EF-EF65-018E-E977-C32DF51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0493DB5-E544-1785-EC6E-C51A1CFD7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9CE1C1B4-E339-C2D4-F06D-F068BF9A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607ACD0-616C-FCD9-0F41-4923D5FA4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2625"/>
          <a:stretch/>
        </p:blipFill>
        <p:spPr>
          <a:xfrm>
            <a:off x="4442132" y="186623"/>
            <a:ext cx="7574936" cy="174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9DDA748-9ED9-7846-2BCD-455EF5FBF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431" t="75570" b="8263"/>
          <a:stretch/>
        </p:blipFill>
        <p:spPr>
          <a:xfrm>
            <a:off x="7656286" y="2126132"/>
            <a:ext cx="4360782" cy="595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F08AD67-AE6E-8443-4E56-51274EC1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695" t="92521" r="-1" b="382"/>
          <a:stretch/>
        </p:blipFill>
        <p:spPr>
          <a:xfrm>
            <a:off x="7514771" y="5348511"/>
            <a:ext cx="4643811" cy="261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16017CC-864B-F554-535D-1FEB76CA0E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467"/>
          <a:stretch/>
        </p:blipFill>
        <p:spPr>
          <a:xfrm>
            <a:off x="5003328" y="2894655"/>
            <a:ext cx="6713802" cy="87905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5111FA8-A9A8-A6A1-44FA-464193C76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8102" b="-802"/>
          <a:stretch/>
        </p:blipFill>
        <p:spPr>
          <a:xfrm>
            <a:off x="5104928" y="5812026"/>
            <a:ext cx="6713802" cy="59508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3A23EBF-CAC1-A4FC-1491-7673F7FFB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327" b="25497"/>
          <a:stretch/>
        </p:blipFill>
        <p:spPr>
          <a:xfrm>
            <a:off x="5003328" y="3947151"/>
            <a:ext cx="6713802" cy="105322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C9CF7B1-BB3A-CF2B-A52A-B03D9578E2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1633804-924E-E118-7E01-345D56FAF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EE37741A-469E-97F3-FEA2-2D2576B7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607ACD0-616C-FCD9-0F41-4923D5FA4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2625"/>
          <a:stretch/>
        </p:blipFill>
        <p:spPr>
          <a:xfrm>
            <a:off x="4442132" y="186623"/>
            <a:ext cx="7574936" cy="174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D91C136-4867-CA4C-E571-7BDB62C6D8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1194"/>
          <a:stretch/>
        </p:blipFill>
        <p:spPr>
          <a:xfrm>
            <a:off x="5143232" y="2075687"/>
            <a:ext cx="6873836" cy="623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F333FE0-C01B-4C62-0DE4-2EDDAC3E2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205"/>
          <a:stretch/>
        </p:blipFill>
        <p:spPr>
          <a:xfrm>
            <a:off x="5143232" y="5522541"/>
            <a:ext cx="6873836" cy="297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A1811A2-05BC-0B82-349A-F03DE7E472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5885"/>
          <a:stretch/>
        </p:blipFill>
        <p:spPr>
          <a:xfrm>
            <a:off x="4442132" y="2844948"/>
            <a:ext cx="7209145" cy="97231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D1A729A7-5FF1-DD44-4DC6-D4CBBA476C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8679" b="-572"/>
          <a:stretch/>
        </p:blipFill>
        <p:spPr>
          <a:xfrm>
            <a:off x="4465373" y="5954467"/>
            <a:ext cx="7209145" cy="623974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EF2DE11-A404-2B43-67BD-C271F2B7C3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15" b="22115"/>
          <a:stretch/>
        </p:blipFill>
        <p:spPr>
          <a:xfrm>
            <a:off x="4442132" y="3962546"/>
            <a:ext cx="7209145" cy="124748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13183CE-AFE3-99A9-B4A4-1559342325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01A56A2-AF08-9FD6-5C44-E379CEE4A0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F3AAF81E-55C8-6076-9400-C863E6A6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E8CBCC94-3C57-2E8C-C6C8-D60D965167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9654" y="4630056"/>
            <a:ext cx="1572766" cy="155703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9FC0F5F3-47F4-B3B9-483E-E28A246D9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940" y="4261285"/>
            <a:ext cx="3612193" cy="1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5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3348318" y="3456450"/>
            <a:ext cx="734265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שאלות מילוליות עם טבלה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ייצוגים שונים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58FACCD-2A9B-488C-408B-33EE0A3D1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2497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158-160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C588C6B-E693-FC6B-B10E-8B246A0BB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47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A9B8A35-7D42-D450-6991-9B51E790C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172"/>
          <a:stretch/>
        </p:blipFill>
        <p:spPr>
          <a:xfrm>
            <a:off x="4064383" y="226370"/>
            <a:ext cx="7895004" cy="3837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E89AC4B-4C35-D9B7-6A1A-ECFAE5D3BF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429"/>
          <a:stretch/>
        </p:blipFill>
        <p:spPr>
          <a:xfrm>
            <a:off x="3984566" y="4223785"/>
            <a:ext cx="7590178" cy="84170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4499DA4-7A61-76DB-B28B-C90B6EFBEB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3572"/>
          <a:stretch/>
        </p:blipFill>
        <p:spPr>
          <a:xfrm>
            <a:off x="3984566" y="5065487"/>
            <a:ext cx="7590178" cy="166549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7DB2E6F-6540-050E-BD1B-11EF9A5B7C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70B6E00-1FF4-2F06-0304-15BCCA97B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4C69750D-85D2-63F5-FE57-1C8DA729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A9B8A35-7D42-D450-6991-9B51E790C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2149" b="43102"/>
          <a:stretch/>
        </p:blipFill>
        <p:spPr>
          <a:xfrm>
            <a:off x="4167262" y="260883"/>
            <a:ext cx="7895004" cy="2424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E045C8F-ACA5-ED0B-B1A6-5BB260A39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4633"/>
          <a:stretch/>
        </p:blipFill>
        <p:spPr>
          <a:xfrm>
            <a:off x="4373020" y="2888095"/>
            <a:ext cx="7689246" cy="116971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993EFF7-1D8D-3195-6D13-435D89BDDF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8D1D57-0C99-E423-4F78-21F1CDABD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EA5AEC01-85EB-B460-54B0-0BE4F0B4B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65E3565-6095-119D-6E1C-D66049DE7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8309" b="38508"/>
          <a:stretch/>
        </p:blipFill>
        <p:spPr>
          <a:xfrm>
            <a:off x="4373020" y="4260388"/>
            <a:ext cx="7689246" cy="766728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DD59B52F-AABA-EDD0-F517-0F0CCB98F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86" y="1348683"/>
            <a:ext cx="3058349" cy="1181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D218112-FCD7-48ED-468F-68CFBABA4F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492"/>
          <a:stretch/>
        </p:blipFill>
        <p:spPr>
          <a:xfrm>
            <a:off x="4373020" y="5027116"/>
            <a:ext cx="7689246" cy="12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FD09B576-3F33-4954-7CA4-B71C581B3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38917"/>
          <a:stretch/>
        </p:blipFill>
        <p:spPr>
          <a:xfrm>
            <a:off x="3750649" y="255434"/>
            <a:ext cx="8230313" cy="2885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26F93970-7F98-C070-D369-699778A1566E}"/>
              </a:ext>
            </a:extLst>
          </p:cNvPr>
          <p:cNvSpPr/>
          <p:nvPr/>
        </p:nvSpPr>
        <p:spPr>
          <a:xfrm>
            <a:off x="7270955" y="1209369"/>
            <a:ext cx="4680511" cy="1238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6F85808-B963-518D-3E42-D4E1B3C4C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56818"/>
            <a:ext cx="5448772" cy="51058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C37FB24-A3EA-56D9-C945-A20DCBFD42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46A5E5F-902F-731A-1BED-93A48EF25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876D8793-9B61-FD2B-BC96-4A4DC553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7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6D19074-B752-1A22-6EEF-3B5A90BF5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4087" y="2880497"/>
            <a:ext cx="7148179" cy="92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0BA0FB3-26DB-6584-93EA-05A7D5C9F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832" y="3997579"/>
            <a:ext cx="3627434" cy="228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05DC79F-8966-B7E1-7F8D-0BF8C89816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4243"/>
          <a:stretch/>
        </p:blipFill>
        <p:spPr>
          <a:xfrm>
            <a:off x="4032130" y="4421181"/>
            <a:ext cx="7666384" cy="73027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4F9AD26-2E99-1658-274C-82F7738F61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5757"/>
          <a:stretch/>
        </p:blipFill>
        <p:spPr>
          <a:xfrm>
            <a:off x="4032130" y="5163785"/>
            <a:ext cx="7666384" cy="131206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7FC159D-4300-648C-CAC2-A44574E447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2149" b="43102"/>
          <a:stretch/>
        </p:blipFill>
        <p:spPr>
          <a:xfrm>
            <a:off x="4167262" y="260883"/>
            <a:ext cx="7895004" cy="2424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85EC6A9-1417-2BF3-BBEF-B39AF92E4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874B9CC-0814-BB4C-1496-BD80DD1981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8340665F-6A95-935B-3CFB-1EB0B411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98BE33DD-822E-DC86-2791-5C7FC8896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9811" y="2931886"/>
            <a:ext cx="7102455" cy="708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1F9BE98-223A-E3CF-8828-17831B36E9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52"/>
          <a:stretch/>
        </p:blipFill>
        <p:spPr>
          <a:xfrm>
            <a:off x="4167262" y="3886978"/>
            <a:ext cx="7567316" cy="70872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5E65D84-822F-0134-E081-3BC8924AB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2149" b="43102"/>
          <a:stretch/>
        </p:blipFill>
        <p:spPr>
          <a:xfrm>
            <a:off x="4167262" y="260883"/>
            <a:ext cx="7895004" cy="2424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D977CD7-F7AD-0D18-4D01-15E4AAC93A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1A2E097-0C5C-6278-F211-7ED6264928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3D97858F-7C52-6DD8-0BF7-BF481D3C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1F9BE98-223A-E3CF-8828-17831B36E9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644" b="478"/>
          <a:stretch/>
        </p:blipFill>
        <p:spPr>
          <a:xfrm>
            <a:off x="3962785" y="3867402"/>
            <a:ext cx="7567316" cy="59508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B6498CE-4F68-F144-58D3-7630D390F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785" y="2882510"/>
            <a:ext cx="7963590" cy="708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A5FFCFF-1F92-9C2D-2A03-BF18E06AE4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2149" b="43102"/>
          <a:stretch/>
        </p:blipFill>
        <p:spPr>
          <a:xfrm>
            <a:off x="4167262" y="260883"/>
            <a:ext cx="7895004" cy="2424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55C7DBD-DDBD-C5FE-7A5E-8364E71E48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666FF9F-56AC-8802-D1F7-5C4C4423A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CDE14D6A-E295-6968-51C9-3F9D4900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0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735A8357-5511-794C-FE57-D982EC516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4756"/>
          <a:stretch/>
        </p:blipFill>
        <p:spPr>
          <a:xfrm>
            <a:off x="4494902" y="3429000"/>
            <a:ext cx="7258187" cy="135647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EE646D2-7922-4E7D-D508-9F9CA24CB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497" y="4986199"/>
            <a:ext cx="7521592" cy="586791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75A5E20-CD61-A390-F0EF-E3361870A0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BF06F27-398A-739F-1F40-BD0247E2E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69C857D0-F6D3-4539-8BB7-92218F56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54EC9DEF-9332-94E5-419F-5D1BD69FAE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2149" b="43102"/>
          <a:stretch/>
        </p:blipFill>
        <p:spPr>
          <a:xfrm>
            <a:off x="4167262" y="260883"/>
            <a:ext cx="7895004" cy="2424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7F878871-B68F-DF70-A9C9-E32352E6BE05}"/>
              </a:ext>
            </a:extLst>
          </p:cNvPr>
          <p:cNvSpPr txBox="1"/>
          <p:nvPr/>
        </p:nvSpPr>
        <p:spPr>
          <a:xfrm>
            <a:off x="438911" y="1251808"/>
            <a:ext cx="3556885" cy="194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ו. משפחת דוד גרה בבית, שבו שטחי החנייה, המרפסת והמחסן שווים ושטחם הכולל הוא 30 מ״ר. משפחת דוד התבקשה לשלם ארנונה בגובה 8,936.84 שקלים. מהו שטח המגורים בדירה של משפחת דוד? </a:t>
            </a:r>
          </a:p>
        </p:txBody>
      </p:sp>
    </p:spTree>
    <p:extLst>
      <p:ext uri="{BB962C8B-B14F-4D97-AF65-F5344CB8AC3E}">
        <p14:creationId xmlns:p14="http://schemas.microsoft.com/office/powerpoint/2010/main" val="14364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F87FB38-ACB0-9FEA-F1FE-36D36A3D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0362"/>
          <a:stretch/>
        </p:blipFill>
        <p:spPr>
          <a:xfrm>
            <a:off x="4327296" y="2802357"/>
            <a:ext cx="7574936" cy="7572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1D6A6BF-26C7-E83F-8E71-9950B2DC19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6BD334E-00CA-79C7-1BEE-15B998C2E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C4F11B56-8253-E993-332C-35724198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25E34CE-1E63-EEFA-9BCC-1BE16818C0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2149" b="43102"/>
          <a:stretch/>
        </p:blipFill>
        <p:spPr>
          <a:xfrm>
            <a:off x="4167262" y="260883"/>
            <a:ext cx="7895004" cy="2424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23D53C1-D7D1-6056-F862-DAD027AF7104}"/>
              </a:ext>
            </a:extLst>
          </p:cNvPr>
          <p:cNvSpPr txBox="1"/>
          <p:nvPr/>
        </p:nvSpPr>
        <p:spPr>
          <a:xfrm>
            <a:off x="438911" y="1251808"/>
            <a:ext cx="3556885" cy="194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dirty="0">
                <a:latin typeface="David" panose="020E0502060401010101" pitchFamily="34" charset="-79"/>
                <a:cs typeface="David" panose="020E0502060401010101" pitchFamily="34" charset="-79"/>
              </a:rPr>
              <a:t>ו. משפחת דוד גרה בבית, שבו שטחי החנייה, המרפסת והמחסן שווים ושטחם הכולל הוא 30 מ״ר. משפחת דוד התבקשה לשלם ארנונה בגובה 8,936.84 שקלים. מהו שטח המגורים בדירה של משפחת דוד?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45CA1D4A-30D0-5C4E-270D-FA89290AD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9639" b="53684"/>
          <a:stretch/>
        </p:blipFill>
        <p:spPr>
          <a:xfrm>
            <a:off x="4327296" y="3559629"/>
            <a:ext cx="7574936" cy="102870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6D87FBD-0499-D615-6D99-722E2E9E6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6316" b="27006"/>
          <a:stretch/>
        </p:blipFill>
        <p:spPr>
          <a:xfrm>
            <a:off x="4327296" y="4588329"/>
            <a:ext cx="7574936" cy="102870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83311A6-592D-99A1-3DBC-052DE29B2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3322"/>
          <a:stretch/>
        </p:blipFill>
        <p:spPr>
          <a:xfrm>
            <a:off x="4327296" y="5629711"/>
            <a:ext cx="7574936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3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1519084" y="3456450"/>
            <a:ext cx="91718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ב. שאלות מילוליות עם גרף וייצוג אלגברי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ייצוגים שונים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DA5CDEC-7E1F-0F3E-864F-492599012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624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EBF29ED-F476-3498-A497-6B4E00007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164-165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83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1134613-1AD2-62DF-2C99-1D29C688A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5009"/>
          <a:stretch/>
        </p:blipFill>
        <p:spPr>
          <a:xfrm>
            <a:off x="3986544" y="216462"/>
            <a:ext cx="8039797" cy="3212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789DD414-6E3F-583E-366E-9EB0941AB33B}"/>
              </a:ext>
            </a:extLst>
          </p:cNvPr>
          <p:cNvSpPr/>
          <p:nvPr/>
        </p:nvSpPr>
        <p:spPr>
          <a:xfrm>
            <a:off x="7200900" y="1420585"/>
            <a:ext cx="4792783" cy="2008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67C0610-FA6F-8A0C-7889-0C8168A05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204" y="3694585"/>
            <a:ext cx="6477561" cy="57917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55A1E26-ECD0-0744-EAF2-B7BE4A37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5619" t="32721" b="59071"/>
          <a:stretch/>
        </p:blipFill>
        <p:spPr>
          <a:xfrm>
            <a:off x="8425542" y="4914899"/>
            <a:ext cx="3568141" cy="310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1EAB5E2-433B-819B-0E72-316780572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3101" y="5436706"/>
            <a:ext cx="6736664" cy="55630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6EE7C27-57A5-25D4-4AC2-2BBD87E1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3A1028-0C30-E4F8-3A95-3EA6248EE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17B48E5-8662-5047-9C1F-DEAE6350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1134613-1AD2-62DF-2C99-1D29C688A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5009"/>
          <a:stretch/>
        </p:blipFill>
        <p:spPr>
          <a:xfrm>
            <a:off x="3986544" y="216462"/>
            <a:ext cx="8039797" cy="3212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789DD414-6E3F-583E-366E-9EB0941AB33B}"/>
              </a:ext>
            </a:extLst>
          </p:cNvPr>
          <p:cNvSpPr/>
          <p:nvPr/>
        </p:nvSpPr>
        <p:spPr>
          <a:xfrm>
            <a:off x="7215648" y="2090057"/>
            <a:ext cx="4792783" cy="133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424CF53-155D-A19C-9506-7ED18389789D}"/>
              </a:ext>
            </a:extLst>
          </p:cNvPr>
          <p:cNvSpPr/>
          <p:nvPr/>
        </p:nvSpPr>
        <p:spPr>
          <a:xfrm>
            <a:off x="7212486" y="1047124"/>
            <a:ext cx="4792783" cy="716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4175893-5C9D-5FF9-4B8C-BCD114A57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939" y="3667345"/>
            <a:ext cx="7453006" cy="59441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2D2B876-926B-1C2C-4614-482AFB9BE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387" t="49568" b="34706"/>
          <a:stretch/>
        </p:blipFill>
        <p:spPr>
          <a:xfrm>
            <a:off x="7233558" y="4782471"/>
            <a:ext cx="4792783" cy="594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2149279-D047-141F-F894-ADA9424D3F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938" y="5615228"/>
            <a:ext cx="7422523" cy="9144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81D884E-B9D4-7920-3DD7-82B3476AC1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101A5C3-0B87-A324-5C49-B12986073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2794B813-91ED-F696-BD2E-CDC8CBDC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7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1134613-1AD2-62DF-2C99-1D29C688A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-543"/>
          <a:stretch/>
        </p:blipFill>
        <p:spPr>
          <a:xfrm>
            <a:off x="3986544" y="216461"/>
            <a:ext cx="8039797" cy="3800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E424CF53-155D-A19C-9506-7ED18389789D}"/>
              </a:ext>
            </a:extLst>
          </p:cNvPr>
          <p:cNvSpPr/>
          <p:nvPr/>
        </p:nvSpPr>
        <p:spPr>
          <a:xfrm>
            <a:off x="7197738" y="1047123"/>
            <a:ext cx="4792783" cy="1663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1148B21-C92B-ECAB-F977-0498C7767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6544" y="4208921"/>
            <a:ext cx="7681626" cy="9221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2393745-3C5A-EF6F-8B28-04C25591AD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4A711F6-6B2F-2E85-245B-5CAECC89E6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248EFD5E-EC96-B0EB-FF0F-07669159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FD09B576-3F33-4954-7CA4-B71C581B3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46097"/>
          <a:stretch/>
        </p:blipFill>
        <p:spPr>
          <a:xfrm>
            <a:off x="3750649" y="255435"/>
            <a:ext cx="8230313" cy="254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26F93970-7F98-C070-D369-699778A1566E}"/>
              </a:ext>
            </a:extLst>
          </p:cNvPr>
          <p:cNvSpPr/>
          <p:nvPr/>
        </p:nvSpPr>
        <p:spPr>
          <a:xfrm>
            <a:off x="7270955" y="1209369"/>
            <a:ext cx="4680511" cy="159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4C9E5B9-E7A1-47A9-A83D-F90397B95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082" b="19564"/>
          <a:stretch/>
        </p:blipFill>
        <p:spPr>
          <a:xfrm>
            <a:off x="3721153" y="2971800"/>
            <a:ext cx="8230313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8DF8B72-131A-220C-A3FD-786F3A7EF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729" y="4055805"/>
            <a:ext cx="6668078" cy="104403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3D70721-F8A0-E873-8B07-8D11FE0B3C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D65C363-542A-A21C-5DFF-BCE1AB489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738FBCEF-38A4-6D4D-7BA4-B0CE71FC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1134613-1AD2-62DF-2C99-1D29C688A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74" r="60425" b="13744"/>
          <a:stretch/>
        </p:blipFill>
        <p:spPr>
          <a:xfrm>
            <a:off x="8805503" y="175743"/>
            <a:ext cx="3181697" cy="271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D63A72B-9F93-9C90-F22B-2821A5CEB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9721"/>
          <a:stretch/>
        </p:blipFill>
        <p:spPr>
          <a:xfrm>
            <a:off x="4008369" y="3140786"/>
            <a:ext cx="7978831" cy="576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FCEE783-0258-3159-66A4-DE24D3CD3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4258" y="3969025"/>
            <a:ext cx="7734970" cy="2202371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06BBCCA-F2B4-F49B-912F-AE66CB3F8A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904AD40-C53B-8AC9-4CCA-736CA8555F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21183785-77EB-7A6B-7F09-D9BAAFA7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9D63A72B-9F93-9C90-F22B-2821A5CEB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066" t="21913" b="55709"/>
          <a:stretch/>
        </p:blipFill>
        <p:spPr>
          <a:xfrm>
            <a:off x="5776115" y="2990598"/>
            <a:ext cx="6218230" cy="636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FFF9935-26DF-C97D-86C2-0F742617FC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768"/>
          <a:stretch/>
        </p:blipFill>
        <p:spPr>
          <a:xfrm>
            <a:off x="4046678" y="3867402"/>
            <a:ext cx="7544454" cy="124793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4337DDA-4C35-6C7E-9AC2-F14C15C392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74" r="60425" b="13744"/>
          <a:stretch/>
        </p:blipFill>
        <p:spPr>
          <a:xfrm>
            <a:off x="8820252" y="175743"/>
            <a:ext cx="3181697" cy="271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7DC4821-D95F-39F9-51F3-744F8F5E9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0232" b="24697"/>
          <a:stretch/>
        </p:blipFill>
        <p:spPr>
          <a:xfrm>
            <a:off x="4046678" y="5264022"/>
            <a:ext cx="7544454" cy="62285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B07FC6B-F1BE-2CA8-A8B4-CDD8C84184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4929"/>
          <a:stretch/>
        </p:blipFill>
        <p:spPr>
          <a:xfrm>
            <a:off x="4046678" y="6035558"/>
            <a:ext cx="7544454" cy="6228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24EFB06-8E21-0B20-2384-7E2F55132E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BCEC31C-3363-CAFF-52AD-1B713C4944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8" name="מציין מיקום של כותרת תחתונה 6">
            <a:extLst>
              <a:ext uri="{FF2B5EF4-FFF2-40B4-BE49-F238E27FC236}">
                <a16:creationId xmlns:a16="http://schemas.microsoft.com/office/drawing/2014/main" id="{2F998F0F-23A0-7C80-7FC1-8671A929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BAA728A-69BB-CE9C-A8D7-75CB3D3B2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2FA3A7F-71FA-A1D2-7BD4-13D831D39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F12693E4-1D9A-F6CB-9A57-B04BAED6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D63A72B-9F93-9C90-F22B-2821A5CEB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636" t="43802" r="-2" b="21522"/>
          <a:stretch/>
        </p:blipFill>
        <p:spPr>
          <a:xfrm>
            <a:off x="1324947" y="1195062"/>
            <a:ext cx="7210124" cy="985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4337DDA-4C35-6C7E-9AC2-F14C15C392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74" r="60425" b="13744"/>
          <a:stretch/>
        </p:blipFill>
        <p:spPr>
          <a:xfrm>
            <a:off x="8702265" y="305341"/>
            <a:ext cx="3181697" cy="271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C71E47F-3BA9-5C95-9291-4404AD480F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577" b="52792"/>
          <a:stretch/>
        </p:blipFill>
        <p:spPr>
          <a:xfrm>
            <a:off x="6096000" y="3191948"/>
            <a:ext cx="5787962" cy="1586529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4EA048DC-AE6F-713B-D123-709E751C3180}"/>
              </a:ext>
            </a:extLst>
          </p:cNvPr>
          <p:cNvSpPr/>
          <p:nvPr/>
        </p:nvSpPr>
        <p:spPr>
          <a:xfrm>
            <a:off x="6096000" y="4483510"/>
            <a:ext cx="201561" cy="29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04CDD2C-9014-67F7-0761-CA621CFA55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9957" y="3191948"/>
            <a:ext cx="7674005" cy="33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4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618FA1B-E33A-A4E2-7531-BB602BCB0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B195563-DE68-7762-1B92-EF49EF392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F94E059D-862F-19FF-4BE9-5FF70832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D63A72B-9F93-9C90-F22B-2821A5CEB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9" t="78317" r="-2" b="385"/>
          <a:stretch/>
        </p:blipFill>
        <p:spPr>
          <a:xfrm>
            <a:off x="501446" y="1458729"/>
            <a:ext cx="7959884" cy="60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4337DDA-4C35-6C7E-9AC2-F14C15C392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74" r="60425" b="13744"/>
          <a:stretch/>
        </p:blipFill>
        <p:spPr>
          <a:xfrm>
            <a:off x="8702265" y="305341"/>
            <a:ext cx="3181697" cy="271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4EA048DC-AE6F-713B-D123-709E751C3180}"/>
              </a:ext>
            </a:extLst>
          </p:cNvPr>
          <p:cNvSpPr/>
          <p:nvPr/>
        </p:nvSpPr>
        <p:spPr>
          <a:xfrm>
            <a:off x="6096000" y="4483510"/>
            <a:ext cx="201561" cy="29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B43F29E-183E-6451-E9C0-E703AA6F2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9833" y="2374490"/>
            <a:ext cx="4480948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1324947" y="3456450"/>
            <a:ext cx="9366024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ג. שאלות מילוליות עם דיאגרמת עמודות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ייצוגים שונים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901669D-B6A4-A1F2-E93D-492A57437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1960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5787196-33F9-CC0B-2215-52BEB7309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173-174</a:t>
            </a:r>
          </a:p>
        </p:txBody>
      </p:sp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183F963D-81A0-2FC3-FFD3-8D7EF6C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674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84C3E73-795D-49F2-5E7E-8F140D114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B83585D4-7101-AC6A-8AF2-B641DC913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94B504B-FF1B-098A-3B8C-4EC64B9B2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316"/>
          <a:stretch/>
        </p:blipFill>
        <p:spPr>
          <a:xfrm>
            <a:off x="3949147" y="228667"/>
            <a:ext cx="8039797" cy="2897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F0175FE4-88BD-8B80-07F0-687D4DF629F6}"/>
              </a:ext>
            </a:extLst>
          </p:cNvPr>
          <p:cNvSpPr/>
          <p:nvPr/>
        </p:nvSpPr>
        <p:spPr>
          <a:xfrm>
            <a:off x="6843252" y="1460090"/>
            <a:ext cx="5102942" cy="151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076D2FCF-2EA3-B0AD-DA5F-EB7A8A8940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288232"/>
            <a:ext cx="5509737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A307102-08DF-DAF9-A0AC-9B8C8A782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B83585D4-7101-AC6A-8AF2-B641DC913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94B504B-FF1B-098A-3B8C-4EC64B9B2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316"/>
          <a:stretch/>
        </p:blipFill>
        <p:spPr>
          <a:xfrm>
            <a:off x="3949147" y="228667"/>
            <a:ext cx="8039797" cy="2897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F0175FE4-88BD-8B80-07F0-687D4DF629F6}"/>
              </a:ext>
            </a:extLst>
          </p:cNvPr>
          <p:cNvSpPr/>
          <p:nvPr/>
        </p:nvSpPr>
        <p:spPr>
          <a:xfrm>
            <a:off x="6886002" y="884626"/>
            <a:ext cx="5102942" cy="590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6DBA0EE-033A-6FE1-4DE9-6E9E049FD2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5185"/>
          <a:stretch/>
        </p:blipFill>
        <p:spPr>
          <a:xfrm>
            <a:off x="4276835" y="3277280"/>
            <a:ext cx="7384420" cy="102686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AE1F6BC-3492-2AC1-1FAC-B393BB6DD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5290" y="6481402"/>
            <a:ext cx="7658764" cy="23624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DFDB62C-511F-2C30-9F86-B49C32AC08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625" t="22806" b="22703"/>
          <a:stretch/>
        </p:blipFill>
        <p:spPr>
          <a:xfrm>
            <a:off x="4987635" y="4221018"/>
            <a:ext cx="6673619" cy="225483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6E25AAF-45D8-351A-271C-A16CF21789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574" t="77295" r="12319" b="-266"/>
          <a:stretch/>
        </p:blipFill>
        <p:spPr>
          <a:xfrm>
            <a:off x="308746" y="4876563"/>
            <a:ext cx="4955459" cy="9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B71F72A-538A-A523-5F0A-D85192030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B83585D4-7101-AC6A-8AF2-B641DC913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94B504B-FF1B-098A-3B8C-4EC64B9B2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203" r="64956" b="29316"/>
          <a:stretch/>
        </p:blipFill>
        <p:spPr>
          <a:xfrm>
            <a:off x="662473" y="995539"/>
            <a:ext cx="2817413" cy="2684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5DABF291-BBEA-ADC1-8DA8-8623C4B907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515"/>
          <a:stretch/>
        </p:blipFill>
        <p:spPr>
          <a:xfrm>
            <a:off x="5719153" y="192535"/>
            <a:ext cx="6279424" cy="987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A65CB8A3-9DD7-D9C7-2BBC-E03758F8AC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8458"/>
          <a:stretch/>
        </p:blipFill>
        <p:spPr>
          <a:xfrm>
            <a:off x="3962189" y="1322102"/>
            <a:ext cx="7689246" cy="1096634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BC3955B5-A956-2DCD-7CF9-91B2A539F8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8935" b="65710"/>
          <a:stretch/>
        </p:blipFill>
        <p:spPr>
          <a:xfrm>
            <a:off x="3962189" y="2286000"/>
            <a:ext cx="7689246" cy="781665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66EEA82D-82F7-DD28-CEF8-D6022EF64C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290" b="15492"/>
          <a:stretch/>
        </p:blipFill>
        <p:spPr>
          <a:xfrm>
            <a:off x="3962189" y="3067665"/>
            <a:ext cx="7689246" cy="25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76E8527-02BE-8AFA-F178-AA95924A1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2" name="מציין מיקום של כותרת תחתונה 6">
            <a:extLst>
              <a:ext uri="{FF2B5EF4-FFF2-40B4-BE49-F238E27FC236}">
                <a16:creationId xmlns:a16="http://schemas.microsoft.com/office/drawing/2014/main" id="{B83585D4-7101-AC6A-8AF2-B641DC913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94B504B-FF1B-098A-3B8C-4EC64B9B2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203" r="64956" b="29316"/>
          <a:stretch/>
        </p:blipFill>
        <p:spPr>
          <a:xfrm>
            <a:off x="662473" y="995539"/>
            <a:ext cx="2817413" cy="2684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AA88253C-DAF5-6CCF-E040-9263CA7AA3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901" t="73547" b="-3230"/>
          <a:stretch/>
        </p:blipFill>
        <p:spPr>
          <a:xfrm>
            <a:off x="6592528" y="995539"/>
            <a:ext cx="5155325" cy="368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B90C680-6DC9-8C2F-8412-8EC2CFA05B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1398" y="1720613"/>
            <a:ext cx="7254869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FD09B576-3F33-4954-7CA4-B71C581B3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46097"/>
          <a:stretch/>
        </p:blipFill>
        <p:spPr>
          <a:xfrm>
            <a:off x="3750649" y="255435"/>
            <a:ext cx="8230313" cy="254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26F93970-7F98-C070-D369-699778A1566E}"/>
              </a:ext>
            </a:extLst>
          </p:cNvPr>
          <p:cNvSpPr/>
          <p:nvPr/>
        </p:nvSpPr>
        <p:spPr>
          <a:xfrm>
            <a:off x="7270955" y="1209369"/>
            <a:ext cx="4680511" cy="159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4C9E5B9-E7A1-47A9-A83D-F90397B95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0592" b="11916"/>
          <a:stretch/>
        </p:blipFill>
        <p:spPr>
          <a:xfrm>
            <a:off x="3721153" y="3060291"/>
            <a:ext cx="8230313" cy="353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AF5C966-59A7-A573-3E33-8BFF08215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447" y="3672347"/>
            <a:ext cx="6005080" cy="43437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FC51D6C-70C4-BD5D-F07D-3BAE746949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10A8F72-414A-4D05-C464-4BE1C6B1A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ציין מיקום של כותרת תחתונה 6">
            <a:extLst>
              <a:ext uri="{FF2B5EF4-FFF2-40B4-BE49-F238E27FC236}">
                <a16:creationId xmlns:a16="http://schemas.microsoft.com/office/drawing/2014/main" id="{E29E74B9-BFB2-30F4-E555-026DB6A74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FD09B576-3F33-4954-7CA4-B71C581B3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46097"/>
          <a:stretch/>
        </p:blipFill>
        <p:spPr>
          <a:xfrm>
            <a:off x="3750649" y="255435"/>
            <a:ext cx="8230313" cy="254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26F93970-7F98-C070-D369-699778A1566E}"/>
              </a:ext>
            </a:extLst>
          </p:cNvPr>
          <p:cNvSpPr/>
          <p:nvPr/>
        </p:nvSpPr>
        <p:spPr>
          <a:xfrm>
            <a:off x="7270955" y="1209369"/>
            <a:ext cx="4680511" cy="159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4C9E5B9-E7A1-47A9-A83D-F90397B95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8397" b="833"/>
          <a:stretch/>
        </p:blipFill>
        <p:spPr>
          <a:xfrm>
            <a:off x="3750649" y="3026744"/>
            <a:ext cx="8230313" cy="508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DB0844A-A178-F451-E46E-297B2E53B5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621"/>
          <a:stretch/>
        </p:blipFill>
        <p:spPr>
          <a:xfrm>
            <a:off x="4584845" y="3756129"/>
            <a:ext cx="7033870" cy="139008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5A288EC-B929-406A-5E87-592B22C818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50" t="47379"/>
          <a:stretch/>
        </p:blipFill>
        <p:spPr>
          <a:xfrm>
            <a:off x="2945612" y="4848100"/>
            <a:ext cx="4920193" cy="154386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00D228B-6A56-6555-1CAF-9CD070ECE9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A33DC7B-6762-9AF5-98C9-48D6179A9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E52053D4-5D97-EF46-D14C-C05664D2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6FF69801-1338-65DC-2B77-9EE5111AEE19}"/>
              </a:ext>
            </a:extLst>
          </p:cNvPr>
          <p:cNvSpPr txBox="1">
            <a:spLocks/>
          </p:cNvSpPr>
          <p:nvPr/>
        </p:nvSpPr>
        <p:spPr>
          <a:xfrm>
            <a:off x="0" y="3456450"/>
            <a:ext cx="1069097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שאלות מילוליות עם קנייה ומכירה - ללא אחוזים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3F65CC54-3903-C5ED-1E67-BFBC963E0608}"/>
              </a:ext>
            </a:extLst>
          </p:cNvPr>
          <p:cNvSpPr txBox="1">
            <a:spLocks/>
          </p:cNvSpPr>
          <p:nvPr/>
        </p:nvSpPr>
        <p:spPr>
          <a:xfrm>
            <a:off x="1519084" y="2597537"/>
            <a:ext cx="10471748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שאלות מילוליות עם קנייה ומכירה</a:t>
            </a:r>
          </a:p>
        </p:txBody>
      </p:sp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7C6BD0E2-1D35-ED16-A2FF-F73188D3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2A90FA5-D052-1C86-78FC-FAE32F1071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1E4CC557-87D4-8865-EC48-8EC4C260C329}"/>
              </a:ext>
            </a:extLst>
          </p:cNvPr>
          <p:cNvSpPr txBox="1">
            <a:spLocks/>
          </p:cNvSpPr>
          <p:nvPr/>
        </p:nvSpPr>
        <p:spPr>
          <a:xfrm>
            <a:off x="201167" y="1657536"/>
            <a:ext cx="11789665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שלישית</a:t>
            </a:r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קנייה ומכירה, רווח והפסד, ושכר</a:t>
            </a:r>
          </a:p>
          <a:p>
            <a:endParaRPr lang="he-IL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605055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50837</TotalTime>
  <Words>629</Words>
  <Application>Microsoft Office PowerPoint</Application>
  <PresentationFormat>מסך רחב</PresentationFormat>
  <Paragraphs>194</Paragraphs>
  <Slides>69</Slides>
  <Notes>69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589</cp:revision>
  <dcterms:created xsi:type="dcterms:W3CDTF">2023-03-16T18:50:14Z</dcterms:created>
  <dcterms:modified xsi:type="dcterms:W3CDTF">2024-01-15T13:31:11Z</dcterms:modified>
</cp:coreProperties>
</file>