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tl="1" saveSubsetFonts="1">
  <p:sldMasterIdLst>
    <p:sldMasterId id="2147483648" r:id="rId1"/>
  </p:sldMasterIdLst>
  <p:notesMasterIdLst>
    <p:notesMasterId r:id="rId71"/>
  </p:notesMasterIdLst>
  <p:sldIdLst>
    <p:sldId id="261" r:id="rId2"/>
    <p:sldId id="359" r:id="rId3"/>
    <p:sldId id="262" r:id="rId4"/>
    <p:sldId id="257" r:id="rId5"/>
    <p:sldId id="506" r:id="rId6"/>
    <p:sldId id="507" r:id="rId7"/>
    <p:sldId id="508" r:id="rId8"/>
    <p:sldId id="509" r:id="rId9"/>
    <p:sldId id="510" r:id="rId10"/>
    <p:sldId id="511" r:id="rId11"/>
    <p:sldId id="505" r:id="rId12"/>
    <p:sldId id="512" r:id="rId13"/>
    <p:sldId id="513" r:id="rId14"/>
    <p:sldId id="347" r:id="rId15"/>
    <p:sldId id="514" r:id="rId16"/>
    <p:sldId id="515" r:id="rId17"/>
    <p:sldId id="516" r:id="rId18"/>
    <p:sldId id="517" r:id="rId19"/>
    <p:sldId id="518" r:id="rId20"/>
    <p:sldId id="519" r:id="rId21"/>
    <p:sldId id="520" r:id="rId22"/>
    <p:sldId id="521" r:id="rId23"/>
    <p:sldId id="522" r:id="rId24"/>
    <p:sldId id="523" r:id="rId25"/>
    <p:sldId id="524" r:id="rId26"/>
    <p:sldId id="525" r:id="rId27"/>
    <p:sldId id="526" r:id="rId28"/>
    <p:sldId id="527" r:id="rId29"/>
    <p:sldId id="528" r:id="rId30"/>
    <p:sldId id="529" r:id="rId31"/>
    <p:sldId id="532" r:id="rId32"/>
    <p:sldId id="533" r:id="rId33"/>
    <p:sldId id="530" r:id="rId34"/>
    <p:sldId id="531" r:id="rId35"/>
    <p:sldId id="534" r:id="rId36"/>
    <p:sldId id="535" r:id="rId37"/>
    <p:sldId id="536" r:id="rId38"/>
    <p:sldId id="537" r:id="rId39"/>
    <p:sldId id="538" r:id="rId40"/>
    <p:sldId id="539" r:id="rId41"/>
    <p:sldId id="540" r:id="rId42"/>
    <p:sldId id="542" r:id="rId43"/>
    <p:sldId id="543" r:id="rId44"/>
    <p:sldId id="544" r:id="rId45"/>
    <p:sldId id="545" r:id="rId46"/>
    <p:sldId id="546" r:id="rId47"/>
    <p:sldId id="547" r:id="rId48"/>
    <p:sldId id="548" r:id="rId49"/>
    <p:sldId id="549" r:id="rId50"/>
    <p:sldId id="550" r:id="rId51"/>
    <p:sldId id="551" r:id="rId52"/>
    <p:sldId id="552" r:id="rId53"/>
    <p:sldId id="553" r:id="rId54"/>
    <p:sldId id="554" r:id="rId55"/>
    <p:sldId id="555" r:id="rId56"/>
    <p:sldId id="556" r:id="rId57"/>
    <p:sldId id="557" r:id="rId58"/>
    <p:sldId id="558" r:id="rId59"/>
    <p:sldId id="559" r:id="rId60"/>
    <p:sldId id="560" r:id="rId61"/>
    <p:sldId id="561" r:id="rId62"/>
    <p:sldId id="562" r:id="rId63"/>
    <p:sldId id="563" r:id="rId64"/>
    <p:sldId id="564" r:id="rId65"/>
    <p:sldId id="565" r:id="rId66"/>
    <p:sldId id="566" r:id="rId67"/>
    <p:sldId id="567" r:id="rId68"/>
    <p:sldId id="568" r:id="rId69"/>
    <p:sldId id="569" r:id="rId70"/>
  </p:sldIdLst>
  <p:sldSz cx="12192000" cy="6858000"/>
  <p:notesSz cx="6858000" cy="9144000"/>
  <p:defaultTextStyle>
    <a:defPPr>
      <a:defRPr lang="en-US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3E3E3"/>
    <a:srgbClr val="FFFFFF"/>
    <a:srgbClr val="9C4226"/>
    <a:srgbClr val="701B3A"/>
    <a:srgbClr val="953693"/>
    <a:srgbClr val="007336"/>
    <a:srgbClr val="7C5096"/>
    <a:srgbClr val="C32B36"/>
    <a:srgbClr val="39AA41"/>
    <a:srgbClr val="D52E7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סגנון ביניים 2 - הדגשה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6D9F66E-5EB9-4882-86FB-DCBF35E3C3E4}" styleName="סגנון ביניים 4 - הדגשה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93296810-A885-4BE3-A3E7-6D5BEEA58F35}" styleName="סגנון ביניים 2 - הדגשה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505E3EF-67EA-436B-97B2-0124C06EBD24}" styleName="סגנון ביניים 4 - הדגשה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8A107856-5554-42FB-B03E-39F5DBC370BA}" styleName="סגנון ביניים 4 - הדגשה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69CF1AB2-1976-4502-BF36-3FF5EA218861}" styleName="סגנון ביניים 4 - הדגשה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79492" autoAdjust="0"/>
    <p:restoredTop sz="93362" autoAdjust="0"/>
  </p:normalViewPr>
  <p:slideViewPr>
    <p:cSldViewPr snapToGrid="0">
      <p:cViewPr varScale="1">
        <p:scale>
          <a:sx n="56" d="100"/>
          <a:sy n="56" d="100"/>
        </p:scale>
        <p:origin x="58" y="54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עליונה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מציין מיקום של תאריך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fld id="{747F07EA-0942-4464-B1D7-D7CDD732BD60}" type="datetimeFigureOut">
              <a:rPr lang="en-US" smtClean="0"/>
              <a:t>11/5/2023</a:t>
            </a:fld>
            <a:endParaRPr lang="en-US"/>
          </a:p>
        </p:txBody>
      </p:sp>
      <p:sp>
        <p:nvSpPr>
          <p:cNvPr id="4" name="מציין מיקום של תמונת שקופית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en-US"/>
          </a:p>
        </p:txBody>
      </p:sp>
      <p:sp>
        <p:nvSpPr>
          <p:cNvPr id="5" name="מציין מיקום של הערו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/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fld id="{0CAE58E4-E829-4046-A3B8-8AF34F0A3A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27371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651553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953645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128356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699153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630254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469831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511078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771355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673787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35344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23357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25052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434388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973629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946370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296392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746792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37917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103389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244234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438445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92581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549463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720209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43744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491323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585543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219086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73326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622458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394341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959841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27282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030790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820290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254105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7598220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1425737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7634237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7417790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2194683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873749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1328205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90522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8908234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949994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4038599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9809638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3812844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2146438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2019974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6294934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6727687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7679452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67222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891646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1876224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0857666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8957620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8758077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1384998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3326096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296157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0917816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047425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2777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79676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34547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83115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1BCF8E81-96AC-EF2F-00D7-3BF3CBAFB7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e-IL"/>
              <a:t>לחץ כדי לערוך סגנון כותרת של תבנית בסיס</a:t>
            </a:r>
            <a:endParaRPr lang="en-US"/>
          </a:p>
        </p:txBody>
      </p:sp>
      <p:sp>
        <p:nvSpPr>
          <p:cNvPr id="3" name="כותרת משנה 2">
            <a:extLst>
              <a:ext uri="{FF2B5EF4-FFF2-40B4-BE49-F238E27FC236}">
                <a16:creationId xmlns:a16="http://schemas.microsoft.com/office/drawing/2014/main" id="{2592334C-7F2C-96AC-7186-7C1640E2D6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e-IL"/>
              <a:t>לחץ כדי לערוך סגנון כותרת משנה של תבנית בסיס</a:t>
            </a:r>
            <a:endParaRPr lang="en-US"/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DE7BADD7-A9D3-444E-F001-6C8191891E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DEC10A-B35D-4039-BFA4-0E75FBA1DBB9}" type="datetime1">
              <a:rPr lang="en-US" smtClean="0"/>
              <a:t>11/5/2023</a:t>
            </a:fld>
            <a:endParaRPr lang="en-US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95200018-1383-12E5-FA6B-7F581AC8EC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DDDB5FEF-FA34-E72F-10BD-1A52F10321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94BD5-7F12-4D1F-8C88-FA6EE2319F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73926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AC21102F-DC1F-2029-F7DD-0A285646CA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/>
          </a:p>
        </p:txBody>
      </p:sp>
      <p:sp>
        <p:nvSpPr>
          <p:cNvPr id="3" name="מציין מיקום של טקסט אנכי 2">
            <a:extLst>
              <a:ext uri="{FF2B5EF4-FFF2-40B4-BE49-F238E27FC236}">
                <a16:creationId xmlns:a16="http://schemas.microsoft.com/office/drawing/2014/main" id="{28A20901-A58A-65AC-E8AF-22717062A34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/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2F6DE823-9904-632C-1BF5-DC3BE79683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80E30-5DB9-4FBE-B0BE-A2FD8E55BF04}" type="datetime1">
              <a:rPr lang="en-US" smtClean="0"/>
              <a:t>11/5/2023</a:t>
            </a:fld>
            <a:endParaRPr lang="en-US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DA67F163-236E-D02D-0881-9865099D3B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5BC074CB-E53E-9CCD-CB18-93D0495664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94BD5-7F12-4D1F-8C88-FA6EE2319F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19723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אנכית 1">
            <a:extLst>
              <a:ext uri="{FF2B5EF4-FFF2-40B4-BE49-F238E27FC236}">
                <a16:creationId xmlns:a16="http://schemas.microsoft.com/office/drawing/2014/main" id="{BE10F5DD-B803-C64C-FC67-7965035FA57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e-IL"/>
              <a:t>לחץ כדי לערוך סגנון כותרת של תבנית בסיס</a:t>
            </a:r>
            <a:endParaRPr lang="en-US"/>
          </a:p>
        </p:txBody>
      </p:sp>
      <p:sp>
        <p:nvSpPr>
          <p:cNvPr id="3" name="מציין מיקום של טקסט אנכי 2">
            <a:extLst>
              <a:ext uri="{FF2B5EF4-FFF2-40B4-BE49-F238E27FC236}">
                <a16:creationId xmlns:a16="http://schemas.microsoft.com/office/drawing/2014/main" id="{CB0C75EC-819B-08F3-FBC8-FD38409A2C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/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4DF6426D-366C-E67E-5D2F-9CECB378F1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2E0F9-5536-41C8-9545-5D566DC0FF0C}" type="datetime1">
              <a:rPr lang="en-US" smtClean="0"/>
              <a:t>11/5/2023</a:t>
            </a:fld>
            <a:endParaRPr lang="en-US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EFFE34FB-E320-92C8-99B8-83C2F59DA0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20627705-EF5E-9B54-6C85-575B0EDCC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94BD5-7F12-4D1F-8C88-FA6EE2319F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85271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D33592E0-955E-FFAF-D6BD-76AB2594D8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/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7B913D9E-D420-C1C1-6E5D-8A9B70A813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/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4450577C-FC9E-071A-9946-5203BC0D51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CB4B1B-ADBF-48A6-8B46-30341B951EF3}" type="datetime1">
              <a:rPr lang="en-US" smtClean="0"/>
              <a:t>11/5/2023</a:t>
            </a:fld>
            <a:endParaRPr lang="en-US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85EB500C-BDC6-5B43-69F8-442FE4FF8D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084B5EEC-8F05-4563-A696-02C61FC1A8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94BD5-7F12-4D1F-8C88-FA6EE2319F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2442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F2094800-6D07-6631-35FC-6B9F54527E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e-IL"/>
              <a:t>לחץ כדי לערוך סגנון כותרת של תבנית בסיס</a:t>
            </a:r>
            <a:endParaRPr lang="en-US"/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FA708301-EA31-6BA9-EF36-5CEC8641D8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34C6CBAF-7391-FD0E-5FE4-E2D8FC2124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CF5DC-589B-43DA-BAE3-B81C43EAA5F1}" type="datetime1">
              <a:rPr lang="en-US" smtClean="0"/>
              <a:t>11/5/2023</a:t>
            </a:fld>
            <a:endParaRPr lang="en-US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5C224B8A-EB1D-B174-478D-75D04FCE79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2AE9CA8C-1106-4F3D-CDEB-BA4310EA35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94BD5-7F12-4D1F-8C88-FA6EE2319F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73426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496189BA-B908-9E3F-9C76-CBEFB5C2CE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/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F93D73D0-590F-E036-D1F2-3E4557A20C5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/>
          </a:p>
        </p:txBody>
      </p:sp>
      <p:sp>
        <p:nvSpPr>
          <p:cNvPr id="4" name="מציין מיקום תוכן 3">
            <a:extLst>
              <a:ext uri="{FF2B5EF4-FFF2-40B4-BE49-F238E27FC236}">
                <a16:creationId xmlns:a16="http://schemas.microsoft.com/office/drawing/2014/main" id="{8705FE94-8D25-62C2-6C92-0BC3325358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/>
          </a:p>
        </p:txBody>
      </p:sp>
      <p:sp>
        <p:nvSpPr>
          <p:cNvPr id="5" name="מציין מיקום של תאריך 4">
            <a:extLst>
              <a:ext uri="{FF2B5EF4-FFF2-40B4-BE49-F238E27FC236}">
                <a16:creationId xmlns:a16="http://schemas.microsoft.com/office/drawing/2014/main" id="{AB14E794-43E1-ECF0-9845-865EE9AFA7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60A45-7D90-449C-9CFB-02768CD7CC09}" type="datetime1">
              <a:rPr lang="en-US" smtClean="0"/>
              <a:t>11/5/2023</a:t>
            </a:fld>
            <a:endParaRPr lang="en-US"/>
          </a:p>
        </p:txBody>
      </p:sp>
      <p:sp>
        <p:nvSpPr>
          <p:cNvPr id="6" name="מציין מיקום של כותרת תחתונה 5">
            <a:extLst>
              <a:ext uri="{FF2B5EF4-FFF2-40B4-BE49-F238E27FC236}">
                <a16:creationId xmlns:a16="http://schemas.microsoft.com/office/drawing/2014/main" id="{31ED9D87-E67D-96E3-ADEA-BB0FD0761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מציין מיקום של מספר שקופית 6">
            <a:extLst>
              <a:ext uri="{FF2B5EF4-FFF2-40B4-BE49-F238E27FC236}">
                <a16:creationId xmlns:a16="http://schemas.microsoft.com/office/drawing/2014/main" id="{7E6A7ED3-AAB7-8C6B-D03D-7213208FDE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94BD5-7F12-4D1F-8C88-FA6EE2319F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72108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D7A22A04-F20D-C67C-BF9C-238C7B9573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/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23325D14-1441-36CE-CDD3-3A28C94CC2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מציין מיקום תוכן 3">
            <a:extLst>
              <a:ext uri="{FF2B5EF4-FFF2-40B4-BE49-F238E27FC236}">
                <a16:creationId xmlns:a16="http://schemas.microsoft.com/office/drawing/2014/main" id="{864CF4B4-5E2E-9D36-DECC-C23954AAE9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/>
          </a:p>
        </p:txBody>
      </p:sp>
      <p:sp>
        <p:nvSpPr>
          <p:cNvPr id="5" name="מציין מיקום טקסט 4">
            <a:extLst>
              <a:ext uri="{FF2B5EF4-FFF2-40B4-BE49-F238E27FC236}">
                <a16:creationId xmlns:a16="http://schemas.microsoft.com/office/drawing/2014/main" id="{F16C3357-B3F6-7383-B018-1037178B1B6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6" name="מציין מיקום תוכן 5">
            <a:extLst>
              <a:ext uri="{FF2B5EF4-FFF2-40B4-BE49-F238E27FC236}">
                <a16:creationId xmlns:a16="http://schemas.microsoft.com/office/drawing/2014/main" id="{B772EB2E-7407-6DE2-03CF-34AFA71831A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/>
          </a:p>
        </p:txBody>
      </p:sp>
      <p:sp>
        <p:nvSpPr>
          <p:cNvPr id="7" name="מציין מיקום של תאריך 6">
            <a:extLst>
              <a:ext uri="{FF2B5EF4-FFF2-40B4-BE49-F238E27FC236}">
                <a16:creationId xmlns:a16="http://schemas.microsoft.com/office/drawing/2014/main" id="{43200CF2-E855-7D65-7594-4491102130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BC4A9B-29D4-4E0B-B0B1-1FDC8F5C68EC}" type="datetime1">
              <a:rPr lang="en-US" smtClean="0"/>
              <a:t>11/5/2023</a:t>
            </a:fld>
            <a:endParaRPr lang="en-US"/>
          </a:p>
        </p:txBody>
      </p:sp>
      <p:sp>
        <p:nvSpPr>
          <p:cNvPr id="8" name="מציין מיקום של כותרת תחתונה 7">
            <a:extLst>
              <a:ext uri="{FF2B5EF4-FFF2-40B4-BE49-F238E27FC236}">
                <a16:creationId xmlns:a16="http://schemas.microsoft.com/office/drawing/2014/main" id="{EDDA5412-78C9-022D-0DAA-6E5A503D71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מציין מיקום של מספר שקופית 8">
            <a:extLst>
              <a:ext uri="{FF2B5EF4-FFF2-40B4-BE49-F238E27FC236}">
                <a16:creationId xmlns:a16="http://schemas.microsoft.com/office/drawing/2014/main" id="{7AD893EA-BD50-B6CF-9824-D565A4A176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94BD5-7F12-4D1F-8C88-FA6EE2319F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79124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E59498D5-34B6-8427-A683-7776E7218F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/>
          </a:p>
        </p:txBody>
      </p:sp>
      <p:sp>
        <p:nvSpPr>
          <p:cNvPr id="3" name="מציין מיקום של תאריך 2">
            <a:extLst>
              <a:ext uri="{FF2B5EF4-FFF2-40B4-BE49-F238E27FC236}">
                <a16:creationId xmlns:a16="http://schemas.microsoft.com/office/drawing/2014/main" id="{C55B19B1-545C-3D49-85D9-1EAF29DACE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571256-9E7D-46B7-A4EB-C71480790B2A}" type="datetime1">
              <a:rPr lang="en-US" smtClean="0"/>
              <a:t>11/5/2023</a:t>
            </a:fld>
            <a:endParaRPr lang="en-US"/>
          </a:p>
        </p:txBody>
      </p:sp>
      <p:sp>
        <p:nvSpPr>
          <p:cNvPr id="4" name="מציין מיקום של כותרת תחתונה 3">
            <a:extLst>
              <a:ext uri="{FF2B5EF4-FFF2-40B4-BE49-F238E27FC236}">
                <a16:creationId xmlns:a16="http://schemas.microsoft.com/office/drawing/2014/main" id="{13B60E62-3E62-B9C3-E1C8-EB8BE2529A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מציין מיקום של מספר שקופית 4">
            <a:extLst>
              <a:ext uri="{FF2B5EF4-FFF2-40B4-BE49-F238E27FC236}">
                <a16:creationId xmlns:a16="http://schemas.microsoft.com/office/drawing/2014/main" id="{E629FA44-DBA4-C0B6-035E-20D13A1E48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94BD5-7F12-4D1F-8C88-FA6EE2319F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38597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אריך 1">
            <a:extLst>
              <a:ext uri="{FF2B5EF4-FFF2-40B4-BE49-F238E27FC236}">
                <a16:creationId xmlns:a16="http://schemas.microsoft.com/office/drawing/2014/main" id="{4259313D-B619-FB6D-A537-714B3CA502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7FE8A-132C-45B5-B3C4-E206032440C6}" type="datetime1">
              <a:rPr lang="en-US" smtClean="0"/>
              <a:t>11/5/2023</a:t>
            </a:fld>
            <a:endParaRPr lang="en-US"/>
          </a:p>
        </p:txBody>
      </p:sp>
      <p:sp>
        <p:nvSpPr>
          <p:cNvPr id="3" name="מציין מיקום של כותרת תחתונה 2">
            <a:extLst>
              <a:ext uri="{FF2B5EF4-FFF2-40B4-BE49-F238E27FC236}">
                <a16:creationId xmlns:a16="http://schemas.microsoft.com/office/drawing/2014/main" id="{9AEE335C-37DE-62F5-02C7-D3B102E52F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מציין מיקום של מספר שקופית 3">
            <a:extLst>
              <a:ext uri="{FF2B5EF4-FFF2-40B4-BE49-F238E27FC236}">
                <a16:creationId xmlns:a16="http://schemas.microsoft.com/office/drawing/2014/main" id="{253EEC16-FBCF-BCC0-2E0D-CABE08DF39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94BD5-7F12-4D1F-8C88-FA6EE2319F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48866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DC5431FB-9EA4-9ADE-C81B-38DBBE4599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e-IL"/>
              <a:t>לחץ כדי לערוך סגנון כותרת של תבנית בסיס</a:t>
            </a:r>
            <a:endParaRPr lang="en-US"/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BFA76079-9D90-4DF5-891A-7B39F1B3E7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/>
          </a:p>
        </p:txBody>
      </p:sp>
      <p:sp>
        <p:nvSpPr>
          <p:cNvPr id="4" name="מציין מיקום טקסט 3">
            <a:extLst>
              <a:ext uri="{FF2B5EF4-FFF2-40B4-BE49-F238E27FC236}">
                <a16:creationId xmlns:a16="http://schemas.microsoft.com/office/drawing/2014/main" id="{DDBE2A9F-274C-B6AD-E5B7-A96B225CD5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מציין מיקום של תאריך 4">
            <a:extLst>
              <a:ext uri="{FF2B5EF4-FFF2-40B4-BE49-F238E27FC236}">
                <a16:creationId xmlns:a16="http://schemas.microsoft.com/office/drawing/2014/main" id="{999D9580-8BAF-5A8A-05D6-4FEB6086CC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7AD5D7-BF42-4DDF-8FBB-8C51A6A7C6DC}" type="datetime1">
              <a:rPr lang="en-US" smtClean="0"/>
              <a:t>11/5/2023</a:t>
            </a:fld>
            <a:endParaRPr lang="en-US"/>
          </a:p>
        </p:txBody>
      </p:sp>
      <p:sp>
        <p:nvSpPr>
          <p:cNvPr id="6" name="מציין מיקום של כותרת תחתונה 5">
            <a:extLst>
              <a:ext uri="{FF2B5EF4-FFF2-40B4-BE49-F238E27FC236}">
                <a16:creationId xmlns:a16="http://schemas.microsoft.com/office/drawing/2014/main" id="{29D09740-9E53-A3A4-FBA8-DFA926DBCD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מציין מיקום של מספר שקופית 6">
            <a:extLst>
              <a:ext uri="{FF2B5EF4-FFF2-40B4-BE49-F238E27FC236}">
                <a16:creationId xmlns:a16="http://schemas.microsoft.com/office/drawing/2014/main" id="{25016544-EA9E-E68F-01F9-54E7BC8234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94BD5-7F12-4D1F-8C88-FA6EE2319F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17622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247AB899-8D5F-1172-277F-AD89687263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e-IL"/>
              <a:t>לחץ כדי לערוך סגנון כותרת של תבנית בסיס</a:t>
            </a:r>
            <a:endParaRPr lang="en-US"/>
          </a:p>
        </p:txBody>
      </p:sp>
      <p:sp>
        <p:nvSpPr>
          <p:cNvPr id="3" name="מציין מיקום של תמונה 2">
            <a:extLst>
              <a:ext uri="{FF2B5EF4-FFF2-40B4-BE49-F238E27FC236}">
                <a16:creationId xmlns:a16="http://schemas.microsoft.com/office/drawing/2014/main" id="{67767A31-E506-CC44-7FCF-C5AF88A2A82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מציין מיקום טקסט 3">
            <a:extLst>
              <a:ext uri="{FF2B5EF4-FFF2-40B4-BE49-F238E27FC236}">
                <a16:creationId xmlns:a16="http://schemas.microsoft.com/office/drawing/2014/main" id="{358B4960-90AF-1D43-4CFA-71AAE8C5BA7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מציין מיקום של תאריך 4">
            <a:extLst>
              <a:ext uri="{FF2B5EF4-FFF2-40B4-BE49-F238E27FC236}">
                <a16:creationId xmlns:a16="http://schemas.microsoft.com/office/drawing/2014/main" id="{DDE7FB02-E3BB-FBD8-C7CC-FB2E7A1E33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865A4-EDB7-4FD3-9FB8-993DAFF4CE8A}" type="datetime1">
              <a:rPr lang="en-US" smtClean="0"/>
              <a:t>11/5/2023</a:t>
            </a:fld>
            <a:endParaRPr lang="en-US"/>
          </a:p>
        </p:txBody>
      </p:sp>
      <p:sp>
        <p:nvSpPr>
          <p:cNvPr id="6" name="מציין מיקום של כותרת תחתונה 5">
            <a:extLst>
              <a:ext uri="{FF2B5EF4-FFF2-40B4-BE49-F238E27FC236}">
                <a16:creationId xmlns:a16="http://schemas.microsoft.com/office/drawing/2014/main" id="{114CF4AD-0323-1000-2B65-43DC1F95B9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מציין מיקום של מספר שקופית 6">
            <a:extLst>
              <a:ext uri="{FF2B5EF4-FFF2-40B4-BE49-F238E27FC236}">
                <a16:creationId xmlns:a16="http://schemas.microsoft.com/office/drawing/2014/main" id="{311C51AD-25A4-748E-4EA2-CC048B1244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94BD5-7F12-4D1F-8C88-FA6EE2319F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29533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1">
            <a:extLst>
              <a:ext uri="{FF2B5EF4-FFF2-40B4-BE49-F238E27FC236}">
                <a16:creationId xmlns:a16="http://schemas.microsoft.com/office/drawing/2014/main" id="{09F9E100-8813-4C72-2943-8A1C68B373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he-IL"/>
              <a:t>לחץ כדי לערוך סגנון כותרת של תבנית בסיס</a:t>
            </a:r>
            <a:endParaRPr lang="en-US"/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74B41EE5-0A6B-6E5D-B4CE-4A13BFE672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/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253B2069-07B0-D251-BE61-9C7842445DC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B9BBE5-A552-461B-84C5-868331EA7E17}" type="datetime1">
              <a:rPr lang="en-US" smtClean="0"/>
              <a:t>11/5/2023</a:t>
            </a:fld>
            <a:endParaRPr lang="en-US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5C592C64-9EB0-9836-4BD7-BBF17DD3678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8774F4E8-2BD3-7F6B-8EF2-F69DE6B85F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A94BD5-7F12-4D1F-8C88-FA6EE2319F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16305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3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4" Type="http://schemas.openxmlformats.org/officeDocument/2006/relationships/image" Target="../media/image1.png"/><Relationship Id="rId9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microsoft.com/office/2007/relationships/hdphoto" Target="../media/hdphoto6.wdp"/><Relationship Id="rId5" Type="http://schemas.openxmlformats.org/officeDocument/2006/relationships/image" Target="../media/image14.png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microsoft.com/office/2007/relationships/hdphoto" Target="../media/hdphoto7.wdp"/><Relationship Id="rId5" Type="http://schemas.openxmlformats.org/officeDocument/2006/relationships/image" Target="../media/image15.png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microsoft.com/office/2007/relationships/hdphoto" Target="../media/hdphoto8.wdp"/><Relationship Id="rId5" Type="http://schemas.openxmlformats.org/officeDocument/2006/relationships/image" Target="../media/image16.png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openxmlformats.org/officeDocument/2006/relationships/image" Target="../media/image3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microsoft.com/office/2007/relationships/hdphoto" Target="../media/hdphoto9.wdp"/><Relationship Id="rId5" Type="http://schemas.openxmlformats.org/officeDocument/2006/relationships/image" Target="../media/image17.png"/><Relationship Id="rId10" Type="http://schemas.microsoft.com/office/2007/relationships/hdphoto" Target="../media/hdphoto11.wdp"/><Relationship Id="rId4" Type="http://schemas.openxmlformats.org/officeDocument/2006/relationships/image" Target="../media/image1.png"/><Relationship Id="rId9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openxmlformats.org/officeDocument/2006/relationships/image" Target="../media/image3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microsoft.com/office/2007/relationships/hdphoto" Target="../media/hdphoto9.wdp"/><Relationship Id="rId5" Type="http://schemas.openxmlformats.org/officeDocument/2006/relationships/image" Target="../media/image17.png"/><Relationship Id="rId10" Type="http://schemas.microsoft.com/office/2007/relationships/hdphoto" Target="../media/hdphoto12.wdp"/><Relationship Id="rId4" Type="http://schemas.openxmlformats.org/officeDocument/2006/relationships/image" Target="../media/image1.png"/><Relationship Id="rId9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3" Type="http://schemas.openxmlformats.org/officeDocument/2006/relationships/image" Target="../media/image3.png"/><Relationship Id="rId7" Type="http://schemas.openxmlformats.org/officeDocument/2006/relationships/image" Target="../media/image21.png"/><Relationship Id="rId12" Type="http://schemas.microsoft.com/office/2007/relationships/hdphoto" Target="../media/hdphoto15.wdp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microsoft.com/office/2007/relationships/hdphoto" Target="../media/hdphoto9.wdp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0" Type="http://schemas.microsoft.com/office/2007/relationships/hdphoto" Target="../media/hdphoto14.wdp"/><Relationship Id="rId4" Type="http://schemas.openxmlformats.org/officeDocument/2006/relationships/image" Target="../media/image1.png"/><Relationship Id="rId9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3" Type="http://schemas.openxmlformats.org/officeDocument/2006/relationships/image" Target="../media/image3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microsoft.com/office/2007/relationships/hdphoto" Target="../media/hdphoto9.wdp"/><Relationship Id="rId5" Type="http://schemas.openxmlformats.org/officeDocument/2006/relationships/image" Target="../media/image17.png"/><Relationship Id="rId10" Type="http://schemas.microsoft.com/office/2007/relationships/hdphoto" Target="../media/hdphoto16.wdp"/><Relationship Id="rId4" Type="http://schemas.openxmlformats.org/officeDocument/2006/relationships/image" Target="../media/image1.png"/><Relationship Id="rId9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18.wdp"/><Relationship Id="rId3" Type="http://schemas.openxmlformats.org/officeDocument/2006/relationships/image" Target="../media/image3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7.wdp"/><Relationship Id="rId5" Type="http://schemas.openxmlformats.org/officeDocument/2006/relationships/image" Target="../media/image25.png"/><Relationship Id="rId10" Type="http://schemas.microsoft.com/office/2007/relationships/hdphoto" Target="../media/hdphoto19.wdp"/><Relationship Id="rId4" Type="http://schemas.openxmlformats.org/officeDocument/2006/relationships/image" Target="../media/image1.png"/><Relationship Id="rId9" Type="http://schemas.openxmlformats.org/officeDocument/2006/relationships/image" Target="../media/image27.png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hdphoto" Target="../media/hdphoto20.wdp"/><Relationship Id="rId3" Type="http://schemas.openxmlformats.org/officeDocument/2006/relationships/image" Target="../media/image3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7.wdp"/><Relationship Id="rId5" Type="http://schemas.openxmlformats.org/officeDocument/2006/relationships/image" Target="../media/image25.png"/><Relationship Id="rId10" Type="http://schemas.microsoft.com/office/2007/relationships/hdphoto" Target="../media/hdphoto21.wdp"/><Relationship Id="rId4" Type="http://schemas.openxmlformats.org/officeDocument/2006/relationships/image" Target="../media/image1.png"/><Relationship Id="rId9" Type="http://schemas.openxmlformats.org/officeDocument/2006/relationships/image" Target="../media/image29.png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hdphoto" Target="../media/hdphoto22.wdp"/><Relationship Id="rId3" Type="http://schemas.openxmlformats.org/officeDocument/2006/relationships/image" Target="../media/image3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7.wdp"/><Relationship Id="rId5" Type="http://schemas.openxmlformats.org/officeDocument/2006/relationships/image" Target="../media/image25.png"/><Relationship Id="rId4" Type="http://schemas.openxmlformats.org/officeDocument/2006/relationships/image" Target="../media/image1.png"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07/relationships/hdphoto" Target="../media/hdphoto23.wdp"/><Relationship Id="rId3" Type="http://schemas.openxmlformats.org/officeDocument/2006/relationships/image" Target="../media/image3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7.wdp"/><Relationship Id="rId5" Type="http://schemas.openxmlformats.org/officeDocument/2006/relationships/image" Target="../media/image25.png"/><Relationship Id="rId10" Type="http://schemas.microsoft.com/office/2007/relationships/hdphoto" Target="../media/hdphoto24.wdp"/><Relationship Id="rId4" Type="http://schemas.openxmlformats.org/officeDocument/2006/relationships/image" Target="../media/image1.png"/><Relationship Id="rId9" Type="http://schemas.openxmlformats.org/officeDocument/2006/relationships/image" Target="../media/image32.png"/></Relationships>
</file>

<file path=ppt/slides/_rels/slide26.xml.rels><?xml version="1.0" encoding="UTF-8" standalone="yes"?>
<Relationships xmlns="http://schemas.openxmlformats.org/package/2006/relationships"><Relationship Id="rId8" Type="http://schemas.microsoft.com/office/2007/relationships/hdphoto" Target="../media/hdphoto25.wdp"/><Relationship Id="rId3" Type="http://schemas.openxmlformats.org/officeDocument/2006/relationships/image" Target="../media/image3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7.wdp"/><Relationship Id="rId5" Type="http://schemas.openxmlformats.org/officeDocument/2006/relationships/image" Target="../media/image25.png"/><Relationship Id="rId4" Type="http://schemas.openxmlformats.org/officeDocument/2006/relationships/image" Target="../media/image1.png"/></Relationships>
</file>

<file path=ppt/slides/_rels/slide27.xml.rels><?xml version="1.0" encoding="UTF-8" standalone="yes"?>
<Relationships xmlns="http://schemas.openxmlformats.org/package/2006/relationships"><Relationship Id="rId8" Type="http://schemas.microsoft.com/office/2007/relationships/hdphoto" Target="../media/hdphoto26.wdp"/><Relationship Id="rId3" Type="http://schemas.openxmlformats.org/officeDocument/2006/relationships/image" Target="../media/image3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7.wdp"/><Relationship Id="rId5" Type="http://schemas.openxmlformats.org/officeDocument/2006/relationships/image" Target="../media/image25.png"/><Relationship Id="rId4" Type="http://schemas.openxmlformats.org/officeDocument/2006/relationships/image" Target="../media/image1.png"/></Relationships>
</file>

<file path=ppt/slides/_rels/slide28.xml.rels><?xml version="1.0" encoding="UTF-8" standalone="yes"?>
<Relationships xmlns="http://schemas.openxmlformats.org/package/2006/relationships"><Relationship Id="rId8" Type="http://schemas.microsoft.com/office/2007/relationships/hdphoto" Target="../media/hdphoto27.wdp"/><Relationship Id="rId3" Type="http://schemas.openxmlformats.org/officeDocument/2006/relationships/image" Target="../media/image3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7.wdp"/><Relationship Id="rId5" Type="http://schemas.openxmlformats.org/officeDocument/2006/relationships/image" Target="../media/image25.png"/><Relationship Id="rId4" Type="http://schemas.openxmlformats.org/officeDocument/2006/relationships/image" Target="../media/image1.png"/></Relationships>
</file>

<file path=ppt/slides/_rels/slide29.xml.rels><?xml version="1.0" encoding="UTF-8" standalone="yes"?>
<Relationships xmlns="http://schemas.openxmlformats.org/package/2006/relationships"><Relationship Id="rId8" Type="http://schemas.microsoft.com/office/2007/relationships/hdphoto" Target="../media/hdphoto28.wdp"/><Relationship Id="rId3" Type="http://schemas.openxmlformats.org/officeDocument/2006/relationships/image" Target="../media/image3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7.wdp"/><Relationship Id="rId5" Type="http://schemas.openxmlformats.org/officeDocument/2006/relationships/image" Target="../media/image25.pn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9.wdp"/><Relationship Id="rId5" Type="http://schemas.openxmlformats.org/officeDocument/2006/relationships/image" Target="../media/image37.png"/><Relationship Id="rId4" Type="http://schemas.openxmlformats.org/officeDocument/2006/relationships/image" Target="../media/image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6" Type="http://schemas.microsoft.com/office/2007/relationships/hdphoto" Target="../media/hdphoto30.wdp"/><Relationship Id="rId5" Type="http://schemas.openxmlformats.org/officeDocument/2006/relationships/image" Target="../media/image38.png"/><Relationship Id="rId4" Type="http://schemas.openxmlformats.org/officeDocument/2006/relationships/image" Target="../media/image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4.xml.rels><?xml version="1.0" encoding="UTF-8" standalone="yes"?>
<Relationships xmlns="http://schemas.openxmlformats.org/package/2006/relationships"><Relationship Id="rId8" Type="http://schemas.microsoft.com/office/2007/relationships/hdphoto" Target="../media/hdphoto32.wdp"/><Relationship Id="rId13" Type="http://schemas.openxmlformats.org/officeDocument/2006/relationships/image" Target="../media/image43.png"/><Relationship Id="rId3" Type="http://schemas.openxmlformats.org/officeDocument/2006/relationships/image" Target="../media/image3.png"/><Relationship Id="rId7" Type="http://schemas.openxmlformats.org/officeDocument/2006/relationships/image" Target="../media/image40.png"/><Relationship Id="rId12" Type="http://schemas.microsoft.com/office/2007/relationships/hdphoto" Target="../media/hdphoto34.wdp"/><Relationship Id="rId2" Type="http://schemas.openxmlformats.org/officeDocument/2006/relationships/notesSlide" Target="../notesSlides/notesSlide34.xml"/><Relationship Id="rId16" Type="http://schemas.microsoft.com/office/2007/relationships/hdphoto" Target="../media/hdphoto36.wdp"/><Relationship Id="rId1" Type="http://schemas.openxmlformats.org/officeDocument/2006/relationships/slideLayout" Target="../slideLayouts/slideLayout1.xml"/><Relationship Id="rId6" Type="http://schemas.microsoft.com/office/2007/relationships/hdphoto" Target="../media/hdphoto31.wdp"/><Relationship Id="rId11" Type="http://schemas.openxmlformats.org/officeDocument/2006/relationships/image" Target="../media/image42.png"/><Relationship Id="rId5" Type="http://schemas.openxmlformats.org/officeDocument/2006/relationships/image" Target="../media/image39.png"/><Relationship Id="rId15" Type="http://schemas.openxmlformats.org/officeDocument/2006/relationships/image" Target="../media/image44.png"/><Relationship Id="rId10" Type="http://schemas.microsoft.com/office/2007/relationships/hdphoto" Target="../media/hdphoto33.wdp"/><Relationship Id="rId4" Type="http://schemas.openxmlformats.org/officeDocument/2006/relationships/image" Target="../media/image1.png"/><Relationship Id="rId9" Type="http://schemas.openxmlformats.org/officeDocument/2006/relationships/image" Target="../media/image41.png"/><Relationship Id="rId14" Type="http://schemas.microsoft.com/office/2007/relationships/hdphoto" Target="../media/hdphoto35.wdp"/></Relationships>
</file>

<file path=ppt/slides/_rels/slide35.xml.rels><?xml version="1.0" encoding="UTF-8" standalone="yes"?>
<Relationships xmlns="http://schemas.openxmlformats.org/package/2006/relationships"><Relationship Id="rId8" Type="http://schemas.microsoft.com/office/2007/relationships/hdphoto" Target="../media/hdphoto37.wdp"/><Relationship Id="rId3" Type="http://schemas.openxmlformats.org/officeDocument/2006/relationships/image" Target="../media/image3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6" Type="http://schemas.microsoft.com/office/2007/relationships/hdphoto" Target="../media/hdphoto33.wdp"/><Relationship Id="rId5" Type="http://schemas.openxmlformats.org/officeDocument/2006/relationships/image" Target="../media/image41.png"/><Relationship Id="rId10" Type="http://schemas.microsoft.com/office/2007/relationships/hdphoto" Target="../media/hdphoto36.wdp"/><Relationship Id="rId4" Type="http://schemas.openxmlformats.org/officeDocument/2006/relationships/image" Target="../media/image1.png"/><Relationship Id="rId9" Type="http://schemas.openxmlformats.org/officeDocument/2006/relationships/image" Target="../media/image44.png"/></Relationships>
</file>

<file path=ppt/slides/_rels/slide36.xml.rels><?xml version="1.0" encoding="UTF-8" standalone="yes"?>
<Relationships xmlns="http://schemas.openxmlformats.org/package/2006/relationships"><Relationship Id="rId8" Type="http://schemas.microsoft.com/office/2007/relationships/hdphoto" Target="../media/hdphoto38.wdp"/><Relationship Id="rId3" Type="http://schemas.openxmlformats.org/officeDocument/2006/relationships/image" Target="../media/image3.png"/><Relationship Id="rId7" Type="http://schemas.openxmlformats.org/officeDocument/2006/relationships/image" Target="../media/image46.png"/><Relationship Id="rId12" Type="http://schemas.microsoft.com/office/2007/relationships/hdphoto" Target="../media/hdphoto40.wdp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6" Type="http://schemas.microsoft.com/office/2007/relationships/hdphoto" Target="../media/hdphoto36.wdp"/><Relationship Id="rId11" Type="http://schemas.openxmlformats.org/officeDocument/2006/relationships/image" Target="../media/image48.png"/><Relationship Id="rId5" Type="http://schemas.openxmlformats.org/officeDocument/2006/relationships/image" Target="../media/image44.png"/><Relationship Id="rId10" Type="http://schemas.microsoft.com/office/2007/relationships/hdphoto" Target="../media/hdphoto39.wdp"/><Relationship Id="rId4" Type="http://schemas.openxmlformats.org/officeDocument/2006/relationships/image" Target="../media/image1.png"/><Relationship Id="rId9" Type="http://schemas.openxmlformats.org/officeDocument/2006/relationships/image" Target="../media/image47.png"/></Relationships>
</file>

<file path=ppt/slides/_rels/slide37.xml.rels><?xml version="1.0" encoding="UTF-8" standalone="yes"?>
<Relationships xmlns="http://schemas.openxmlformats.org/package/2006/relationships"><Relationship Id="rId8" Type="http://schemas.microsoft.com/office/2007/relationships/hdphoto" Target="../media/hdphoto38.wdp"/><Relationship Id="rId3" Type="http://schemas.openxmlformats.org/officeDocument/2006/relationships/image" Target="../media/image3.png"/><Relationship Id="rId7" Type="http://schemas.openxmlformats.org/officeDocument/2006/relationships/image" Target="../media/image46.png"/><Relationship Id="rId12" Type="http://schemas.microsoft.com/office/2007/relationships/hdphoto" Target="../media/hdphoto42.wdp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6" Type="http://schemas.microsoft.com/office/2007/relationships/hdphoto" Target="../media/hdphoto36.wdp"/><Relationship Id="rId11" Type="http://schemas.openxmlformats.org/officeDocument/2006/relationships/image" Target="../media/image50.png"/><Relationship Id="rId5" Type="http://schemas.openxmlformats.org/officeDocument/2006/relationships/image" Target="../media/image44.png"/><Relationship Id="rId10" Type="http://schemas.microsoft.com/office/2007/relationships/hdphoto" Target="../media/hdphoto41.wdp"/><Relationship Id="rId4" Type="http://schemas.openxmlformats.org/officeDocument/2006/relationships/image" Target="../media/image1.png"/><Relationship Id="rId9" Type="http://schemas.openxmlformats.org/officeDocument/2006/relationships/image" Target="../media/image49.png"/></Relationships>
</file>

<file path=ppt/slides/_rels/slide38.xml.rels><?xml version="1.0" encoding="UTF-8" standalone="yes"?>
<Relationships xmlns="http://schemas.openxmlformats.org/package/2006/relationships"><Relationship Id="rId8" Type="http://schemas.microsoft.com/office/2007/relationships/hdphoto" Target="../media/hdphoto44.wdp"/><Relationship Id="rId3" Type="http://schemas.openxmlformats.org/officeDocument/2006/relationships/image" Target="../media/image3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6" Type="http://schemas.microsoft.com/office/2007/relationships/hdphoto" Target="../media/hdphoto43.wdp"/><Relationship Id="rId5" Type="http://schemas.openxmlformats.org/officeDocument/2006/relationships/image" Target="../media/image51.png"/><Relationship Id="rId4" Type="http://schemas.openxmlformats.org/officeDocument/2006/relationships/image" Target="../media/image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Relationship Id="rId6" Type="http://schemas.microsoft.com/office/2007/relationships/hdphoto" Target="../media/hdphoto45.wdp"/><Relationship Id="rId5" Type="http://schemas.openxmlformats.org/officeDocument/2006/relationships/image" Target="../media/image53.png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4" Type="http://schemas.openxmlformats.org/officeDocument/2006/relationships/image" Target="../media/image1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42.xml.rels><?xml version="1.0" encoding="UTF-8" standalone="yes"?>
<Relationships xmlns="http://schemas.openxmlformats.org/package/2006/relationships"><Relationship Id="rId8" Type="http://schemas.microsoft.com/office/2007/relationships/hdphoto" Target="../media/hdphoto47.wdp"/><Relationship Id="rId3" Type="http://schemas.openxmlformats.org/officeDocument/2006/relationships/image" Target="../media/image3.pn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Relationship Id="rId6" Type="http://schemas.microsoft.com/office/2007/relationships/hdphoto" Target="../media/hdphoto46.wdp"/><Relationship Id="rId5" Type="http://schemas.openxmlformats.org/officeDocument/2006/relationships/image" Target="../media/image54.png"/><Relationship Id="rId10" Type="http://schemas.microsoft.com/office/2007/relationships/hdphoto" Target="../media/hdphoto48.wdp"/><Relationship Id="rId4" Type="http://schemas.openxmlformats.org/officeDocument/2006/relationships/image" Target="../media/image1.png"/><Relationship Id="rId9" Type="http://schemas.openxmlformats.org/officeDocument/2006/relationships/image" Target="../media/image56.png"/></Relationships>
</file>

<file path=ppt/slides/_rels/slide43.xml.rels><?xml version="1.0" encoding="UTF-8" standalone="yes"?>
<Relationships xmlns="http://schemas.openxmlformats.org/package/2006/relationships"><Relationship Id="rId8" Type="http://schemas.microsoft.com/office/2007/relationships/hdphoto" Target="../media/hdphoto49.wdp"/><Relationship Id="rId3" Type="http://schemas.openxmlformats.org/officeDocument/2006/relationships/image" Target="../media/image3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Relationship Id="rId6" Type="http://schemas.microsoft.com/office/2007/relationships/hdphoto" Target="../media/hdphoto46.wdp"/><Relationship Id="rId5" Type="http://schemas.openxmlformats.org/officeDocument/2006/relationships/image" Target="../media/image54.png"/><Relationship Id="rId10" Type="http://schemas.microsoft.com/office/2007/relationships/hdphoto" Target="../media/hdphoto50.wdp"/><Relationship Id="rId4" Type="http://schemas.openxmlformats.org/officeDocument/2006/relationships/image" Target="../media/image1.png"/><Relationship Id="rId9" Type="http://schemas.openxmlformats.org/officeDocument/2006/relationships/image" Target="../media/image58.png"/></Relationships>
</file>

<file path=ppt/slides/_rels/slide44.xml.rels><?xml version="1.0" encoding="UTF-8" standalone="yes"?>
<Relationships xmlns="http://schemas.openxmlformats.org/package/2006/relationships"><Relationship Id="rId8" Type="http://schemas.microsoft.com/office/2007/relationships/hdphoto" Target="../media/hdphoto51.wdp"/><Relationship Id="rId3" Type="http://schemas.openxmlformats.org/officeDocument/2006/relationships/image" Target="../media/image3.pn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Relationship Id="rId6" Type="http://schemas.microsoft.com/office/2007/relationships/hdphoto" Target="../media/hdphoto46.wdp"/><Relationship Id="rId5" Type="http://schemas.openxmlformats.org/officeDocument/2006/relationships/image" Target="../media/image54.png"/><Relationship Id="rId4" Type="http://schemas.openxmlformats.org/officeDocument/2006/relationships/image" Target="../media/image1.png"/></Relationships>
</file>

<file path=ppt/slides/_rels/slide45.xml.rels><?xml version="1.0" encoding="UTF-8" standalone="yes"?>
<Relationships xmlns="http://schemas.openxmlformats.org/package/2006/relationships"><Relationship Id="rId8" Type="http://schemas.microsoft.com/office/2007/relationships/hdphoto" Target="../media/hdphoto53.wdp"/><Relationship Id="rId3" Type="http://schemas.openxmlformats.org/officeDocument/2006/relationships/image" Target="../media/image3.png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Relationship Id="rId6" Type="http://schemas.microsoft.com/office/2007/relationships/hdphoto" Target="../media/hdphoto52.wdp"/><Relationship Id="rId5" Type="http://schemas.openxmlformats.org/officeDocument/2006/relationships/image" Target="../media/image60.png"/><Relationship Id="rId4" Type="http://schemas.openxmlformats.org/officeDocument/2006/relationships/image" Target="../media/image1.png"/></Relationships>
</file>

<file path=ppt/slides/_rels/slide46.xml.rels><?xml version="1.0" encoding="UTF-8" standalone="yes"?>
<Relationships xmlns="http://schemas.openxmlformats.org/package/2006/relationships"><Relationship Id="rId8" Type="http://schemas.microsoft.com/office/2007/relationships/hdphoto" Target="../media/hdphoto54.wdp"/><Relationship Id="rId3" Type="http://schemas.openxmlformats.org/officeDocument/2006/relationships/image" Target="../media/image3.png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Relationship Id="rId6" Type="http://schemas.microsoft.com/office/2007/relationships/hdphoto" Target="../media/hdphoto52.wdp"/><Relationship Id="rId5" Type="http://schemas.openxmlformats.org/officeDocument/2006/relationships/image" Target="../media/image60.png"/><Relationship Id="rId4" Type="http://schemas.openxmlformats.org/officeDocument/2006/relationships/image" Target="../media/image1.png"/></Relationships>
</file>

<file path=ppt/slides/_rels/slide47.xml.rels><?xml version="1.0" encoding="UTF-8" standalone="yes"?>
<Relationships xmlns="http://schemas.openxmlformats.org/package/2006/relationships"><Relationship Id="rId8" Type="http://schemas.microsoft.com/office/2007/relationships/hdphoto" Target="../media/hdphoto52.wdp"/><Relationship Id="rId3" Type="http://schemas.openxmlformats.org/officeDocument/2006/relationships/image" Target="../media/image3.png"/><Relationship Id="rId7" Type="http://schemas.openxmlformats.org/officeDocument/2006/relationships/image" Target="../media/image60.png"/><Relationship Id="rId12" Type="http://schemas.microsoft.com/office/2007/relationships/hdphoto" Target="../media/hdphoto56.wdp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Relationship Id="rId6" Type="http://schemas.microsoft.com/office/2007/relationships/hdphoto" Target="../media/hdphoto54.wdp"/><Relationship Id="rId11" Type="http://schemas.openxmlformats.org/officeDocument/2006/relationships/image" Target="../media/image64.png"/><Relationship Id="rId5" Type="http://schemas.openxmlformats.org/officeDocument/2006/relationships/image" Target="../media/image62.png"/><Relationship Id="rId10" Type="http://schemas.microsoft.com/office/2007/relationships/hdphoto" Target="../media/hdphoto55.wdp"/><Relationship Id="rId4" Type="http://schemas.openxmlformats.org/officeDocument/2006/relationships/image" Target="../media/image1.png"/><Relationship Id="rId9" Type="http://schemas.openxmlformats.org/officeDocument/2006/relationships/image" Target="../media/image63.png"/></Relationships>
</file>

<file path=ppt/slides/_rels/slide48.xml.rels><?xml version="1.0" encoding="UTF-8" standalone="yes"?>
<Relationships xmlns="http://schemas.openxmlformats.org/package/2006/relationships"><Relationship Id="rId8" Type="http://schemas.microsoft.com/office/2007/relationships/hdphoto" Target="../media/hdphoto58.wdp"/><Relationship Id="rId3" Type="http://schemas.openxmlformats.org/officeDocument/2006/relationships/image" Target="../media/image3.png"/><Relationship Id="rId7" Type="http://schemas.openxmlformats.org/officeDocument/2006/relationships/image" Target="../media/image66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Relationship Id="rId6" Type="http://schemas.microsoft.com/office/2007/relationships/hdphoto" Target="../media/hdphoto57.wdp"/><Relationship Id="rId5" Type="http://schemas.openxmlformats.org/officeDocument/2006/relationships/image" Target="../media/image65.png"/><Relationship Id="rId4" Type="http://schemas.openxmlformats.org/officeDocument/2006/relationships/image" Target="../media/image1.png"/></Relationships>
</file>

<file path=ppt/slides/_rels/slide49.xml.rels><?xml version="1.0" encoding="UTF-8" standalone="yes"?>
<Relationships xmlns="http://schemas.openxmlformats.org/package/2006/relationships"><Relationship Id="rId8" Type="http://schemas.microsoft.com/office/2007/relationships/hdphoto" Target="../media/hdphoto59.wdp"/><Relationship Id="rId3" Type="http://schemas.openxmlformats.org/officeDocument/2006/relationships/image" Target="../media/image3.png"/><Relationship Id="rId7" Type="http://schemas.openxmlformats.org/officeDocument/2006/relationships/image" Target="../media/image67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Relationship Id="rId6" Type="http://schemas.microsoft.com/office/2007/relationships/hdphoto" Target="../media/hdphoto57.wdp"/><Relationship Id="rId5" Type="http://schemas.openxmlformats.org/officeDocument/2006/relationships/image" Target="../media/image65.png"/><Relationship Id="rId10" Type="http://schemas.microsoft.com/office/2007/relationships/hdphoto" Target="../media/hdphoto60.wdp"/><Relationship Id="rId4" Type="http://schemas.openxmlformats.org/officeDocument/2006/relationships/image" Target="../media/image1.png"/><Relationship Id="rId9" Type="http://schemas.openxmlformats.org/officeDocument/2006/relationships/image" Target="../media/image68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4" Type="http://schemas.openxmlformats.org/officeDocument/2006/relationships/image" Target="../media/image1.png"/><Relationship Id="rId9" Type="http://schemas.openxmlformats.org/officeDocument/2006/relationships/image" Target="../media/image8.png"/></Relationships>
</file>

<file path=ppt/slides/_rels/slide50.xml.rels><?xml version="1.0" encoding="UTF-8" standalone="yes"?>
<Relationships xmlns="http://schemas.openxmlformats.org/package/2006/relationships"><Relationship Id="rId8" Type="http://schemas.microsoft.com/office/2007/relationships/hdphoto" Target="../media/hdphoto59.wdp"/><Relationship Id="rId3" Type="http://schemas.openxmlformats.org/officeDocument/2006/relationships/image" Target="../media/image3.png"/><Relationship Id="rId7" Type="http://schemas.openxmlformats.org/officeDocument/2006/relationships/image" Target="../media/image67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Relationship Id="rId6" Type="http://schemas.microsoft.com/office/2007/relationships/hdphoto" Target="../media/hdphoto57.wdp"/><Relationship Id="rId5" Type="http://schemas.openxmlformats.org/officeDocument/2006/relationships/image" Target="../media/image65.png"/><Relationship Id="rId10" Type="http://schemas.microsoft.com/office/2007/relationships/hdphoto" Target="../media/hdphoto61.wdp"/><Relationship Id="rId4" Type="http://schemas.openxmlformats.org/officeDocument/2006/relationships/image" Target="../media/image1.png"/><Relationship Id="rId9" Type="http://schemas.openxmlformats.org/officeDocument/2006/relationships/image" Target="../media/image69.png"/></Relationships>
</file>

<file path=ppt/slides/_rels/slide51.xml.rels><?xml version="1.0" encoding="UTF-8" standalone="yes"?>
<Relationships xmlns="http://schemas.openxmlformats.org/package/2006/relationships"><Relationship Id="rId8" Type="http://schemas.microsoft.com/office/2007/relationships/hdphoto" Target="../media/hdphoto63.wdp"/><Relationship Id="rId3" Type="http://schemas.openxmlformats.org/officeDocument/2006/relationships/image" Target="../media/image3.png"/><Relationship Id="rId7" Type="http://schemas.openxmlformats.org/officeDocument/2006/relationships/image" Target="../media/image71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Relationship Id="rId6" Type="http://schemas.microsoft.com/office/2007/relationships/hdphoto" Target="../media/hdphoto62.wdp"/><Relationship Id="rId5" Type="http://schemas.openxmlformats.org/officeDocument/2006/relationships/image" Target="../media/image70.png"/><Relationship Id="rId4" Type="http://schemas.openxmlformats.org/officeDocument/2006/relationships/image" Target="../media/image1.png"/></Relationships>
</file>

<file path=ppt/slides/_rels/slide52.xml.rels><?xml version="1.0" encoding="UTF-8" standalone="yes"?>
<Relationships xmlns="http://schemas.openxmlformats.org/package/2006/relationships"><Relationship Id="rId8" Type="http://schemas.microsoft.com/office/2007/relationships/hdphoto" Target="../media/hdphoto64.wdp"/><Relationship Id="rId3" Type="http://schemas.openxmlformats.org/officeDocument/2006/relationships/image" Target="../media/image3.png"/><Relationship Id="rId7" Type="http://schemas.openxmlformats.org/officeDocument/2006/relationships/image" Target="../media/image72.png"/><Relationship Id="rId12" Type="http://schemas.microsoft.com/office/2007/relationships/hdphoto" Target="../media/hdphoto66.wdp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.xml"/><Relationship Id="rId6" Type="http://schemas.microsoft.com/office/2007/relationships/hdphoto" Target="../media/hdphoto63.wdp"/><Relationship Id="rId11" Type="http://schemas.openxmlformats.org/officeDocument/2006/relationships/image" Target="../media/image74.png"/><Relationship Id="rId5" Type="http://schemas.openxmlformats.org/officeDocument/2006/relationships/image" Target="../media/image71.png"/><Relationship Id="rId10" Type="http://schemas.microsoft.com/office/2007/relationships/hdphoto" Target="../media/hdphoto65.wdp"/><Relationship Id="rId4" Type="http://schemas.openxmlformats.org/officeDocument/2006/relationships/image" Target="../media/image1.png"/><Relationship Id="rId9" Type="http://schemas.openxmlformats.org/officeDocument/2006/relationships/image" Target="../media/image73.png"/></Relationships>
</file>

<file path=ppt/slides/_rels/slide53.xml.rels><?xml version="1.0" encoding="UTF-8" standalone="yes"?>
<Relationships xmlns="http://schemas.openxmlformats.org/package/2006/relationships"><Relationship Id="rId8" Type="http://schemas.microsoft.com/office/2007/relationships/hdphoto" Target="../media/hdphoto64.wdp"/><Relationship Id="rId3" Type="http://schemas.openxmlformats.org/officeDocument/2006/relationships/image" Target="../media/image3.png"/><Relationship Id="rId7" Type="http://schemas.openxmlformats.org/officeDocument/2006/relationships/image" Target="../media/image72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.xml"/><Relationship Id="rId6" Type="http://schemas.microsoft.com/office/2007/relationships/hdphoto" Target="../media/hdphoto63.wdp"/><Relationship Id="rId5" Type="http://schemas.openxmlformats.org/officeDocument/2006/relationships/image" Target="../media/image71.png"/><Relationship Id="rId10" Type="http://schemas.microsoft.com/office/2007/relationships/hdphoto" Target="../media/hdphoto67.wdp"/><Relationship Id="rId4" Type="http://schemas.openxmlformats.org/officeDocument/2006/relationships/image" Target="../media/image1.png"/><Relationship Id="rId9" Type="http://schemas.openxmlformats.org/officeDocument/2006/relationships/image" Target="../media/image75.png"/></Relationships>
</file>

<file path=ppt/slides/_rels/slide54.xml.rels><?xml version="1.0" encoding="UTF-8" standalone="yes"?>
<Relationships xmlns="http://schemas.openxmlformats.org/package/2006/relationships"><Relationship Id="rId8" Type="http://schemas.microsoft.com/office/2007/relationships/hdphoto" Target="../media/hdphoto64.wdp"/><Relationship Id="rId3" Type="http://schemas.openxmlformats.org/officeDocument/2006/relationships/image" Target="../media/image3.png"/><Relationship Id="rId7" Type="http://schemas.openxmlformats.org/officeDocument/2006/relationships/image" Target="../media/image72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.xml"/><Relationship Id="rId6" Type="http://schemas.microsoft.com/office/2007/relationships/hdphoto" Target="../media/hdphoto63.wdp"/><Relationship Id="rId5" Type="http://schemas.openxmlformats.org/officeDocument/2006/relationships/image" Target="../media/image71.png"/><Relationship Id="rId10" Type="http://schemas.microsoft.com/office/2007/relationships/hdphoto" Target="../media/hdphoto67.wdp"/><Relationship Id="rId4" Type="http://schemas.openxmlformats.org/officeDocument/2006/relationships/image" Target="../media/image1.png"/><Relationship Id="rId9" Type="http://schemas.openxmlformats.org/officeDocument/2006/relationships/image" Target="../media/image75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57.xml.rels><?xml version="1.0" encoding="UTF-8" standalone="yes"?>
<Relationships xmlns="http://schemas.openxmlformats.org/package/2006/relationships"><Relationship Id="rId8" Type="http://schemas.microsoft.com/office/2007/relationships/hdphoto" Target="../media/hdphoto69.wdp"/><Relationship Id="rId3" Type="http://schemas.openxmlformats.org/officeDocument/2006/relationships/image" Target="../media/image3.png"/><Relationship Id="rId7" Type="http://schemas.openxmlformats.org/officeDocument/2006/relationships/image" Target="../media/image77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.xml"/><Relationship Id="rId6" Type="http://schemas.microsoft.com/office/2007/relationships/hdphoto" Target="../media/hdphoto68.wdp"/><Relationship Id="rId5" Type="http://schemas.openxmlformats.org/officeDocument/2006/relationships/image" Target="../media/image76.png"/><Relationship Id="rId4" Type="http://schemas.openxmlformats.org/officeDocument/2006/relationships/image" Target="../media/image1.png"/></Relationships>
</file>

<file path=ppt/slides/_rels/slide58.xml.rels><?xml version="1.0" encoding="UTF-8" standalone="yes"?>
<Relationships xmlns="http://schemas.openxmlformats.org/package/2006/relationships"><Relationship Id="rId8" Type="http://schemas.microsoft.com/office/2007/relationships/hdphoto" Target="../media/hdphoto69.wdp"/><Relationship Id="rId3" Type="http://schemas.openxmlformats.org/officeDocument/2006/relationships/image" Target="../media/image3.png"/><Relationship Id="rId7" Type="http://schemas.openxmlformats.org/officeDocument/2006/relationships/image" Target="../media/image77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.xml"/><Relationship Id="rId6" Type="http://schemas.microsoft.com/office/2007/relationships/hdphoto" Target="../media/hdphoto68.wdp"/><Relationship Id="rId5" Type="http://schemas.openxmlformats.org/officeDocument/2006/relationships/image" Target="../media/image76.png"/><Relationship Id="rId4" Type="http://schemas.openxmlformats.org/officeDocument/2006/relationships/image" Target="../media/image1.png"/></Relationships>
</file>

<file path=ppt/slides/_rels/slide59.xml.rels><?xml version="1.0" encoding="UTF-8" standalone="yes"?>
<Relationships xmlns="http://schemas.openxmlformats.org/package/2006/relationships"><Relationship Id="rId8" Type="http://schemas.microsoft.com/office/2007/relationships/hdphoto" Target="../media/hdphoto70.wdp"/><Relationship Id="rId3" Type="http://schemas.openxmlformats.org/officeDocument/2006/relationships/image" Target="../media/image3.png"/><Relationship Id="rId7" Type="http://schemas.openxmlformats.org/officeDocument/2006/relationships/image" Target="../media/image78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.xml"/><Relationship Id="rId6" Type="http://schemas.microsoft.com/office/2007/relationships/hdphoto" Target="../media/hdphoto68.wdp"/><Relationship Id="rId5" Type="http://schemas.openxmlformats.org/officeDocument/2006/relationships/image" Target="../media/image76.png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4" Type="http://schemas.openxmlformats.org/officeDocument/2006/relationships/image" Target="../media/image1.png"/><Relationship Id="rId9" Type="http://schemas.openxmlformats.org/officeDocument/2006/relationships/image" Target="../media/image8.png"/></Relationships>
</file>

<file path=ppt/slides/_rels/slide60.xml.rels><?xml version="1.0" encoding="UTF-8" standalone="yes"?>
<Relationships xmlns="http://schemas.openxmlformats.org/package/2006/relationships"><Relationship Id="rId8" Type="http://schemas.microsoft.com/office/2007/relationships/hdphoto" Target="../media/hdphoto71.wdp"/><Relationship Id="rId3" Type="http://schemas.openxmlformats.org/officeDocument/2006/relationships/image" Target="../media/image3.png"/><Relationship Id="rId7" Type="http://schemas.openxmlformats.org/officeDocument/2006/relationships/image" Target="../media/image79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.xml"/><Relationship Id="rId6" Type="http://schemas.microsoft.com/office/2007/relationships/hdphoto" Target="../media/hdphoto68.wdp"/><Relationship Id="rId5" Type="http://schemas.openxmlformats.org/officeDocument/2006/relationships/image" Target="../media/image76.png"/><Relationship Id="rId4" Type="http://schemas.openxmlformats.org/officeDocument/2006/relationships/image" Target="../media/image1.png"/></Relationships>
</file>

<file path=ppt/slides/_rels/slide61.xml.rels><?xml version="1.0" encoding="UTF-8" standalone="yes"?>
<Relationships xmlns="http://schemas.openxmlformats.org/package/2006/relationships"><Relationship Id="rId8" Type="http://schemas.microsoft.com/office/2007/relationships/hdphoto" Target="../media/hdphoto72.wdp"/><Relationship Id="rId3" Type="http://schemas.openxmlformats.org/officeDocument/2006/relationships/image" Target="../media/image3.png"/><Relationship Id="rId7" Type="http://schemas.openxmlformats.org/officeDocument/2006/relationships/image" Target="../media/image80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.xml"/><Relationship Id="rId6" Type="http://schemas.microsoft.com/office/2007/relationships/hdphoto" Target="../media/hdphoto68.wdp"/><Relationship Id="rId5" Type="http://schemas.openxmlformats.org/officeDocument/2006/relationships/image" Target="../media/image76.png"/><Relationship Id="rId10" Type="http://schemas.microsoft.com/office/2007/relationships/hdphoto" Target="../media/hdphoto73.wdp"/><Relationship Id="rId4" Type="http://schemas.openxmlformats.org/officeDocument/2006/relationships/image" Target="../media/image1.png"/><Relationship Id="rId9" Type="http://schemas.openxmlformats.org/officeDocument/2006/relationships/image" Target="../media/image81.png"/></Relationships>
</file>

<file path=ppt/slides/_rels/slide62.xml.rels><?xml version="1.0" encoding="UTF-8" standalone="yes"?>
<Relationships xmlns="http://schemas.openxmlformats.org/package/2006/relationships"><Relationship Id="rId8" Type="http://schemas.microsoft.com/office/2007/relationships/hdphoto" Target="../media/hdphoto74.wdp"/><Relationship Id="rId3" Type="http://schemas.openxmlformats.org/officeDocument/2006/relationships/image" Target="../media/image3.png"/><Relationship Id="rId7" Type="http://schemas.openxmlformats.org/officeDocument/2006/relationships/image" Target="../media/image82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.xml"/><Relationship Id="rId6" Type="http://schemas.microsoft.com/office/2007/relationships/hdphoto" Target="../media/hdphoto68.wdp"/><Relationship Id="rId5" Type="http://schemas.openxmlformats.org/officeDocument/2006/relationships/image" Target="../media/image76.png"/><Relationship Id="rId4" Type="http://schemas.openxmlformats.org/officeDocument/2006/relationships/image" Target="../media/image1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65.xml.rels><?xml version="1.0" encoding="UTF-8" standalone="yes"?>
<Relationships xmlns="http://schemas.openxmlformats.org/package/2006/relationships"><Relationship Id="rId8" Type="http://schemas.microsoft.com/office/2007/relationships/hdphoto" Target="../media/hdphoto76.wdp"/><Relationship Id="rId3" Type="http://schemas.openxmlformats.org/officeDocument/2006/relationships/image" Target="../media/image3.png"/><Relationship Id="rId7" Type="http://schemas.openxmlformats.org/officeDocument/2006/relationships/image" Target="../media/image84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.xml"/><Relationship Id="rId6" Type="http://schemas.microsoft.com/office/2007/relationships/hdphoto" Target="../media/hdphoto75.wdp"/><Relationship Id="rId5" Type="http://schemas.openxmlformats.org/officeDocument/2006/relationships/image" Target="../media/image83.png"/><Relationship Id="rId4" Type="http://schemas.openxmlformats.org/officeDocument/2006/relationships/image" Target="../media/image1.png"/></Relationships>
</file>

<file path=ppt/slides/_rels/slide66.xml.rels><?xml version="1.0" encoding="UTF-8" standalone="yes"?>
<Relationships xmlns="http://schemas.openxmlformats.org/package/2006/relationships"><Relationship Id="rId8" Type="http://schemas.microsoft.com/office/2007/relationships/hdphoto" Target="../media/hdphoto77.wdp"/><Relationship Id="rId3" Type="http://schemas.openxmlformats.org/officeDocument/2006/relationships/image" Target="../media/image3.png"/><Relationship Id="rId7" Type="http://schemas.openxmlformats.org/officeDocument/2006/relationships/image" Target="../media/image85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.xml"/><Relationship Id="rId6" Type="http://schemas.microsoft.com/office/2007/relationships/hdphoto" Target="../media/hdphoto75.wdp"/><Relationship Id="rId5" Type="http://schemas.openxmlformats.org/officeDocument/2006/relationships/image" Target="../media/image83.png"/><Relationship Id="rId10" Type="http://schemas.microsoft.com/office/2007/relationships/hdphoto" Target="../media/hdphoto78.wdp"/><Relationship Id="rId4" Type="http://schemas.openxmlformats.org/officeDocument/2006/relationships/image" Target="../media/image1.png"/><Relationship Id="rId9" Type="http://schemas.openxmlformats.org/officeDocument/2006/relationships/image" Target="../media/image86.png"/></Relationships>
</file>

<file path=ppt/slides/_rels/slide67.xml.rels><?xml version="1.0" encoding="UTF-8" standalone="yes"?>
<Relationships xmlns="http://schemas.openxmlformats.org/package/2006/relationships"><Relationship Id="rId8" Type="http://schemas.microsoft.com/office/2007/relationships/hdphoto" Target="../media/hdphoto80.wdp"/><Relationship Id="rId3" Type="http://schemas.openxmlformats.org/officeDocument/2006/relationships/image" Target="../media/image3.png"/><Relationship Id="rId7" Type="http://schemas.openxmlformats.org/officeDocument/2006/relationships/image" Target="../media/image88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.xml"/><Relationship Id="rId6" Type="http://schemas.microsoft.com/office/2007/relationships/hdphoto" Target="../media/hdphoto79.wdp"/><Relationship Id="rId5" Type="http://schemas.openxmlformats.org/officeDocument/2006/relationships/image" Target="../media/image87.png"/><Relationship Id="rId10" Type="http://schemas.microsoft.com/office/2007/relationships/hdphoto" Target="../media/hdphoto81.wdp"/><Relationship Id="rId4" Type="http://schemas.openxmlformats.org/officeDocument/2006/relationships/image" Target="../media/image1.png"/><Relationship Id="rId9" Type="http://schemas.openxmlformats.org/officeDocument/2006/relationships/image" Target="../media/image89.png"/></Relationships>
</file>

<file path=ppt/slides/_rels/slide68.xml.rels><?xml version="1.0" encoding="UTF-8" standalone="yes"?>
<Relationships xmlns="http://schemas.openxmlformats.org/package/2006/relationships"><Relationship Id="rId8" Type="http://schemas.microsoft.com/office/2007/relationships/hdphoto" Target="../media/hdphoto82.wdp"/><Relationship Id="rId3" Type="http://schemas.openxmlformats.org/officeDocument/2006/relationships/image" Target="../media/image3.png"/><Relationship Id="rId7" Type="http://schemas.openxmlformats.org/officeDocument/2006/relationships/image" Target="../media/image90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.xml"/><Relationship Id="rId6" Type="http://schemas.microsoft.com/office/2007/relationships/hdphoto" Target="../media/hdphoto79.wdp"/><Relationship Id="rId5" Type="http://schemas.openxmlformats.org/officeDocument/2006/relationships/image" Target="../media/image87.png"/><Relationship Id="rId4" Type="http://schemas.openxmlformats.org/officeDocument/2006/relationships/image" Target="../media/image1.png"/></Relationships>
</file>

<file path=ppt/slides/_rels/slide69.xml.rels><?xml version="1.0" encoding="UTF-8" standalone="yes"?>
<Relationships xmlns="http://schemas.openxmlformats.org/package/2006/relationships"><Relationship Id="rId8" Type="http://schemas.microsoft.com/office/2007/relationships/hdphoto" Target="../media/hdphoto83.wdp"/><Relationship Id="rId3" Type="http://schemas.openxmlformats.org/officeDocument/2006/relationships/image" Target="../media/image3.png"/><Relationship Id="rId7" Type="http://schemas.openxmlformats.org/officeDocument/2006/relationships/image" Target="../media/image91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.xml"/><Relationship Id="rId6" Type="http://schemas.microsoft.com/office/2007/relationships/hdphoto" Target="../media/hdphoto79.wdp"/><Relationship Id="rId5" Type="http://schemas.openxmlformats.org/officeDocument/2006/relationships/image" Target="../media/image87.png"/><Relationship Id="rId10" Type="http://schemas.microsoft.com/office/2007/relationships/hdphoto" Target="../media/hdphoto84.wdp"/><Relationship Id="rId4" Type="http://schemas.openxmlformats.org/officeDocument/2006/relationships/image" Target="../media/image1.png"/><Relationship Id="rId9" Type="http://schemas.openxmlformats.org/officeDocument/2006/relationships/image" Target="../media/image92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3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3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4" Type="http://schemas.openxmlformats.org/officeDocument/2006/relationships/image" Target="../media/image1.png"/><Relationship Id="rId9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תמונה 21">
            <a:extLst>
              <a:ext uri="{FF2B5EF4-FFF2-40B4-BE49-F238E27FC236}">
                <a16:creationId xmlns:a16="http://schemas.microsoft.com/office/drawing/2014/main" id="{6152B443-17AD-38BC-72B3-A78171998E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2712" y="97123"/>
            <a:ext cx="4006575" cy="1148653"/>
          </a:xfrm>
          <a:prstGeom prst="rect">
            <a:avLst/>
          </a:prstGeom>
        </p:spPr>
      </p:pic>
      <p:sp>
        <p:nvSpPr>
          <p:cNvPr id="7" name="כותרת משנה 2">
            <a:extLst>
              <a:ext uri="{FF2B5EF4-FFF2-40B4-BE49-F238E27FC236}">
                <a16:creationId xmlns:a16="http://schemas.microsoft.com/office/drawing/2014/main" id="{A301636A-DA55-45CC-01EB-583E85C7F23F}"/>
              </a:ext>
            </a:extLst>
          </p:cNvPr>
          <p:cNvSpPr txBox="1">
            <a:spLocks/>
          </p:cNvSpPr>
          <p:nvPr/>
        </p:nvSpPr>
        <p:spPr>
          <a:xfrm>
            <a:off x="3215805" y="1815898"/>
            <a:ext cx="5760387" cy="2279327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0" indent="0" algn="ct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e-IL" sz="7000" b="1" dirty="0">
                <a:solidFill>
                  <a:srgbClr val="9536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אשכול ג'- </a:t>
            </a:r>
          </a:p>
          <a:p>
            <a:r>
              <a:rPr lang="he-IL" sz="7000" b="1" dirty="0">
                <a:solidFill>
                  <a:srgbClr val="9536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פיננסי כלכלי</a:t>
            </a:r>
          </a:p>
        </p:txBody>
      </p:sp>
      <p:pic>
        <p:nvPicPr>
          <p:cNvPr id="8" name="תמונה 7">
            <a:extLst>
              <a:ext uri="{FF2B5EF4-FFF2-40B4-BE49-F238E27FC236}">
                <a16:creationId xmlns:a16="http://schemas.microsoft.com/office/drawing/2014/main" id="{38178EBB-E3D0-0248-8E14-74B0931850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0437" y="422067"/>
            <a:ext cx="2579375" cy="33065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תמונה 8">
            <a:extLst>
              <a:ext uri="{FF2B5EF4-FFF2-40B4-BE49-F238E27FC236}">
                <a16:creationId xmlns:a16="http://schemas.microsoft.com/office/drawing/2014/main" id="{C7C1EA26-FDE2-8181-BA52-0171CC101C1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0657" b="10298"/>
          <a:stretch/>
        </p:blipFill>
        <p:spPr>
          <a:xfrm>
            <a:off x="0" y="4298729"/>
            <a:ext cx="12192000" cy="2559272"/>
          </a:xfrm>
          <a:prstGeom prst="rect">
            <a:avLst/>
          </a:prstGeom>
        </p:spPr>
      </p:pic>
      <p:sp>
        <p:nvSpPr>
          <p:cNvPr id="3" name="מציין מיקום של כותרת תחתונה 6">
            <a:extLst>
              <a:ext uri="{FF2B5EF4-FFF2-40B4-BE49-F238E27FC236}">
                <a16:creationId xmlns:a16="http://schemas.microsoft.com/office/drawing/2014/main" id="{D92C0009-356C-E164-8C49-AF8C565763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75849"/>
            <a:ext cx="1324947" cy="365125"/>
          </a:xfrm>
        </p:spPr>
        <p:txBody>
          <a:bodyPr/>
          <a:lstStyle/>
          <a:p>
            <a:r>
              <a:rPr lang="he-IL" dirty="0"/>
              <a:t>אשכול פיננסי כלכלי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15103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תמונה 8">
            <a:extLst>
              <a:ext uri="{FF2B5EF4-FFF2-40B4-BE49-F238E27FC236}">
                <a16:creationId xmlns:a16="http://schemas.microsoft.com/office/drawing/2014/main" id="{381F2B78-AE91-C94D-4CA6-070C3565657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657" b="10298"/>
          <a:stretch/>
        </p:blipFill>
        <p:spPr>
          <a:xfrm rot="16200000">
            <a:off x="-2419002" y="2419002"/>
            <a:ext cx="6840977" cy="2002970"/>
          </a:xfrm>
          <a:prstGeom prst="rect">
            <a:avLst/>
          </a:prstGeom>
        </p:spPr>
      </p:pic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sp>
        <p:nvSpPr>
          <p:cNvPr id="21" name="מציין מיקום של כותרת תחתונה 6">
            <a:extLst>
              <a:ext uri="{FF2B5EF4-FFF2-40B4-BE49-F238E27FC236}">
                <a16:creationId xmlns:a16="http://schemas.microsoft.com/office/drawing/2014/main" id="{F53DC830-4980-33F0-2EA8-6754834D11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75849"/>
            <a:ext cx="1324947" cy="365125"/>
          </a:xfrm>
        </p:spPr>
        <p:txBody>
          <a:bodyPr/>
          <a:lstStyle/>
          <a:p>
            <a:r>
              <a:rPr lang="he-IL" dirty="0"/>
              <a:t>אשכול פיננסי כלכלי</a:t>
            </a:r>
            <a:endParaRPr lang="en-US" dirty="0"/>
          </a:p>
        </p:txBody>
      </p:sp>
      <p:pic>
        <p:nvPicPr>
          <p:cNvPr id="30" name="תמונה 29">
            <a:extLst>
              <a:ext uri="{FF2B5EF4-FFF2-40B4-BE49-F238E27FC236}">
                <a16:creationId xmlns:a16="http://schemas.microsoft.com/office/drawing/2014/main" id="{459C28BD-B8A4-8DA4-5ADB-F6D6669BCBE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t="-2" b="30565"/>
          <a:stretch/>
        </p:blipFill>
        <p:spPr>
          <a:xfrm>
            <a:off x="4797466" y="278882"/>
            <a:ext cx="7110076" cy="369875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מלבן 1">
            <a:extLst>
              <a:ext uri="{FF2B5EF4-FFF2-40B4-BE49-F238E27FC236}">
                <a16:creationId xmlns:a16="http://schemas.microsoft.com/office/drawing/2014/main" id="{84A39FE3-32BB-F242-FCBB-CFE4F0BA7827}"/>
              </a:ext>
            </a:extLst>
          </p:cNvPr>
          <p:cNvSpPr/>
          <p:nvPr/>
        </p:nvSpPr>
        <p:spPr>
          <a:xfrm>
            <a:off x="8893279" y="2374490"/>
            <a:ext cx="2970019" cy="22122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5" name="תמונה 4">
            <a:extLst>
              <a:ext uri="{FF2B5EF4-FFF2-40B4-BE49-F238E27FC236}">
                <a16:creationId xmlns:a16="http://schemas.microsoft.com/office/drawing/2014/main" id="{ECF363F6-EF46-D444-E296-DD258328809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33056" t="53316" b="-5213"/>
          <a:stretch/>
        </p:blipFill>
        <p:spPr>
          <a:xfrm>
            <a:off x="9113520" y="4221480"/>
            <a:ext cx="2749778" cy="24124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תמונה 3">
            <a:extLst>
              <a:ext uri="{FF2B5EF4-FFF2-40B4-BE49-F238E27FC236}">
                <a16:creationId xmlns:a16="http://schemas.microsoft.com/office/drawing/2014/main" id="{EC7492C0-CD11-4FE5-9010-4857C4280E79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b="58082"/>
          <a:stretch/>
        </p:blipFill>
        <p:spPr>
          <a:xfrm>
            <a:off x="4797466" y="4717938"/>
            <a:ext cx="6759526" cy="539862"/>
          </a:xfrm>
          <a:prstGeom prst="rect">
            <a:avLst/>
          </a:prstGeom>
        </p:spPr>
      </p:pic>
      <p:pic>
        <p:nvPicPr>
          <p:cNvPr id="6" name="תמונה 5">
            <a:extLst>
              <a:ext uri="{FF2B5EF4-FFF2-40B4-BE49-F238E27FC236}">
                <a16:creationId xmlns:a16="http://schemas.microsoft.com/office/drawing/2014/main" id="{FECFD135-931F-7AAA-6062-3A38618B3459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37665" b="38265"/>
          <a:stretch/>
        </p:blipFill>
        <p:spPr>
          <a:xfrm>
            <a:off x="4797466" y="5358018"/>
            <a:ext cx="6759526" cy="309992"/>
          </a:xfrm>
          <a:prstGeom prst="rect">
            <a:avLst/>
          </a:prstGeom>
        </p:spPr>
      </p:pic>
      <p:pic>
        <p:nvPicPr>
          <p:cNvPr id="8" name="תמונה 7">
            <a:extLst>
              <a:ext uri="{FF2B5EF4-FFF2-40B4-BE49-F238E27FC236}">
                <a16:creationId xmlns:a16="http://schemas.microsoft.com/office/drawing/2014/main" id="{6C66934E-03A8-DDA2-4724-71CF9CDF846E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61735"/>
          <a:stretch/>
        </p:blipFill>
        <p:spPr>
          <a:xfrm>
            <a:off x="4797466" y="5826840"/>
            <a:ext cx="6759526" cy="492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696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תמונה 21">
            <a:extLst>
              <a:ext uri="{FF2B5EF4-FFF2-40B4-BE49-F238E27FC236}">
                <a16:creationId xmlns:a16="http://schemas.microsoft.com/office/drawing/2014/main" id="{6152B443-17AD-38BC-72B3-A78171998E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4881" y="182077"/>
            <a:ext cx="4006575" cy="1148653"/>
          </a:xfrm>
          <a:prstGeom prst="rect">
            <a:avLst/>
          </a:prstGeom>
        </p:spPr>
      </p:pic>
      <p:pic>
        <p:nvPicPr>
          <p:cNvPr id="6" name="תמונה 5">
            <a:extLst>
              <a:ext uri="{FF2B5EF4-FFF2-40B4-BE49-F238E27FC236}">
                <a16:creationId xmlns:a16="http://schemas.microsoft.com/office/drawing/2014/main" id="{A174F150-AE89-FE75-9609-87FCDF3171C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0657" b="10298"/>
          <a:stretch/>
        </p:blipFill>
        <p:spPr>
          <a:xfrm>
            <a:off x="0" y="4298729"/>
            <a:ext cx="12192000" cy="2559272"/>
          </a:xfrm>
          <a:prstGeom prst="rect">
            <a:avLst/>
          </a:prstGeom>
        </p:spPr>
      </p:pic>
      <p:sp>
        <p:nvSpPr>
          <p:cNvPr id="2" name="כותרת משנה 2">
            <a:extLst>
              <a:ext uri="{FF2B5EF4-FFF2-40B4-BE49-F238E27FC236}">
                <a16:creationId xmlns:a16="http://schemas.microsoft.com/office/drawing/2014/main" id="{6FF69801-1338-65DC-2B77-9EE5111AEE19}"/>
              </a:ext>
            </a:extLst>
          </p:cNvPr>
          <p:cNvSpPr txBox="1">
            <a:spLocks/>
          </p:cNvSpPr>
          <p:nvPr/>
        </p:nvSpPr>
        <p:spPr>
          <a:xfrm>
            <a:off x="2743200" y="3456450"/>
            <a:ext cx="7947771" cy="843079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0" indent="0" algn="ct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e-IL" sz="36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א. מדדי מרכז בייצוגים שונים</a:t>
            </a:r>
          </a:p>
        </p:txBody>
      </p:sp>
      <p:sp>
        <p:nvSpPr>
          <p:cNvPr id="5" name="כותרת משנה 2">
            <a:extLst>
              <a:ext uri="{FF2B5EF4-FFF2-40B4-BE49-F238E27FC236}">
                <a16:creationId xmlns:a16="http://schemas.microsoft.com/office/drawing/2014/main" id="{3F65CC54-3903-C5ED-1E67-BFBC963E0608}"/>
              </a:ext>
            </a:extLst>
          </p:cNvPr>
          <p:cNvSpPr txBox="1">
            <a:spLocks/>
          </p:cNvSpPr>
          <p:nvPr/>
        </p:nvSpPr>
        <p:spPr>
          <a:xfrm>
            <a:off x="1519084" y="2597537"/>
            <a:ext cx="10471748" cy="843079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0" indent="0" algn="ct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e-IL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מדדי מרכז (ממוצע, חציון ושכיח) </a:t>
            </a:r>
          </a:p>
        </p:txBody>
      </p:sp>
      <p:sp>
        <p:nvSpPr>
          <p:cNvPr id="7" name="מציין מיקום של כותרת תחתונה 6">
            <a:extLst>
              <a:ext uri="{FF2B5EF4-FFF2-40B4-BE49-F238E27FC236}">
                <a16:creationId xmlns:a16="http://schemas.microsoft.com/office/drawing/2014/main" id="{7C6BD0E2-1D35-ED16-A2FF-F73188D3BB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75849"/>
            <a:ext cx="1324947" cy="365125"/>
          </a:xfrm>
        </p:spPr>
        <p:txBody>
          <a:bodyPr/>
          <a:lstStyle/>
          <a:p>
            <a:r>
              <a:rPr lang="he-IL" dirty="0"/>
              <a:t>אשכול פיננסי כלכלי</a:t>
            </a:r>
            <a:endParaRPr lang="en-US" dirty="0"/>
          </a:p>
        </p:txBody>
      </p:sp>
      <p:sp>
        <p:nvSpPr>
          <p:cNvPr id="3" name="כותרת משנה 2">
            <a:extLst>
              <a:ext uri="{FF2B5EF4-FFF2-40B4-BE49-F238E27FC236}">
                <a16:creationId xmlns:a16="http://schemas.microsoft.com/office/drawing/2014/main" id="{B9114699-9F39-442B-65D0-1779BBCA5B6F}"/>
              </a:ext>
            </a:extLst>
          </p:cNvPr>
          <p:cNvSpPr txBox="1">
            <a:spLocks/>
          </p:cNvSpPr>
          <p:nvPr/>
        </p:nvSpPr>
        <p:spPr>
          <a:xfrm>
            <a:off x="201167" y="1657536"/>
            <a:ext cx="11789665" cy="843079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0" indent="0" algn="ct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e-IL" sz="40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יחידה רביעית</a:t>
            </a:r>
            <a:r>
              <a:rPr lang="he-IL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סטטיסטיקה – מדדי מרכז</a:t>
            </a:r>
          </a:p>
          <a:p>
            <a:endParaRPr lang="he-IL" sz="40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260505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תמונה 9">
            <a:extLst>
              <a:ext uri="{FF2B5EF4-FFF2-40B4-BE49-F238E27FC236}">
                <a16:creationId xmlns:a16="http://schemas.microsoft.com/office/drawing/2014/main" id="{4CB75968-9B37-DC06-A2AC-3CE5EF60E5C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657" b="10298"/>
          <a:stretch/>
        </p:blipFill>
        <p:spPr>
          <a:xfrm rot="16200000">
            <a:off x="-2419002" y="2419002"/>
            <a:ext cx="6840977" cy="2002970"/>
          </a:xfrm>
          <a:prstGeom prst="rect">
            <a:avLst/>
          </a:prstGeom>
        </p:spPr>
      </p:pic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sp>
        <p:nvSpPr>
          <p:cNvPr id="21" name="מציין מיקום של כותרת תחתונה 6">
            <a:extLst>
              <a:ext uri="{FF2B5EF4-FFF2-40B4-BE49-F238E27FC236}">
                <a16:creationId xmlns:a16="http://schemas.microsoft.com/office/drawing/2014/main" id="{F53DC830-4980-33F0-2EA8-6754834D11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75849"/>
            <a:ext cx="1324947" cy="365125"/>
          </a:xfrm>
        </p:spPr>
        <p:txBody>
          <a:bodyPr/>
          <a:lstStyle/>
          <a:p>
            <a:r>
              <a:rPr lang="he-IL" dirty="0"/>
              <a:t>אשכול פיננסי כלכלי</a:t>
            </a:r>
            <a:endParaRPr lang="en-US" dirty="0"/>
          </a:p>
        </p:txBody>
      </p:sp>
      <p:pic>
        <p:nvPicPr>
          <p:cNvPr id="7" name="תמונה 6">
            <a:extLst>
              <a:ext uri="{FF2B5EF4-FFF2-40B4-BE49-F238E27FC236}">
                <a16:creationId xmlns:a16="http://schemas.microsoft.com/office/drawing/2014/main" id="{FCD30C61-0859-82D3-D4EB-70B17FF9583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b="61635"/>
          <a:stretch/>
        </p:blipFill>
        <p:spPr>
          <a:xfrm>
            <a:off x="2910520" y="1135199"/>
            <a:ext cx="7376799" cy="1608002"/>
          </a:xfrm>
          <a:prstGeom prst="rect">
            <a:avLst/>
          </a:prstGeom>
        </p:spPr>
      </p:pic>
      <p:pic>
        <p:nvPicPr>
          <p:cNvPr id="9" name="תמונה 8">
            <a:extLst>
              <a:ext uri="{FF2B5EF4-FFF2-40B4-BE49-F238E27FC236}">
                <a16:creationId xmlns:a16="http://schemas.microsoft.com/office/drawing/2014/main" id="{9CDFA760-6A89-C555-9A4C-7A3B20352D8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t="38365"/>
          <a:stretch/>
        </p:blipFill>
        <p:spPr>
          <a:xfrm>
            <a:off x="2910520" y="2743201"/>
            <a:ext cx="7376799" cy="2583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09220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תמונה 3">
            <a:extLst>
              <a:ext uri="{FF2B5EF4-FFF2-40B4-BE49-F238E27FC236}">
                <a16:creationId xmlns:a16="http://schemas.microsoft.com/office/drawing/2014/main" id="{EC7C6E79-3950-D813-9395-F55C2DB3BC4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657" b="10298"/>
          <a:stretch/>
        </p:blipFill>
        <p:spPr>
          <a:xfrm rot="16200000">
            <a:off x="-2419002" y="2419002"/>
            <a:ext cx="6840977" cy="2002970"/>
          </a:xfrm>
          <a:prstGeom prst="rect">
            <a:avLst/>
          </a:prstGeom>
        </p:spPr>
      </p:pic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sp>
        <p:nvSpPr>
          <p:cNvPr id="21" name="מציין מיקום של כותרת תחתונה 6">
            <a:extLst>
              <a:ext uri="{FF2B5EF4-FFF2-40B4-BE49-F238E27FC236}">
                <a16:creationId xmlns:a16="http://schemas.microsoft.com/office/drawing/2014/main" id="{F53DC830-4980-33F0-2EA8-6754834D11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75849"/>
            <a:ext cx="1324947" cy="365125"/>
          </a:xfrm>
        </p:spPr>
        <p:txBody>
          <a:bodyPr/>
          <a:lstStyle/>
          <a:p>
            <a:r>
              <a:rPr lang="he-IL" dirty="0"/>
              <a:t>אשכול פיננסי כלכלי</a:t>
            </a:r>
            <a:endParaRPr lang="en-US" dirty="0"/>
          </a:p>
        </p:txBody>
      </p:sp>
      <p:pic>
        <p:nvPicPr>
          <p:cNvPr id="3" name="תמונה 2">
            <a:extLst>
              <a:ext uri="{FF2B5EF4-FFF2-40B4-BE49-F238E27FC236}">
                <a16:creationId xmlns:a16="http://schemas.microsoft.com/office/drawing/2014/main" id="{2F868B91-E4CB-FBF0-63F6-5D320A1D99F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14601" y="2381159"/>
            <a:ext cx="7331075" cy="2095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44259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משנה 2">
            <a:extLst>
              <a:ext uri="{FF2B5EF4-FFF2-40B4-BE49-F238E27FC236}">
                <a16:creationId xmlns:a16="http://schemas.microsoft.com/office/drawing/2014/main" id="{A915D72C-8E67-FE9E-929D-D19EA78FBC0B}"/>
              </a:ext>
            </a:extLst>
          </p:cNvPr>
          <p:cNvSpPr txBox="1">
            <a:spLocks/>
          </p:cNvSpPr>
          <p:nvPr/>
        </p:nvSpPr>
        <p:spPr>
          <a:xfrm>
            <a:off x="2336799" y="2405881"/>
            <a:ext cx="7788539" cy="843079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0" indent="0" algn="ct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e-IL" sz="6000" b="1" dirty="0">
                <a:solidFill>
                  <a:srgbClr val="D52E7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דוגמאות פתורות</a:t>
            </a:r>
            <a:endParaRPr lang="he-IL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תמונה 4">
            <a:extLst>
              <a:ext uri="{FF2B5EF4-FFF2-40B4-BE49-F238E27FC236}">
                <a16:creationId xmlns:a16="http://schemas.microsoft.com/office/drawing/2014/main" id="{25098407-02E6-8FAE-4F45-34A7A75A200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657" b="10298"/>
          <a:stretch/>
        </p:blipFill>
        <p:spPr>
          <a:xfrm>
            <a:off x="0" y="4298729"/>
            <a:ext cx="12192000" cy="2559272"/>
          </a:xfrm>
          <a:prstGeom prst="rect">
            <a:avLst/>
          </a:prstGeom>
        </p:spPr>
      </p:pic>
      <p:pic>
        <p:nvPicPr>
          <p:cNvPr id="22" name="תמונה 21">
            <a:extLst>
              <a:ext uri="{FF2B5EF4-FFF2-40B4-BE49-F238E27FC236}">
                <a16:creationId xmlns:a16="http://schemas.microsoft.com/office/drawing/2014/main" id="{6152B443-17AD-38BC-72B3-A78171998E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2711" y="185098"/>
            <a:ext cx="4006575" cy="1148653"/>
          </a:xfrm>
          <a:prstGeom prst="rect">
            <a:avLst/>
          </a:prstGeom>
        </p:spPr>
      </p:pic>
      <p:sp>
        <p:nvSpPr>
          <p:cNvPr id="3" name="כותרת משנה 2">
            <a:extLst>
              <a:ext uri="{FF2B5EF4-FFF2-40B4-BE49-F238E27FC236}">
                <a16:creationId xmlns:a16="http://schemas.microsoft.com/office/drawing/2014/main" id="{FE23E111-8885-EB58-671C-9C90179BE5DC}"/>
              </a:ext>
            </a:extLst>
          </p:cNvPr>
          <p:cNvSpPr txBox="1">
            <a:spLocks/>
          </p:cNvSpPr>
          <p:nvPr/>
        </p:nvSpPr>
        <p:spPr>
          <a:xfrm>
            <a:off x="3513951" y="3619807"/>
            <a:ext cx="5619031" cy="843079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0" indent="0" algn="ct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e-IL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עמודים 187-189</a:t>
            </a:r>
          </a:p>
        </p:txBody>
      </p:sp>
      <p:sp>
        <p:nvSpPr>
          <p:cNvPr id="6" name="מציין מיקום של כותרת תחתונה 6">
            <a:extLst>
              <a:ext uri="{FF2B5EF4-FFF2-40B4-BE49-F238E27FC236}">
                <a16:creationId xmlns:a16="http://schemas.microsoft.com/office/drawing/2014/main" id="{183F963D-81A0-2FC3-FFD3-8D7EF6CBEB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75849"/>
            <a:ext cx="1324947" cy="365125"/>
          </a:xfrm>
        </p:spPr>
        <p:txBody>
          <a:bodyPr/>
          <a:lstStyle/>
          <a:p>
            <a:r>
              <a:rPr lang="he-IL" dirty="0"/>
              <a:t>אשכול פיננסי כלכלי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06390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תמונה 14">
            <a:extLst>
              <a:ext uri="{FF2B5EF4-FFF2-40B4-BE49-F238E27FC236}">
                <a16:creationId xmlns:a16="http://schemas.microsoft.com/office/drawing/2014/main" id="{75EE0507-89AD-2BD9-84A4-EB02A88E0B5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657" b="10298"/>
          <a:stretch/>
        </p:blipFill>
        <p:spPr>
          <a:xfrm rot="16200000">
            <a:off x="-2419002" y="2419002"/>
            <a:ext cx="6840977" cy="2002970"/>
          </a:xfrm>
          <a:prstGeom prst="rect">
            <a:avLst/>
          </a:prstGeom>
        </p:spPr>
      </p:pic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sp>
        <p:nvSpPr>
          <p:cNvPr id="21" name="מציין מיקום של כותרת תחתונה 6">
            <a:extLst>
              <a:ext uri="{FF2B5EF4-FFF2-40B4-BE49-F238E27FC236}">
                <a16:creationId xmlns:a16="http://schemas.microsoft.com/office/drawing/2014/main" id="{F53DC830-4980-33F0-2EA8-6754834D11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75849"/>
            <a:ext cx="1324947" cy="365125"/>
          </a:xfrm>
        </p:spPr>
        <p:txBody>
          <a:bodyPr/>
          <a:lstStyle/>
          <a:p>
            <a:r>
              <a:rPr lang="he-IL" dirty="0"/>
              <a:t>אשכול פיננסי כלכלי</a:t>
            </a:r>
            <a:endParaRPr lang="en-US" dirty="0"/>
          </a:p>
        </p:txBody>
      </p:sp>
      <p:pic>
        <p:nvPicPr>
          <p:cNvPr id="6" name="תמונה 5">
            <a:extLst>
              <a:ext uri="{FF2B5EF4-FFF2-40B4-BE49-F238E27FC236}">
                <a16:creationId xmlns:a16="http://schemas.microsoft.com/office/drawing/2014/main" id="{28CEFCD0-3772-BB30-4DBD-C16078EA90C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b="56028"/>
          <a:stretch/>
        </p:blipFill>
        <p:spPr>
          <a:xfrm>
            <a:off x="5059413" y="4324603"/>
            <a:ext cx="6622354" cy="1253238"/>
          </a:xfrm>
          <a:prstGeom prst="rect">
            <a:avLst/>
          </a:prstGeom>
        </p:spPr>
      </p:pic>
      <p:pic>
        <p:nvPicPr>
          <p:cNvPr id="7" name="תמונה 6">
            <a:extLst>
              <a:ext uri="{FF2B5EF4-FFF2-40B4-BE49-F238E27FC236}">
                <a16:creationId xmlns:a16="http://schemas.microsoft.com/office/drawing/2014/main" id="{CAA7DDBE-83B9-9928-B935-7215E1205F5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t="43972" b="33570"/>
          <a:stretch/>
        </p:blipFill>
        <p:spPr>
          <a:xfrm>
            <a:off x="5059413" y="5577841"/>
            <a:ext cx="6622354" cy="640079"/>
          </a:xfrm>
          <a:prstGeom prst="rect">
            <a:avLst/>
          </a:prstGeom>
        </p:spPr>
      </p:pic>
      <p:pic>
        <p:nvPicPr>
          <p:cNvPr id="8" name="תמונה 7">
            <a:extLst>
              <a:ext uri="{FF2B5EF4-FFF2-40B4-BE49-F238E27FC236}">
                <a16:creationId xmlns:a16="http://schemas.microsoft.com/office/drawing/2014/main" id="{FA4F0911-BAA9-948A-149A-66E12DC2BD0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20715" t="66429" b="11113"/>
          <a:stretch/>
        </p:blipFill>
        <p:spPr>
          <a:xfrm>
            <a:off x="274319" y="4996943"/>
            <a:ext cx="5250487" cy="640079"/>
          </a:xfrm>
          <a:prstGeom prst="rect">
            <a:avLst/>
          </a:prstGeom>
        </p:spPr>
      </p:pic>
      <p:pic>
        <p:nvPicPr>
          <p:cNvPr id="9" name="תמונה 8">
            <a:extLst>
              <a:ext uri="{FF2B5EF4-FFF2-40B4-BE49-F238E27FC236}">
                <a16:creationId xmlns:a16="http://schemas.microsoft.com/office/drawing/2014/main" id="{29AD6D01-F9EA-9048-D1BA-167E6BFF8E7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30611" t="87189"/>
          <a:stretch/>
        </p:blipFill>
        <p:spPr>
          <a:xfrm>
            <a:off x="929639" y="5639852"/>
            <a:ext cx="4595167" cy="365125"/>
          </a:xfrm>
          <a:prstGeom prst="rect">
            <a:avLst/>
          </a:prstGeom>
        </p:spPr>
      </p:pic>
      <p:pic>
        <p:nvPicPr>
          <p:cNvPr id="12" name="תמונה 11">
            <a:extLst>
              <a:ext uri="{FF2B5EF4-FFF2-40B4-BE49-F238E27FC236}">
                <a16:creationId xmlns:a16="http://schemas.microsoft.com/office/drawing/2014/main" id="{F172C0D7-AA62-E4A0-2D23-E6AEA864B57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7866" t="89774" r="69585" b="30"/>
          <a:stretch/>
        </p:blipFill>
        <p:spPr>
          <a:xfrm>
            <a:off x="3566160" y="6004977"/>
            <a:ext cx="1493253" cy="290604"/>
          </a:xfrm>
          <a:prstGeom prst="rect">
            <a:avLst/>
          </a:prstGeom>
        </p:spPr>
      </p:pic>
      <p:pic>
        <p:nvPicPr>
          <p:cNvPr id="14" name="תמונה 13">
            <a:extLst>
              <a:ext uri="{FF2B5EF4-FFF2-40B4-BE49-F238E27FC236}">
                <a16:creationId xmlns:a16="http://schemas.microsoft.com/office/drawing/2014/main" id="{8A6E2796-E2EE-7942-A2E7-F32B1D6C792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27759" y="183630"/>
            <a:ext cx="8085521" cy="383319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64755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תמונה 12">
            <a:extLst>
              <a:ext uri="{FF2B5EF4-FFF2-40B4-BE49-F238E27FC236}">
                <a16:creationId xmlns:a16="http://schemas.microsoft.com/office/drawing/2014/main" id="{0D3DFD83-140D-4569-82D6-3ACDF5C2D57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657" b="10298"/>
          <a:stretch/>
        </p:blipFill>
        <p:spPr>
          <a:xfrm rot="16200000">
            <a:off x="-2419002" y="2419002"/>
            <a:ext cx="6840977" cy="2002970"/>
          </a:xfrm>
          <a:prstGeom prst="rect">
            <a:avLst/>
          </a:prstGeom>
        </p:spPr>
      </p:pic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pic>
        <p:nvPicPr>
          <p:cNvPr id="14" name="תמונה 13">
            <a:extLst>
              <a:ext uri="{FF2B5EF4-FFF2-40B4-BE49-F238E27FC236}">
                <a16:creationId xmlns:a16="http://schemas.microsoft.com/office/drawing/2014/main" id="{8A6E2796-E2EE-7942-A2E7-F32B1D6C792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b="24479"/>
          <a:stretch/>
        </p:blipFill>
        <p:spPr>
          <a:xfrm>
            <a:off x="3927759" y="183630"/>
            <a:ext cx="8085521" cy="28948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מלבן 1">
            <a:extLst>
              <a:ext uri="{FF2B5EF4-FFF2-40B4-BE49-F238E27FC236}">
                <a16:creationId xmlns:a16="http://schemas.microsoft.com/office/drawing/2014/main" id="{BE8F86C8-6CB5-075F-65EB-BB3DF78651D5}"/>
              </a:ext>
            </a:extLst>
          </p:cNvPr>
          <p:cNvSpPr/>
          <p:nvPr/>
        </p:nvSpPr>
        <p:spPr>
          <a:xfrm>
            <a:off x="8046720" y="2468880"/>
            <a:ext cx="3936080" cy="5791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4" name="תמונה 3">
            <a:extLst>
              <a:ext uri="{FF2B5EF4-FFF2-40B4-BE49-F238E27FC236}">
                <a16:creationId xmlns:a16="http://schemas.microsoft.com/office/drawing/2014/main" id="{D750C69A-26D5-B221-1314-75A1B68D462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b="36747"/>
          <a:stretch/>
        </p:blipFill>
        <p:spPr>
          <a:xfrm>
            <a:off x="4042072" y="3329295"/>
            <a:ext cx="7940728" cy="116650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תמונה 9">
            <a:extLst>
              <a:ext uri="{FF2B5EF4-FFF2-40B4-BE49-F238E27FC236}">
                <a16:creationId xmlns:a16="http://schemas.microsoft.com/office/drawing/2014/main" id="{CA9342CB-8DAB-6F3E-8F9E-A5F226940F85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b="66903"/>
          <a:stretch/>
        </p:blipFill>
        <p:spPr>
          <a:xfrm>
            <a:off x="4259261" y="4670129"/>
            <a:ext cx="7331075" cy="693601"/>
          </a:xfrm>
          <a:prstGeom prst="rect">
            <a:avLst/>
          </a:prstGeom>
        </p:spPr>
      </p:pic>
      <p:pic>
        <p:nvPicPr>
          <p:cNvPr id="11" name="תמונה 10">
            <a:extLst>
              <a:ext uri="{FF2B5EF4-FFF2-40B4-BE49-F238E27FC236}">
                <a16:creationId xmlns:a16="http://schemas.microsoft.com/office/drawing/2014/main" id="{75331CD5-CEF3-5E30-BBF7-2D8D1C876125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t="33097"/>
          <a:stretch/>
        </p:blipFill>
        <p:spPr>
          <a:xfrm>
            <a:off x="4259261" y="5363729"/>
            <a:ext cx="7331075" cy="1402081"/>
          </a:xfrm>
          <a:prstGeom prst="rect">
            <a:avLst/>
          </a:prstGeom>
        </p:spPr>
      </p:pic>
      <p:sp>
        <p:nvSpPr>
          <p:cNvPr id="15" name="מציין מיקום של כותרת תחתונה 6">
            <a:extLst>
              <a:ext uri="{FF2B5EF4-FFF2-40B4-BE49-F238E27FC236}">
                <a16:creationId xmlns:a16="http://schemas.microsoft.com/office/drawing/2014/main" id="{76AB5BF2-6B78-EF2A-3067-E51B284A07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75849"/>
            <a:ext cx="1324947" cy="365125"/>
          </a:xfrm>
        </p:spPr>
        <p:txBody>
          <a:bodyPr/>
          <a:lstStyle/>
          <a:p>
            <a:r>
              <a:rPr lang="he-IL" dirty="0"/>
              <a:t>אשכול פיננסי כלכלי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453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תמונה 8">
            <a:extLst>
              <a:ext uri="{FF2B5EF4-FFF2-40B4-BE49-F238E27FC236}">
                <a16:creationId xmlns:a16="http://schemas.microsoft.com/office/drawing/2014/main" id="{F01BF0AE-25EC-D514-609E-E68B4C758D3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657" b="10298"/>
          <a:stretch/>
        </p:blipFill>
        <p:spPr>
          <a:xfrm rot="16200000">
            <a:off x="-2419002" y="2419002"/>
            <a:ext cx="6840977" cy="2002970"/>
          </a:xfrm>
          <a:prstGeom prst="rect">
            <a:avLst/>
          </a:prstGeom>
        </p:spPr>
      </p:pic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pic>
        <p:nvPicPr>
          <p:cNvPr id="14" name="תמונה 13">
            <a:extLst>
              <a:ext uri="{FF2B5EF4-FFF2-40B4-BE49-F238E27FC236}">
                <a16:creationId xmlns:a16="http://schemas.microsoft.com/office/drawing/2014/main" id="{8A6E2796-E2EE-7942-A2E7-F32B1D6C792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b="24479"/>
          <a:stretch/>
        </p:blipFill>
        <p:spPr>
          <a:xfrm>
            <a:off x="3927759" y="183630"/>
            <a:ext cx="8085521" cy="28948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מלבן 1">
            <a:extLst>
              <a:ext uri="{FF2B5EF4-FFF2-40B4-BE49-F238E27FC236}">
                <a16:creationId xmlns:a16="http://schemas.microsoft.com/office/drawing/2014/main" id="{BE8F86C8-6CB5-075F-65EB-BB3DF78651D5}"/>
              </a:ext>
            </a:extLst>
          </p:cNvPr>
          <p:cNvSpPr/>
          <p:nvPr/>
        </p:nvSpPr>
        <p:spPr>
          <a:xfrm>
            <a:off x="8046720" y="2468880"/>
            <a:ext cx="3936080" cy="5791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4" name="תמונה 3">
            <a:extLst>
              <a:ext uri="{FF2B5EF4-FFF2-40B4-BE49-F238E27FC236}">
                <a16:creationId xmlns:a16="http://schemas.microsoft.com/office/drawing/2014/main" id="{D750C69A-26D5-B221-1314-75A1B68D462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t="63656" b="-1267"/>
          <a:stretch/>
        </p:blipFill>
        <p:spPr>
          <a:xfrm>
            <a:off x="4076356" y="3356519"/>
            <a:ext cx="7940728" cy="69360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תמונה 4">
            <a:extLst>
              <a:ext uri="{FF2B5EF4-FFF2-40B4-BE49-F238E27FC236}">
                <a16:creationId xmlns:a16="http://schemas.microsoft.com/office/drawing/2014/main" id="{19BEFE9D-31D5-DA2D-4598-63F796A32545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b="66538"/>
          <a:stretch/>
        </p:blipFill>
        <p:spPr>
          <a:xfrm>
            <a:off x="4461199" y="4296840"/>
            <a:ext cx="7171041" cy="693601"/>
          </a:xfrm>
          <a:prstGeom prst="rect">
            <a:avLst/>
          </a:prstGeom>
        </p:spPr>
      </p:pic>
      <p:pic>
        <p:nvPicPr>
          <p:cNvPr id="6" name="תמונה 5">
            <a:extLst>
              <a:ext uri="{FF2B5EF4-FFF2-40B4-BE49-F238E27FC236}">
                <a16:creationId xmlns:a16="http://schemas.microsoft.com/office/drawing/2014/main" id="{C0B97332-1899-55F1-92EE-2457AE1E7877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t="33462"/>
          <a:stretch/>
        </p:blipFill>
        <p:spPr>
          <a:xfrm>
            <a:off x="4461199" y="4990440"/>
            <a:ext cx="7171041" cy="1379219"/>
          </a:xfrm>
          <a:prstGeom prst="rect">
            <a:avLst/>
          </a:prstGeom>
        </p:spPr>
      </p:pic>
      <p:sp>
        <p:nvSpPr>
          <p:cNvPr id="12" name="מציין מיקום של כותרת תחתונה 6">
            <a:extLst>
              <a:ext uri="{FF2B5EF4-FFF2-40B4-BE49-F238E27FC236}">
                <a16:creationId xmlns:a16="http://schemas.microsoft.com/office/drawing/2014/main" id="{863C47B6-6A7D-2C71-BC65-D81ABD3327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75849"/>
            <a:ext cx="1324947" cy="365125"/>
          </a:xfrm>
        </p:spPr>
        <p:txBody>
          <a:bodyPr/>
          <a:lstStyle/>
          <a:p>
            <a:r>
              <a:rPr lang="he-IL" dirty="0"/>
              <a:t>אשכול פיננסי כלכלי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3878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תמונה 15">
            <a:extLst>
              <a:ext uri="{FF2B5EF4-FFF2-40B4-BE49-F238E27FC236}">
                <a16:creationId xmlns:a16="http://schemas.microsoft.com/office/drawing/2014/main" id="{9765B299-D3AE-E9CF-6134-9B11D81AF8B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657" b="10298"/>
          <a:stretch/>
        </p:blipFill>
        <p:spPr>
          <a:xfrm rot="16200000">
            <a:off x="-2419002" y="2419002"/>
            <a:ext cx="6840977" cy="2002970"/>
          </a:xfrm>
          <a:prstGeom prst="rect">
            <a:avLst/>
          </a:prstGeom>
        </p:spPr>
      </p:pic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pic>
        <p:nvPicPr>
          <p:cNvPr id="14" name="תמונה 13">
            <a:extLst>
              <a:ext uri="{FF2B5EF4-FFF2-40B4-BE49-F238E27FC236}">
                <a16:creationId xmlns:a16="http://schemas.microsoft.com/office/drawing/2014/main" id="{8A6E2796-E2EE-7942-A2E7-F32B1D6C792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b="24479"/>
          <a:stretch/>
        </p:blipFill>
        <p:spPr>
          <a:xfrm>
            <a:off x="3927759" y="183630"/>
            <a:ext cx="8085521" cy="28948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מלבן 1">
            <a:extLst>
              <a:ext uri="{FF2B5EF4-FFF2-40B4-BE49-F238E27FC236}">
                <a16:creationId xmlns:a16="http://schemas.microsoft.com/office/drawing/2014/main" id="{BE8F86C8-6CB5-075F-65EB-BB3DF78651D5}"/>
              </a:ext>
            </a:extLst>
          </p:cNvPr>
          <p:cNvSpPr/>
          <p:nvPr/>
        </p:nvSpPr>
        <p:spPr>
          <a:xfrm>
            <a:off x="8046720" y="2468880"/>
            <a:ext cx="3936080" cy="5791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7" name="תמונה 6">
            <a:extLst>
              <a:ext uri="{FF2B5EF4-FFF2-40B4-BE49-F238E27FC236}">
                <a16:creationId xmlns:a16="http://schemas.microsoft.com/office/drawing/2014/main" id="{8E9090DD-B6C8-E8AA-C406-065882F4E9B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b="25588"/>
          <a:stretch/>
        </p:blipFill>
        <p:spPr>
          <a:xfrm>
            <a:off x="4346898" y="3154680"/>
            <a:ext cx="7635902" cy="12192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תמונה 8">
            <a:extLst>
              <a:ext uri="{FF2B5EF4-FFF2-40B4-BE49-F238E27FC236}">
                <a16:creationId xmlns:a16="http://schemas.microsoft.com/office/drawing/2014/main" id="{415D28A5-1422-49A5-589B-F4131017B4A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27759" y="4532964"/>
            <a:ext cx="7681626" cy="2141406"/>
          </a:xfrm>
          <a:prstGeom prst="rect">
            <a:avLst/>
          </a:prstGeom>
        </p:spPr>
      </p:pic>
      <p:pic>
        <p:nvPicPr>
          <p:cNvPr id="11" name="תמונה 10">
            <a:extLst>
              <a:ext uri="{FF2B5EF4-FFF2-40B4-BE49-F238E27FC236}">
                <a16:creationId xmlns:a16="http://schemas.microsoft.com/office/drawing/2014/main" id="{53E656B2-AB3C-161B-7D8C-3E2E7A3B1AF1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38578" t="-8253" r="28300" b="35704"/>
          <a:stretch/>
        </p:blipFill>
        <p:spPr>
          <a:xfrm>
            <a:off x="1138149" y="4675361"/>
            <a:ext cx="2026920" cy="480996"/>
          </a:xfrm>
          <a:prstGeom prst="rect">
            <a:avLst/>
          </a:prstGeom>
        </p:spPr>
      </p:pic>
      <p:pic>
        <p:nvPicPr>
          <p:cNvPr id="12" name="תמונה 11">
            <a:extLst>
              <a:ext uri="{FF2B5EF4-FFF2-40B4-BE49-F238E27FC236}">
                <a16:creationId xmlns:a16="http://schemas.microsoft.com/office/drawing/2014/main" id="{62F8EE54-083A-059F-2F2E-0EF83ED61081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51380" t="65154" r="-60" b="1812"/>
          <a:stretch/>
        </p:blipFill>
        <p:spPr>
          <a:xfrm>
            <a:off x="793091" y="5156357"/>
            <a:ext cx="2979020" cy="219011"/>
          </a:xfrm>
          <a:prstGeom prst="rect">
            <a:avLst/>
          </a:prstGeom>
        </p:spPr>
      </p:pic>
      <p:pic>
        <p:nvPicPr>
          <p:cNvPr id="13" name="תמונה 12">
            <a:extLst>
              <a:ext uri="{FF2B5EF4-FFF2-40B4-BE49-F238E27FC236}">
                <a16:creationId xmlns:a16="http://schemas.microsoft.com/office/drawing/2014/main" id="{03D0C0B6-3B78-553C-7A24-8516E8CC5531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187" t="62947" r="48611" b="4019"/>
          <a:stretch/>
        </p:blipFill>
        <p:spPr>
          <a:xfrm>
            <a:off x="592042" y="5384656"/>
            <a:ext cx="3133349" cy="219011"/>
          </a:xfrm>
          <a:prstGeom prst="rect">
            <a:avLst/>
          </a:prstGeom>
        </p:spPr>
      </p:pic>
      <p:sp>
        <p:nvSpPr>
          <p:cNvPr id="17" name="מציין מיקום של כותרת תחתונה 6">
            <a:extLst>
              <a:ext uri="{FF2B5EF4-FFF2-40B4-BE49-F238E27FC236}">
                <a16:creationId xmlns:a16="http://schemas.microsoft.com/office/drawing/2014/main" id="{33B2E764-D21D-5CC8-0EA4-B56EC6ADA5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75849"/>
            <a:ext cx="1324947" cy="365125"/>
          </a:xfrm>
        </p:spPr>
        <p:txBody>
          <a:bodyPr/>
          <a:lstStyle/>
          <a:p>
            <a:r>
              <a:rPr lang="he-IL" dirty="0"/>
              <a:t>אשכול פיננסי כלכלי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6356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תמונה 4">
            <a:extLst>
              <a:ext uri="{FF2B5EF4-FFF2-40B4-BE49-F238E27FC236}">
                <a16:creationId xmlns:a16="http://schemas.microsoft.com/office/drawing/2014/main" id="{311032F0-C967-31FF-26BB-225071F59B6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657" b="10298"/>
          <a:stretch/>
        </p:blipFill>
        <p:spPr>
          <a:xfrm rot="16200000">
            <a:off x="-2419002" y="2419002"/>
            <a:ext cx="6840977" cy="2002970"/>
          </a:xfrm>
          <a:prstGeom prst="rect">
            <a:avLst/>
          </a:prstGeom>
        </p:spPr>
      </p:pic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pic>
        <p:nvPicPr>
          <p:cNvPr id="14" name="תמונה 13">
            <a:extLst>
              <a:ext uri="{FF2B5EF4-FFF2-40B4-BE49-F238E27FC236}">
                <a16:creationId xmlns:a16="http://schemas.microsoft.com/office/drawing/2014/main" id="{8A6E2796-E2EE-7942-A2E7-F32B1D6C792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b="24479"/>
          <a:stretch/>
        </p:blipFill>
        <p:spPr>
          <a:xfrm>
            <a:off x="3927759" y="183630"/>
            <a:ext cx="8085521" cy="28948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מלבן 1">
            <a:extLst>
              <a:ext uri="{FF2B5EF4-FFF2-40B4-BE49-F238E27FC236}">
                <a16:creationId xmlns:a16="http://schemas.microsoft.com/office/drawing/2014/main" id="{BE8F86C8-6CB5-075F-65EB-BB3DF78651D5}"/>
              </a:ext>
            </a:extLst>
          </p:cNvPr>
          <p:cNvSpPr/>
          <p:nvPr/>
        </p:nvSpPr>
        <p:spPr>
          <a:xfrm>
            <a:off x="8046720" y="2468880"/>
            <a:ext cx="3936080" cy="5791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7" name="תמונה 6">
            <a:extLst>
              <a:ext uri="{FF2B5EF4-FFF2-40B4-BE49-F238E27FC236}">
                <a16:creationId xmlns:a16="http://schemas.microsoft.com/office/drawing/2014/main" id="{8E9090DD-B6C8-E8AA-C406-065882F4E9B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34323" t="82261" b="-2130"/>
          <a:stretch/>
        </p:blipFill>
        <p:spPr>
          <a:xfrm>
            <a:off x="6967728" y="3266226"/>
            <a:ext cx="5015072" cy="32554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תמונה 3">
            <a:extLst>
              <a:ext uri="{FF2B5EF4-FFF2-40B4-BE49-F238E27FC236}">
                <a16:creationId xmlns:a16="http://schemas.microsoft.com/office/drawing/2014/main" id="{430CC9B3-5B1F-4C87-7AD4-E02C9AF0EE8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92619" y="3786924"/>
            <a:ext cx="7155800" cy="243861"/>
          </a:xfrm>
          <a:prstGeom prst="rect">
            <a:avLst/>
          </a:prstGeom>
        </p:spPr>
      </p:pic>
      <p:sp>
        <p:nvSpPr>
          <p:cNvPr id="6" name="מציין מיקום של כותרת תחתונה 6">
            <a:extLst>
              <a:ext uri="{FF2B5EF4-FFF2-40B4-BE49-F238E27FC236}">
                <a16:creationId xmlns:a16="http://schemas.microsoft.com/office/drawing/2014/main" id="{EFB2685D-AF0F-7E3E-2824-F2DBD21C74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75849"/>
            <a:ext cx="1324947" cy="365125"/>
          </a:xfrm>
        </p:spPr>
        <p:txBody>
          <a:bodyPr/>
          <a:lstStyle/>
          <a:p>
            <a:r>
              <a:rPr lang="he-IL" dirty="0"/>
              <a:t>אשכול פיננסי כלכלי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9352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תמונה 21">
            <a:extLst>
              <a:ext uri="{FF2B5EF4-FFF2-40B4-BE49-F238E27FC236}">
                <a16:creationId xmlns:a16="http://schemas.microsoft.com/office/drawing/2014/main" id="{6152B443-17AD-38BC-72B3-A78171998E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4881" y="182077"/>
            <a:ext cx="4006575" cy="1148653"/>
          </a:xfrm>
          <a:prstGeom prst="rect">
            <a:avLst/>
          </a:prstGeom>
        </p:spPr>
      </p:pic>
      <p:pic>
        <p:nvPicPr>
          <p:cNvPr id="13" name="תמונה 12">
            <a:extLst>
              <a:ext uri="{FF2B5EF4-FFF2-40B4-BE49-F238E27FC236}">
                <a16:creationId xmlns:a16="http://schemas.microsoft.com/office/drawing/2014/main" id="{7BC723E9-D7A3-9539-FD6C-5B16310CA06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0657" b="10298"/>
          <a:stretch/>
        </p:blipFill>
        <p:spPr>
          <a:xfrm>
            <a:off x="0" y="4298729"/>
            <a:ext cx="12192000" cy="2559272"/>
          </a:xfrm>
          <a:prstGeom prst="rect">
            <a:avLst/>
          </a:prstGeom>
        </p:spPr>
      </p:pic>
      <p:sp>
        <p:nvSpPr>
          <p:cNvPr id="3" name="כותרת משנה 2">
            <a:extLst>
              <a:ext uri="{FF2B5EF4-FFF2-40B4-BE49-F238E27FC236}">
                <a16:creationId xmlns:a16="http://schemas.microsoft.com/office/drawing/2014/main" id="{2B64F95E-9AC0-429F-0C6D-814D60ABAC27}"/>
              </a:ext>
            </a:extLst>
          </p:cNvPr>
          <p:cNvSpPr txBox="1">
            <a:spLocks/>
          </p:cNvSpPr>
          <p:nvPr/>
        </p:nvSpPr>
        <p:spPr>
          <a:xfrm>
            <a:off x="201167" y="1657536"/>
            <a:ext cx="11789665" cy="843079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0" indent="0" algn="ct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e-IL" sz="40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יחידה רביעית</a:t>
            </a:r>
            <a:r>
              <a:rPr lang="he-IL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סטטיסטיקה – מדדי מרכז</a:t>
            </a:r>
          </a:p>
          <a:p>
            <a:endParaRPr lang="he-IL" sz="40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מציין מיקום של כותרת תחתונה 6">
            <a:extLst>
              <a:ext uri="{FF2B5EF4-FFF2-40B4-BE49-F238E27FC236}">
                <a16:creationId xmlns:a16="http://schemas.microsoft.com/office/drawing/2014/main" id="{929FC5D5-B328-F540-C3FD-95BAB81C13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75849"/>
            <a:ext cx="1324947" cy="365125"/>
          </a:xfrm>
        </p:spPr>
        <p:txBody>
          <a:bodyPr/>
          <a:lstStyle/>
          <a:p>
            <a:r>
              <a:rPr lang="he-IL" dirty="0"/>
              <a:t>אשכול פיננסי כלכלי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828201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תמונה 21">
            <a:extLst>
              <a:ext uri="{FF2B5EF4-FFF2-40B4-BE49-F238E27FC236}">
                <a16:creationId xmlns:a16="http://schemas.microsoft.com/office/drawing/2014/main" id="{6152B443-17AD-38BC-72B3-A78171998E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4881" y="182077"/>
            <a:ext cx="4006575" cy="1148653"/>
          </a:xfrm>
          <a:prstGeom prst="rect">
            <a:avLst/>
          </a:prstGeom>
        </p:spPr>
      </p:pic>
      <p:sp>
        <p:nvSpPr>
          <p:cNvPr id="2" name="כותרת משנה 2">
            <a:extLst>
              <a:ext uri="{FF2B5EF4-FFF2-40B4-BE49-F238E27FC236}">
                <a16:creationId xmlns:a16="http://schemas.microsoft.com/office/drawing/2014/main" id="{6FF69801-1338-65DC-2B77-9EE5111AEE19}"/>
              </a:ext>
            </a:extLst>
          </p:cNvPr>
          <p:cNvSpPr txBox="1">
            <a:spLocks/>
          </p:cNvSpPr>
          <p:nvPr/>
        </p:nvSpPr>
        <p:spPr>
          <a:xfrm>
            <a:off x="2596896" y="3456450"/>
            <a:ext cx="8094075" cy="843079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0" indent="0" algn="ct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e-IL" sz="36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ב. מדדי מרכז וממוצע משוקלל</a:t>
            </a:r>
          </a:p>
        </p:txBody>
      </p:sp>
      <p:sp>
        <p:nvSpPr>
          <p:cNvPr id="5" name="כותרת משנה 2">
            <a:extLst>
              <a:ext uri="{FF2B5EF4-FFF2-40B4-BE49-F238E27FC236}">
                <a16:creationId xmlns:a16="http://schemas.microsoft.com/office/drawing/2014/main" id="{3F65CC54-3903-C5ED-1E67-BFBC963E0608}"/>
              </a:ext>
            </a:extLst>
          </p:cNvPr>
          <p:cNvSpPr txBox="1">
            <a:spLocks/>
          </p:cNvSpPr>
          <p:nvPr/>
        </p:nvSpPr>
        <p:spPr>
          <a:xfrm>
            <a:off x="1519084" y="2597537"/>
            <a:ext cx="10471748" cy="843079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0" indent="0" algn="ct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e-IL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מדדי מרכז (ממוצע, חציון ושכיח) </a:t>
            </a:r>
          </a:p>
        </p:txBody>
      </p:sp>
      <p:pic>
        <p:nvPicPr>
          <p:cNvPr id="6" name="תמונה 5">
            <a:extLst>
              <a:ext uri="{FF2B5EF4-FFF2-40B4-BE49-F238E27FC236}">
                <a16:creationId xmlns:a16="http://schemas.microsoft.com/office/drawing/2014/main" id="{EC7F4F86-3FBE-ED44-9F51-59A26F63DC3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0657" b="10298"/>
          <a:stretch/>
        </p:blipFill>
        <p:spPr>
          <a:xfrm>
            <a:off x="0" y="4298729"/>
            <a:ext cx="12192000" cy="2559272"/>
          </a:xfrm>
          <a:prstGeom prst="rect">
            <a:avLst/>
          </a:prstGeom>
        </p:spPr>
      </p:pic>
      <p:sp>
        <p:nvSpPr>
          <p:cNvPr id="7" name="מציין מיקום של כותרת תחתונה 6">
            <a:extLst>
              <a:ext uri="{FF2B5EF4-FFF2-40B4-BE49-F238E27FC236}">
                <a16:creationId xmlns:a16="http://schemas.microsoft.com/office/drawing/2014/main" id="{7C6BD0E2-1D35-ED16-A2FF-F73188D3BB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75849"/>
            <a:ext cx="1324947" cy="365125"/>
          </a:xfrm>
        </p:spPr>
        <p:txBody>
          <a:bodyPr/>
          <a:lstStyle/>
          <a:p>
            <a:r>
              <a:rPr lang="he-IL" dirty="0"/>
              <a:t>אשכול פיננסי כלכלי</a:t>
            </a:r>
            <a:endParaRPr lang="en-US" dirty="0"/>
          </a:p>
        </p:txBody>
      </p:sp>
      <p:sp>
        <p:nvSpPr>
          <p:cNvPr id="3" name="כותרת משנה 2">
            <a:extLst>
              <a:ext uri="{FF2B5EF4-FFF2-40B4-BE49-F238E27FC236}">
                <a16:creationId xmlns:a16="http://schemas.microsoft.com/office/drawing/2014/main" id="{B9114699-9F39-442B-65D0-1779BBCA5B6F}"/>
              </a:ext>
            </a:extLst>
          </p:cNvPr>
          <p:cNvSpPr txBox="1">
            <a:spLocks/>
          </p:cNvSpPr>
          <p:nvPr/>
        </p:nvSpPr>
        <p:spPr>
          <a:xfrm>
            <a:off x="201167" y="1657536"/>
            <a:ext cx="11789665" cy="843079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0" indent="0" algn="ct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e-IL" sz="40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יחידה רביעית</a:t>
            </a:r>
            <a:r>
              <a:rPr lang="he-IL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סטטיסטיקה – מדדי מרכז</a:t>
            </a:r>
          </a:p>
          <a:p>
            <a:endParaRPr lang="he-IL" sz="40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8290844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משנה 2">
            <a:extLst>
              <a:ext uri="{FF2B5EF4-FFF2-40B4-BE49-F238E27FC236}">
                <a16:creationId xmlns:a16="http://schemas.microsoft.com/office/drawing/2014/main" id="{A915D72C-8E67-FE9E-929D-D19EA78FBC0B}"/>
              </a:ext>
            </a:extLst>
          </p:cNvPr>
          <p:cNvSpPr txBox="1">
            <a:spLocks/>
          </p:cNvSpPr>
          <p:nvPr/>
        </p:nvSpPr>
        <p:spPr>
          <a:xfrm>
            <a:off x="2336799" y="2405881"/>
            <a:ext cx="7788539" cy="843079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0" indent="0" algn="ct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e-IL" sz="6000" b="1" dirty="0">
                <a:solidFill>
                  <a:srgbClr val="D52E7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דוגמאות פתורות</a:t>
            </a:r>
            <a:endParaRPr lang="he-IL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2" name="תמונה 21">
            <a:extLst>
              <a:ext uri="{FF2B5EF4-FFF2-40B4-BE49-F238E27FC236}">
                <a16:creationId xmlns:a16="http://schemas.microsoft.com/office/drawing/2014/main" id="{6152B443-17AD-38BC-72B3-A78171998E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2711" y="185098"/>
            <a:ext cx="4006575" cy="1148653"/>
          </a:xfrm>
          <a:prstGeom prst="rect">
            <a:avLst/>
          </a:prstGeom>
        </p:spPr>
      </p:pic>
      <p:pic>
        <p:nvPicPr>
          <p:cNvPr id="5" name="תמונה 4">
            <a:extLst>
              <a:ext uri="{FF2B5EF4-FFF2-40B4-BE49-F238E27FC236}">
                <a16:creationId xmlns:a16="http://schemas.microsoft.com/office/drawing/2014/main" id="{F9E33FDF-618C-405C-847D-91E47AA42F6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0657" b="10298"/>
          <a:stretch/>
        </p:blipFill>
        <p:spPr>
          <a:xfrm>
            <a:off x="0" y="4298729"/>
            <a:ext cx="12192000" cy="2559272"/>
          </a:xfrm>
          <a:prstGeom prst="rect">
            <a:avLst/>
          </a:prstGeom>
        </p:spPr>
      </p:pic>
      <p:sp>
        <p:nvSpPr>
          <p:cNvPr id="3" name="כותרת משנה 2">
            <a:extLst>
              <a:ext uri="{FF2B5EF4-FFF2-40B4-BE49-F238E27FC236}">
                <a16:creationId xmlns:a16="http://schemas.microsoft.com/office/drawing/2014/main" id="{FE23E111-8885-EB58-671C-9C90179BE5DC}"/>
              </a:ext>
            </a:extLst>
          </p:cNvPr>
          <p:cNvSpPr txBox="1">
            <a:spLocks/>
          </p:cNvSpPr>
          <p:nvPr/>
        </p:nvSpPr>
        <p:spPr>
          <a:xfrm>
            <a:off x="3513951" y="3619807"/>
            <a:ext cx="5619031" cy="843079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0" indent="0" algn="ct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e-IL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עמודים 197-200</a:t>
            </a:r>
          </a:p>
        </p:txBody>
      </p:sp>
      <p:sp>
        <p:nvSpPr>
          <p:cNvPr id="6" name="מציין מיקום של כותרת תחתונה 6">
            <a:extLst>
              <a:ext uri="{FF2B5EF4-FFF2-40B4-BE49-F238E27FC236}">
                <a16:creationId xmlns:a16="http://schemas.microsoft.com/office/drawing/2014/main" id="{183F963D-81A0-2FC3-FFD3-8D7EF6CBEB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75849"/>
            <a:ext cx="1324947" cy="365125"/>
          </a:xfrm>
        </p:spPr>
        <p:txBody>
          <a:bodyPr/>
          <a:lstStyle/>
          <a:p>
            <a:r>
              <a:rPr lang="he-IL" dirty="0"/>
              <a:t>אשכול פיננסי כלכלי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369423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תמונה 23">
            <a:extLst>
              <a:ext uri="{FF2B5EF4-FFF2-40B4-BE49-F238E27FC236}">
                <a16:creationId xmlns:a16="http://schemas.microsoft.com/office/drawing/2014/main" id="{83D035B8-D05D-4510-0870-298C9B267AB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657" b="10298"/>
          <a:stretch/>
        </p:blipFill>
        <p:spPr>
          <a:xfrm rot="16200000">
            <a:off x="-2419002" y="2419002"/>
            <a:ext cx="6840977" cy="2002970"/>
          </a:xfrm>
          <a:prstGeom prst="rect">
            <a:avLst/>
          </a:prstGeom>
        </p:spPr>
      </p:pic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pic>
        <p:nvPicPr>
          <p:cNvPr id="3" name="תמונה 2">
            <a:extLst>
              <a:ext uri="{FF2B5EF4-FFF2-40B4-BE49-F238E27FC236}">
                <a16:creationId xmlns:a16="http://schemas.microsoft.com/office/drawing/2014/main" id="{2557D4F5-5D61-0668-19CC-AC0A954B388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b="48489"/>
          <a:stretch/>
        </p:blipFill>
        <p:spPr>
          <a:xfrm>
            <a:off x="3907948" y="268041"/>
            <a:ext cx="8070279" cy="218255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מלבן 3">
            <a:extLst>
              <a:ext uri="{FF2B5EF4-FFF2-40B4-BE49-F238E27FC236}">
                <a16:creationId xmlns:a16="http://schemas.microsoft.com/office/drawing/2014/main" id="{05A43960-A391-A773-474D-957792B720C3}"/>
              </a:ext>
            </a:extLst>
          </p:cNvPr>
          <p:cNvSpPr/>
          <p:nvPr/>
        </p:nvSpPr>
        <p:spPr>
          <a:xfrm>
            <a:off x="6236208" y="1180592"/>
            <a:ext cx="5705443" cy="124358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5" name="מלבן 4">
            <a:extLst>
              <a:ext uri="{FF2B5EF4-FFF2-40B4-BE49-F238E27FC236}">
                <a16:creationId xmlns:a16="http://schemas.microsoft.com/office/drawing/2014/main" id="{56AC0C6A-6C82-A29F-6C10-D64B76B0D1BD}"/>
              </a:ext>
            </a:extLst>
          </p:cNvPr>
          <p:cNvSpPr/>
          <p:nvPr/>
        </p:nvSpPr>
        <p:spPr>
          <a:xfrm>
            <a:off x="5559553" y="2113280"/>
            <a:ext cx="2084832" cy="32918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11" name="תמונה 10">
            <a:extLst>
              <a:ext uri="{FF2B5EF4-FFF2-40B4-BE49-F238E27FC236}">
                <a16:creationId xmlns:a16="http://schemas.microsoft.com/office/drawing/2014/main" id="{78120EEC-6CC6-073D-AB70-D1A2665C889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37219" t="6675"/>
          <a:stretch/>
        </p:blipFill>
        <p:spPr>
          <a:xfrm>
            <a:off x="7559040" y="1427478"/>
            <a:ext cx="4052341" cy="256033"/>
          </a:xfrm>
          <a:prstGeom prst="rect">
            <a:avLst/>
          </a:prstGeom>
        </p:spPr>
      </p:pic>
      <p:pic>
        <p:nvPicPr>
          <p:cNvPr id="13" name="תמונה 12">
            <a:extLst>
              <a:ext uri="{FF2B5EF4-FFF2-40B4-BE49-F238E27FC236}">
                <a16:creationId xmlns:a16="http://schemas.microsoft.com/office/drawing/2014/main" id="{724492D8-8D7A-A8A1-A922-2369CD65616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52921" t="21868" r="-1" b="69787"/>
          <a:stretch/>
        </p:blipFill>
        <p:spPr>
          <a:xfrm>
            <a:off x="8178800" y="2617725"/>
            <a:ext cx="3799427" cy="35356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6" name="תמונה 15">
            <a:extLst>
              <a:ext uri="{FF2B5EF4-FFF2-40B4-BE49-F238E27FC236}">
                <a16:creationId xmlns:a16="http://schemas.microsoft.com/office/drawing/2014/main" id="{5CC8D63E-700C-2BBC-CF26-9F1CF8DC5C6D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b="75915"/>
          <a:stretch/>
        </p:blipFill>
        <p:spPr>
          <a:xfrm>
            <a:off x="4592753" y="3138426"/>
            <a:ext cx="7018628" cy="844294"/>
          </a:xfrm>
          <a:prstGeom prst="rect">
            <a:avLst/>
          </a:prstGeom>
        </p:spPr>
      </p:pic>
      <p:pic>
        <p:nvPicPr>
          <p:cNvPr id="17" name="תמונה 16">
            <a:extLst>
              <a:ext uri="{FF2B5EF4-FFF2-40B4-BE49-F238E27FC236}">
                <a16:creationId xmlns:a16="http://schemas.microsoft.com/office/drawing/2014/main" id="{DCB57240-CF20-8DE3-1CAC-3369BA6F06D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-242" t="6674" r="63095" b="-9019"/>
          <a:stretch/>
        </p:blipFill>
        <p:spPr>
          <a:xfrm>
            <a:off x="9183141" y="1684764"/>
            <a:ext cx="2397760" cy="280777"/>
          </a:xfrm>
          <a:prstGeom prst="rect">
            <a:avLst/>
          </a:prstGeom>
        </p:spPr>
      </p:pic>
      <p:pic>
        <p:nvPicPr>
          <p:cNvPr id="19" name="תמונה 18">
            <a:extLst>
              <a:ext uri="{FF2B5EF4-FFF2-40B4-BE49-F238E27FC236}">
                <a16:creationId xmlns:a16="http://schemas.microsoft.com/office/drawing/2014/main" id="{A49515A3-099F-FE56-E383-BE9CAC475774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t="24085" b="41954"/>
          <a:stretch/>
        </p:blipFill>
        <p:spPr>
          <a:xfrm>
            <a:off x="4592753" y="3982720"/>
            <a:ext cx="7018628" cy="1190516"/>
          </a:xfrm>
          <a:prstGeom prst="rect">
            <a:avLst/>
          </a:prstGeom>
        </p:spPr>
      </p:pic>
      <p:pic>
        <p:nvPicPr>
          <p:cNvPr id="20" name="תמונה 19">
            <a:extLst>
              <a:ext uri="{FF2B5EF4-FFF2-40B4-BE49-F238E27FC236}">
                <a16:creationId xmlns:a16="http://schemas.microsoft.com/office/drawing/2014/main" id="{BA15C4E1-8E5A-CF8E-CA28-F60CA49066CD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t="58046" b="17869"/>
          <a:stretch/>
        </p:blipFill>
        <p:spPr>
          <a:xfrm>
            <a:off x="4592753" y="5173236"/>
            <a:ext cx="7018628" cy="844294"/>
          </a:xfrm>
          <a:prstGeom prst="rect">
            <a:avLst/>
          </a:prstGeom>
        </p:spPr>
      </p:pic>
      <p:pic>
        <p:nvPicPr>
          <p:cNvPr id="22" name="תמונה 21">
            <a:extLst>
              <a:ext uri="{FF2B5EF4-FFF2-40B4-BE49-F238E27FC236}">
                <a16:creationId xmlns:a16="http://schemas.microsoft.com/office/drawing/2014/main" id="{F6465155-AF01-094E-7F1F-14EE72C49166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t="82131"/>
          <a:stretch/>
        </p:blipFill>
        <p:spPr>
          <a:xfrm>
            <a:off x="4592753" y="6017530"/>
            <a:ext cx="7018628" cy="626400"/>
          </a:xfrm>
          <a:prstGeom prst="rect">
            <a:avLst/>
          </a:prstGeom>
        </p:spPr>
      </p:pic>
      <p:sp>
        <p:nvSpPr>
          <p:cNvPr id="25" name="מציין מיקום של כותרת תחתונה 6">
            <a:extLst>
              <a:ext uri="{FF2B5EF4-FFF2-40B4-BE49-F238E27FC236}">
                <a16:creationId xmlns:a16="http://schemas.microsoft.com/office/drawing/2014/main" id="{B505B167-10C2-70B7-1AA1-D3C7F75001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75849"/>
            <a:ext cx="1324947" cy="365125"/>
          </a:xfrm>
        </p:spPr>
        <p:txBody>
          <a:bodyPr/>
          <a:lstStyle/>
          <a:p>
            <a:r>
              <a:rPr lang="he-IL" dirty="0"/>
              <a:t>אשכול פיננסי כלכלי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0762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תמונה 14">
            <a:extLst>
              <a:ext uri="{FF2B5EF4-FFF2-40B4-BE49-F238E27FC236}">
                <a16:creationId xmlns:a16="http://schemas.microsoft.com/office/drawing/2014/main" id="{9AB0DE8E-5FD6-0B46-2B75-7880E8FA09C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657" b="10298"/>
          <a:stretch/>
        </p:blipFill>
        <p:spPr>
          <a:xfrm rot="16200000">
            <a:off x="-2419002" y="2419002"/>
            <a:ext cx="6840977" cy="2002970"/>
          </a:xfrm>
          <a:prstGeom prst="rect">
            <a:avLst/>
          </a:prstGeom>
        </p:spPr>
      </p:pic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pic>
        <p:nvPicPr>
          <p:cNvPr id="3" name="תמונה 2">
            <a:extLst>
              <a:ext uri="{FF2B5EF4-FFF2-40B4-BE49-F238E27FC236}">
                <a16:creationId xmlns:a16="http://schemas.microsoft.com/office/drawing/2014/main" id="{2557D4F5-5D61-0668-19CC-AC0A954B388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b="48489"/>
          <a:stretch/>
        </p:blipFill>
        <p:spPr>
          <a:xfrm>
            <a:off x="3907948" y="268041"/>
            <a:ext cx="8070279" cy="218255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מלבן 3">
            <a:extLst>
              <a:ext uri="{FF2B5EF4-FFF2-40B4-BE49-F238E27FC236}">
                <a16:creationId xmlns:a16="http://schemas.microsoft.com/office/drawing/2014/main" id="{05A43960-A391-A773-474D-957792B720C3}"/>
              </a:ext>
            </a:extLst>
          </p:cNvPr>
          <p:cNvSpPr/>
          <p:nvPr/>
        </p:nvSpPr>
        <p:spPr>
          <a:xfrm>
            <a:off x="6236208" y="840470"/>
            <a:ext cx="5705443" cy="158370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5" name="מלבן 4">
            <a:extLst>
              <a:ext uri="{FF2B5EF4-FFF2-40B4-BE49-F238E27FC236}">
                <a16:creationId xmlns:a16="http://schemas.microsoft.com/office/drawing/2014/main" id="{56AC0C6A-6C82-A29F-6C10-D64B76B0D1BD}"/>
              </a:ext>
            </a:extLst>
          </p:cNvPr>
          <p:cNvSpPr/>
          <p:nvPr/>
        </p:nvSpPr>
        <p:spPr>
          <a:xfrm>
            <a:off x="5559553" y="2113280"/>
            <a:ext cx="2084832" cy="32918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13" name="תמונה 12">
            <a:extLst>
              <a:ext uri="{FF2B5EF4-FFF2-40B4-BE49-F238E27FC236}">
                <a16:creationId xmlns:a16="http://schemas.microsoft.com/office/drawing/2014/main" id="{724492D8-8D7A-A8A1-A922-2369CD65616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52921" t="21868" r="-1" b="69787"/>
          <a:stretch/>
        </p:blipFill>
        <p:spPr>
          <a:xfrm>
            <a:off x="8142224" y="1005748"/>
            <a:ext cx="3799427" cy="35356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תמונה 5">
            <a:extLst>
              <a:ext uri="{FF2B5EF4-FFF2-40B4-BE49-F238E27FC236}">
                <a16:creationId xmlns:a16="http://schemas.microsoft.com/office/drawing/2014/main" id="{10FB6DC3-00D4-06D9-A434-1D33BC37491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95334" y="2616360"/>
            <a:ext cx="7346317" cy="1470787"/>
          </a:xfrm>
          <a:prstGeom prst="rect">
            <a:avLst/>
          </a:prstGeom>
        </p:spPr>
      </p:pic>
      <p:pic>
        <p:nvPicPr>
          <p:cNvPr id="8" name="תמונה 7">
            <a:extLst>
              <a:ext uri="{FF2B5EF4-FFF2-40B4-BE49-F238E27FC236}">
                <a16:creationId xmlns:a16="http://schemas.microsoft.com/office/drawing/2014/main" id="{62F62637-42DC-08A7-62AF-633B50849AE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73404" y="4156521"/>
            <a:ext cx="7468247" cy="678239"/>
          </a:xfrm>
          <a:prstGeom prst="rect">
            <a:avLst/>
          </a:prstGeom>
        </p:spPr>
      </p:pic>
      <p:sp>
        <p:nvSpPr>
          <p:cNvPr id="14" name="תיבת טקסט 13">
            <a:extLst>
              <a:ext uri="{FF2B5EF4-FFF2-40B4-BE49-F238E27FC236}">
                <a16:creationId xmlns:a16="http://schemas.microsoft.com/office/drawing/2014/main" id="{C99CF0F3-6321-7F6F-B370-47FCDC89296C}"/>
              </a:ext>
            </a:extLst>
          </p:cNvPr>
          <p:cNvSpPr txBox="1"/>
          <p:nvPr/>
        </p:nvSpPr>
        <p:spPr>
          <a:xfrm>
            <a:off x="1881051" y="4772074"/>
            <a:ext cx="9995297" cy="19082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he-IL" sz="1600" u="sng" dirty="0">
                <a:latin typeface="David" panose="020E0502060401010101" pitchFamily="34" charset="-79"/>
                <a:cs typeface="David" panose="020E0502060401010101" pitchFamily="34" charset="-79"/>
              </a:rPr>
              <a:t>הערה חשובה </a:t>
            </a:r>
          </a:p>
          <a:p>
            <a:pPr>
              <a:lnSpc>
                <a:spcPct val="150000"/>
              </a:lnSpc>
            </a:pPr>
            <a:r>
              <a:rPr lang="he-IL" sz="1600" dirty="0">
                <a:latin typeface="David" panose="020E0502060401010101" pitchFamily="34" charset="-79"/>
                <a:cs typeface="David" panose="020E0502060401010101" pitchFamily="34" charset="-79"/>
              </a:rPr>
              <a:t>לצורך נוחות הפתרון הפכנו את האחוזים ליחידות דיור: ל- 100% התייחסנו כאל 100 יחידות דיור, ובהתאם לכך ל- 15% כאל 15 יחידות דיור, ל- 20% כאל 20 יחידות דיור, וכו'. בחירה זו שרירותית. לחלופין ניתן היה להתייחס ל- 100% כאל מספר אחר כלשהו, ולעבור מאחוזים ליחידות דיור. למשל: ניתן להתייחס ל- 100% כאל 200 יחידות דיור. במקרה זה 15% הם 30 יחידות דיור, 20% הם 40 יחידות דיור, וכו'. מכאן ממשיכים לפתור כרגיל. שינוי הבחירה לא ישנה את תוצאת החציון (בדקו).</a:t>
            </a:r>
          </a:p>
        </p:txBody>
      </p:sp>
      <p:sp>
        <p:nvSpPr>
          <p:cNvPr id="24" name="מציין מיקום של כותרת תחתונה 6">
            <a:extLst>
              <a:ext uri="{FF2B5EF4-FFF2-40B4-BE49-F238E27FC236}">
                <a16:creationId xmlns:a16="http://schemas.microsoft.com/office/drawing/2014/main" id="{8D01A602-4026-1F39-C105-117326CD4A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75849"/>
            <a:ext cx="1324947" cy="365125"/>
          </a:xfrm>
        </p:spPr>
        <p:txBody>
          <a:bodyPr/>
          <a:lstStyle/>
          <a:p>
            <a:r>
              <a:rPr lang="he-IL" dirty="0"/>
              <a:t>אשכול פיננסי כלכלי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1867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תמונה 8">
            <a:extLst>
              <a:ext uri="{FF2B5EF4-FFF2-40B4-BE49-F238E27FC236}">
                <a16:creationId xmlns:a16="http://schemas.microsoft.com/office/drawing/2014/main" id="{83D47110-14EC-E226-1B3B-CB3AD4DF7B8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657" b="10298"/>
          <a:stretch/>
        </p:blipFill>
        <p:spPr>
          <a:xfrm rot="16200000">
            <a:off x="-2419002" y="2419002"/>
            <a:ext cx="6840977" cy="2002970"/>
          </a:xfrm>
          <a:prstGeom prst="rect">
            <a:avLst/>
          </a:prstGeom>
        </p:spPr>
      </p:pic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pic>
        <p:nvPicPr>
          <p:cNvPr id="3" name="תמונה 2">
            <a:extLst>
              <a:ext uri="{FF2B5EF4-FFF2-40B4-BE49-F238E27FC236}">
                <a16:creationId xmlns:a16="http://schemas.microsoft.com/office/drawing/2014/main" id="{2557D4F5-5D61-0668-19CC-AC0A954B388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b="48489"/>
          <a:stretch/>
        </p:blipFill>
        <p:spPr>
          <a:xfrm>
            <a:off x="3907948" y="268041"/>
            <a:ext cx="8070279" cy="218255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מלבן 3">
            <a:extLst>
              <a:ext uri="{FF2B5EF4-FFF2-40B4-BE49-F238E27FC236}">
                <a16:creationId xmlns:a16="http://schemas.microsoft.com/office/drawing/2014/main" id="{05A43960-A391-A773-474D-957792B720C3}"/>
              </a:ext>
            </a:extLst>
          </p:cNvPr>
          <p:cNvSpPr/>
          <p:nvPr/>
        </p:nvSpPr>
        <p:spPr>
          <a:xfrm>
            <a:off x="6236208" y="840470"/>
            <a:ext cx="5705443" cy="158370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5" name="מלבן 4">
            <a:extLst>
              <a:ext uri="{FF2B5EF4-FFF2-40B4-BE49-F238E27FC236}">
                <a16:creationId xmlns:a16="http://schemas.microsoft.com/office/drawing/2014/main" id="{56AC0C6A-6C82-A29F-6C10-D64B76B0D1BD}"/>
              </a:ext>
            </a:extLst>
          </p:cNvPr>
          <p:cNvSpPr/>
          <p:nvPr/>
        </p:nvSpPr>
        <p:spPr>
          <a:xfrm>
            <a:off x="5559553" y="2113280"/>
            <a:ext cx="2084832" cy="32918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13" name="תמונה 12">
            <a:extLst>
              <a:ext uri="{FF2B5EF4-FFF2-40B4-BE49-F238E27FC236}">
                <a16:creationId xmlns:a16="http://schemas.microsoft.com/office/drawing/2014/main" id="{724492D8-8D7A-A8A1-A922-2369CD65616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52921" t="21868" r="-1" b="69787"/>
          <a:stretch/>
        </p:blipFill>
        <p:spPr>
          <a:xfrm>
            <a:off x="8142224" y="1005748"/>
            <a:ext cx="3799427" cy="35356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תמונה 6">
            <a:extLst>
              <a:ext uri="{FF2B5EF4-FFF2-40B4-BE49-F238E27FC236}">
                <a16:creationId xmlns:a16="http://schemas.microsoft.com/office/drawing/2014/main" id="{89625E17-965A-7C71-D3B6-FD83CB358E2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43325" y="2615871"/>
            <a:ext cx="7597798" cy="4038950"/>
          </a:xfrm>
          <a:prstGeom prst="rect">
            <a:avLst/>
          </a:prstGeom>
        </p:spPr>
      </p:pic>
      <p:sp>
        <p:nvSpPr>
          <p:cNvPr id="10" name="מציין מיקום של כותרת תחתונה 6">
            <a:extLst>
              <a:ext uri="{FF2B5EF4-FFF2-40B4-BE49-F238E27FC236}">
                <a16:creationId xmlns:a16="http://schemas.microsoft.com/office/drawing/2014/main" id="{436BD594-3DF8-A9D0-AAF1-303AAB2852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75849"/>
            <a:ext cx="1324947" cy="365125"/>
          </a:xfrm>
        </p:spPr>
        <p:txBody>
          <a:bodyPr/>
          <a:lstStyle/>
          <a:p>
            <a:r>
              <a:rPr lang="he-IL" dirty="0"/>
              <a:t>אשכול פיננסי כלכלי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714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תמונה 9">
            <a:extLst>
              <a:ext uri="{FF2B5EF4-FFF2-40B4-BE49-F238E27FC236}">
                <a16:creationId xmlns:a16="http://schemas.microsoft.com/office/drawing/2014/main" id="{A3225A35-D678-31BB-2479-A1FAC34142F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657" b="10298"/>
          <a:stretch/>
        </p:blipFill>
        <p:spPr>
          <a:xfrm rot="16200000">
            <a:off x="-2419002" y="2419002"/>
            <a:ext cx="6840977" cy="2002970"/>
          </a:xfrm>
          <a:prstGeom prst="rect">
            <a:avLst/>
          </a:prstGeom>
        </p:spPr>
      </p:pic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sp>
        <p:nvSpPr>
          <p:cNvPr id="21" name="מציין מיקום של כותרת תחתונה 6">
            <a:extLst>
              <a:ext uri="{FF2B5EF4-FFF2-40B4-BE49-F238E27FC236}">
                <a16:creationId xmlns:a16="http://schemas.microsoft.com/office/drawing/2014/main" id="{F53DC830-4980-33F0-2EA8-6754834D11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75849"/>
            <a:ext cx="1324947" cy="365125"/>
          </a:xfrm>
        </p:spPr>
        <p:txBody>
          <a:bodyPr/>
          <a:lstStyle/>
          <a:p>
            <a:r>
              <a:rPr lang="he-IL" dirty="0"/>
              <a:t>אשכול פיננסי כלכלי</a:t>
            </a:r>
            <a:endParaRPr lang="en-US" dirty="0"/>
          </a:p>
        </p:txBody>
      </p:sp>
      <p:pic>
        <p:nvPicPr>
          <p:cNvPr id="3" name="תמונה 2">
            <a:extLst>
              <a:ext uri="{FF2B5EF4-FFF2-40B4-BE49-F238E27FC236}">
                <a16:creationId xmlns:a16="http://schemas.microsoft.com/office/drawing/2014/main" id="{2557D4F5-5D61-0668-19CC-AC0A954B388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b="40967"/>
          <a:stretch/>
        </p:blipFill>
        <p:spPr>
          <a:xfrm>
            <a:off x="3907948" y="268040"/>
            <a:ext cx="8070279" cy="250128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מלבן 3">
            <a:extLst>
              <a:ext uri="{FF2B5EF4-FFF2-40B4-BE49-F238E27FC236}">
                <a16:creationId xmlns:a16="http://schemas.microsoft.com/office/drawing/2014/main" id="{05A43960-A391-A773-474D-957792B720C3}"/>
              </a:ext>
            </a:extLst>
          </p:cNvPr>
          <p:cNvSpPr/>
          <p:nvPr/>
        </p:nvSpPr>
        <p:spPr>
          <a:xfrm>
            <a:off x="6236208" y="840470"/>
            <a:ext cx="5705443" cy="6748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6" name="תמונה 5">
            <a:extLst>
              <a:ext uri="{FF2B5EF4-FFF2-40B4-BE49-F238E27FC236}">
                <a16:creationId xmlns:a16="http://schemas.microsoft.com/office/drawing/2014/main" id="{EB8416B1-CD3F-C8FF-3F3B-B714CA53B69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03632" y="2924388"/>
            <a:ext cx="4138019" cy="1348857"/>
          </a:xfrm>
          <a:prstGeom prst="rect">
            <a:avLst/>
          </a:prstGeom>
        </p:spPr>
      </p:pic>
      <p:pic>
        <p:nvPicPr>
          <p:cNvPr id="9" name="תמונה 8">
            <a:extLst>
              <a:ext uri="{FF2B5EF4-FFF2-40B4-BE49-F238E27FC236}">
                <a16:creationId xmlns:a16="http://schemas.microsoft.com/office/drawing/2014/main" id="{A75419B2-BE9E-DD23-3023-C10CAE67FA2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988222" y="4454435"/>
            <a:ext cx="4953429" cy="1889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5601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תמונה 9">
            <a:extLst>
              <a:ext uri="{FF2B5EF4-FFF2-40B4-BE49-F238E27FC236}">
                <a16:creationId xmlns:a16="http://schemas.microsoft.com/office/drawing/2014/main" id="{8A93B340-05A8-65D3-E075-6BFA9F2798B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657" b="10298"/>
          <a:stretch/>
        </p:blipFill>
        <p:spPr>
          <a:xfrm rot="16200000">
            <a:off x="-2419002" y="2419002"/>
            <a:ext cx="6840977" cy="2002970"/>
          </a:xfrm>
          <a:prstGeom prst="rect">
            <a:avLst/>
          </a:prstGeom>
        </p:spPr>
      </p:pic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sp>
        <p:nvSpPr>
          <p:cNvPr id="21" name="מציין מיקום של כותרת תחתונה 6">
            <a:extLst>
              <a:ext uri="{FF2B5EF4-FFF2-40B4-BE49-F238E27FC236}">
                <a16:creationId xmlns:a16="http://schemas.microsoft.com/office/drawing/2014/main" id="{F53DC830-4980-33F0-2EA8-6754834D11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75849"/>
            <a:ext cx="1324947" cy="365125"/>
          </a:xfrm>
        </p:spPr>
        <p:txBody>
          <a:bodyPr/>
          <a:lstStyle/>
          <a:p>
            <a:r>
              <a:rPr lang="he-IL" dirty="0"/>
              <a:t>אשכול פיננסי כלכלי</a:t>
            </a:r>
            <a:endParaRPr lang="en-US" dirty="0"/>
          </a:p>
        </p:txBody>
      </p:sp>
      <p:pic>
        <p:nvPicPr>
          <p:cNvPr id="3" name="תמונה 2">
            <a:extLst>
              <a:ext uri="{FF2B5EF4-FFF2-40B4-BE49-F238E27FC236}">
                <a16:creationId xmlns:a16="http://schemas.microsoft.com/office/drawing/2014/main" id="{2557D4F5-5D61-0668-19CC-AC0A954B388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44971" t="63041" b="29560"/>
          <a:stretch/>
        </p:blipFill>
        <p:spPr>
          <a:xfrm>
            <a:off x="7500693" y="1452860"/>
            <a:ext cx="4440958" cy="31350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" name="תמונה 1">
            <a:extLst>
              <a:ext uri="{FF2B5EF4-FFF2-40B4-BE49-F238E27FC236}">
                <a16:creationId xmlns:a16="http://schemas.microsoft.com/office/drawing/2014/main" id="{DB36A474-6070-2CE0-A113-A10BE33B56C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621" t="7240" r="76718" b="49907"/>
          <a:stretch/>
        </p:blipFill>
        <p:spPr>
          <a:xfrm>
            <a:off x="3482793" y="1077303"/>
            <a:ext cx="1828800" cy="1815737"/>
          </a:xfrm>
          <a:prstGeom prst="ellipse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תמונה 6">
            <a:extLst>
              <a:ext uri="{FF2B5EF4-FFF2-40B4-BE49-F238E27FC236}">
                <a16:creationId xmlns:a16="http://schemas.microsoft.com/office/drawing/2014/main" id="{081E0E6E-3143-547F-6A65-77DE9A1758F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70610" y="3093626"/>
            <a:ext cx="7171041" cy="1089754"/>
          </a:xfrm>
          <a:prstGeom prst="rect">
            <a:avLst/>
          </a:prstGeom>
        </p:spPr>
      </p:pic>
      <p:pic>
        <p:nvPicPr>
          <p:cNvPr id="8" name="תמונה 7">
            <a:extLst>
              <a:ext uri="{FF2B5EF4-FFF2-40B4-BE49-F238E27FC236}">
                <a16:creationId xmlns:a16="http://schemas.microsoft.com/office/drawing/2014/main" id="{C6CAD71C-07CD-6BCC-8B60-F03E5BF016C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20692" t="44063" b="40967"/>
          <a:stretch/>
        </p:blipFill>
        <p:spPr>
          <a:xfrm>
            <a:off x="5541264" y="617983"/>
            <a:ext cx="6400387" cy="63429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61739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תמונה 10">
            <a:extLst>
              <a:ext uri="{FF2B5EF4-FFF2-40B4-BE49-F238E27FC236}">
                <a16:creationId xmlns:a16="http://schemas.microsoft.com/office/drawing/2014/main" id="{A1A0756C-3E35-9DEB-8464-67EADAF0772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657" b="10298"/>
          <a:stretch/>
        </p:blipFill>
        <p:spPr>
          <a:xfrm rot="16200000">
            <a:off x="-2419002" y="2419002"/>
            <a:ext cx="6840977" cy="2002970"/>
          </a:xfrm>
          <a:prstGeom prst="rect">
            <a:avLst/>
          </a:prstGeom>
        </p:spPr>
      </p:pic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sp>
        <p:nvSpPr>
          <p:cNvPr id="21" name="מציין מיקום של כותרת תחתונה 6">
            <a:extLst>
              <a:ext uri="{FF2B5EF4-FFF2-40B4-BE49-F238E27FC236}">
                <a16:creationId xmlns:a16="http://schemas.microsoft.com/office/drawing/2014/main" id="{F53DC830-4980-33F0-2EA8-6754834D11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75849"/>
            <a:ext cx="1324947" cy="365125"/>
          </a:xfrm>
        </p:spPr>
        <p:txBody>
          <a:bodyPr/>
          <a:lstStyle/>
          <a:p>
            <a:r>
              <a:rPr lang="he-IL" dirty="0"/>
              <a:t>אשכול פיננסי כלכלי</a:t>
            </a:r>
            <a:endParaRPr lang="en-US" dirty="0"/>
          </a:p>
        </p:txBody>
      </p:sp>
      <p:pic>
        <p:nvPicPr>
          <p:cNvPr id="3" name="תמונה 2">
            <a:extLst>
              <a:ext uri="{FF2B5EF4-FFF2-40B4-BE49-F238E27FC236}">
                <a16:creationId xmlns:a16="http://schemas.microsoft.com/office/drawing/2014/main" id="{2557D4F5-5D61-0668-19CC-AC0A954B388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44971" t="70371" b="21921"/>
          <a:stretch/>
        </p:blipFill>
        <p:spPr>
          <a:xfrm>
            <a:off x="7500693" y="1489328"/>
            <a:ext cx="4440958" cy="32657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" name="תמונה 1">
            <a:extLst>
              <a:ext uri="{FF2B5EF4-FFF2-40B4-BE49-F238E27FC236}">
                <a16:creationId xmlns:a16="http://schemas.microsoft.com/office/drawing/2014/main" id="{DB36A474-6070-2CE0-A113-A10BE33B56C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621" t="7240" r="76718" b="49907"/>
          <a:stretch/>
        </p:blipFill>
        <p:spPr>
          <a:xfrm>
            <a:off x="3385406" y="803364"/>
            <a:ext cx="1828800" cy="1815737"/>
          </a:xfrm>
          <a:prstGeom prst="ellipse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תמונה 4">
            <a:extLst>
              <a:ext uri="{FF2B5EF4-FFF2-40B4-BE49-F238E27FC236}">
                <a16:creationId xmlns:a16="http://schemas.microsoft.com/office/drawing/2014/main" id="{C025EA0B-C1EC-8AB1-78C6-C1683CE23BB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b="72873"/>
          <a:stretch/>
        </p:blipFill>
        <p:spPr>
          <a:xfrm>
            <a:off x="4336232" y="2856155"/>
            <a:ext cx="7605419" cy="814508"/>
          </a:xfrm>
          <a:prstGeom prst="rect">
            <a:avLst/>
          </a:prstGeom>
        </p:spPr>
      </p:pic>
      <p:pic>
        <p:nvPicPr>
          <p:cNvPr id="6" name="תמונה 5">
            <a:extLst>
              <a:ext uri="{FF2B5EF4-FFF2-40B4-BE49-F238E27FC236}">
                <a16:creationId xmlns:a16="http://schemas.microsoft.com/office/drawing/2014/main" id="{24BEC363-5794-48BD-0B4B-9C91105AC2D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20692" t="44063" b="40967"/>
          <a:stretch/>
        </p:blipFill>
        <p:spPr>
          <a:xfrm>
            <a:off x="5541264" y="617983"/>
            <a:ext cx="6400387" cy="63429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תמונה 7">
            <a:extLst>
              <a:ext uri="{FF2B5EF4-FFF2-40B4-BE49-F238E27FC236}">
                <a16:creationId xmlns:a16="http://schemas.microsoft.com/office/drawing/2014/main" id="{E410C25E-E53D-F49A-17C1-9F52BDF0EC0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t="26751" b="54478"/>
          <a:stretch/>
        </p:blipFill>
        <p:spPr>
          <a:xfrm>
            <a:off x="4336232" y="3659357"/>
            <a:ext cx="7605419" cy="563625"/>
          </a:xfrm>
          <a:prstGeom prst="rect">
            <a:avLst/>
          </a:prstGeom>
        </p:spPr>
      </p:pic>
      <p:pic>
        <p:nvPicPr>
          <p:cNvPr id="9" name="תמונה 8">
            <a:extLst>
              <a:ext uri="{FF2B5EF4-FFF2-40B4-BE49-F238E27FC236}">
                <a16:creationId xmlns:a16="http://schemas.microsoft.com/office/drawing/2014/main" id="{1885B77C-F0F1-891A-4CBA-30C5961945C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t="45522" b="30738"/>
          <a:stretch/>
        </p:blipFill>
        <p:spPr>
          <a:xfrm>
            <a:off x="4336232" y="4222981"/>
            <a:ext cx="7605419" cy="712813"/>
          </a:xfrm>
          <a:prstGeom prst="rect">
            <a:avLst/>
          </a:prstGeom>
        </p:spPr>
      </p:pic>
      <p:pic>
        <p:nvPicPr>
          <p:cNvPr id="10" name="תמונה 9">
            <a:extLst>
              <a:ext uri="{FF2B5EF4-FFF2-40B4-BE49-F238E27FC236}">
                <a16:creationId xmlns:a16="http://schemas.microsoft.com/office/drawing/2014/main" id="{C58443C4-1AC9-35F4-CBA4-6AE7E6B63BB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t="72273"/>
          <a:stretch/>
        </p:blipFill>
        <p:spPr>
          <a:xfrm>
            <a:off x="4336232" y="5368672"/>
            <a:ext cx="7605419" cy="832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430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תמונה 12">
            <a:extLst>
              <a:ext uri="{FF2B5EF4-FFF2-40B4-BE49-F238E27FC236}">
                <a16:creationId xmlns:a16="http://schemas.microsoft.com/office/drawing/2014/main" id="{CB240439-3376-3BEE-4E9E-B2EC075A34C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657" b="10298"/>
          <a:stretch/>
        </p:blipFill>
        <p:spPr>
          <a:xfrm rot="16200000">
            <a:off x="-2419002" y="2419002"/>
            <a:ext cx="6840977" cy="2002970"/>
          </a:xfrm>
          <a:prstGeom prst="rect">
            <a:avLst/>
          </a:prstGeom>
        </p:spPr>
      </p:pic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sp>
        <p:nvSpPr>
          <p:cNvPr id="21" name="מציין מיקום של כותרת תחתונה 6">
            <a:extLst>
              <a:ext uri="{FF2B5EF4-FFF2-40B4-BE49-F238E27FC236}">
                <a16:creationId xmlns:a16="http://schemas.microsoft.com/office/drawing/2014/main" id="{F53DC830-4980-33F0-2EA8-6754834D11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75849"/>
            <a:ext cx="1324947" cy="365125"/>
          </a:xfrm>
        </p:spPr>
        <p:txBody>
          <a:bodyPr/>
          <a:lstStyle/>
          <a:p>
            <a:r>
              <a:rPr lang="he-IL" dirty="0"/>
              <a:t>אשכול פיננסי כלכלי</a:t>
            </a:r>
            <a:endParaRPr lang="en-US" dirty="0"/>
          </a:p>
        </p:txBody>
      </p:sp>
      <p:pic>
        <p:nvPicPr>
          <p:cNvPr id="3" name="תמונה 2">
            <a:extLst>
              <a:ext uri="{FF2B5EF4-FFF2-40B4-BE49-F238E27FC236}">
                <a16:creationId xmlns:a16="http://schemas.microsoft.com/office/drawing/2014/main" id="{2557D4F5-5D61-0668-19CC-AC0A954B388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518" t="77444" r="-1" b="7585"/>
          <a:stretch/>
        </p:blipFill>
        <p:spPr>
          <a:xfrm>
            <a:off x="3913239" y="1603095"/>
            <a:ext cx="8028412" cy="63429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" name="תמונה 1">
            <a:extLst>
              <a:ext uri="{FF2B5EF4-FFF2-40B4-BE49-F238E27FC236}">
                <a16:creationId xmlns:a16="http://schemas.microsoft.com/office/drawing/2014/main" id="{DB36A474-6070-2CE0-A113-A10BE33B56C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621" t="7240" r="76718" b="49907"/>
          <a:stretch/>
        </p:blipFill>
        <p:spPr>
          <a:xfrm>
            <a:off x="1943318" y="956632"/>
            <a:ext cx="1828800" cy="1815737"/>
          </a:xfrm>
          <a:prstGeom prst="ellipse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תמונה 5">
            <a:extLst>
              <a:ext uri="{FF2B5EF4-FFF2-40B4-BE49-F238E27FC236}">
                <a16:creationId xmlns:a16="http://schemas.microsoft.com/office/drawing/2014/main" id="{24BEC363-5794-48BD-0B4B-9C91105AC2D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20692" t="44063" b="40967"/>
          <a:stretch/>
        </p:blipFill>
        <p:spPr>
          <a:xfrm>
            <a:off x="5541264" y="617983"/>
            <a:ext cx="6400387" cy="63429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תמונה 6">
            <a:extLst>
              <a:ext uri="{FF2B5EF4-FFF2-40B4-BE49-F238E27FC236}">
                <a16:creationId xmlns:a16="http://schemas.microsoft.com/office/drawing/2014/main" id="{95231197-0C17-C112-2EEA-50F321177C7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b="83453"/>
          <a:stretch/>
        </p:blipFill>
        <p:spPr>
          <a:xfrm>
            <a:off x="3913239" y="2621281"/>
            <a:ext cx="7651143" cy="634291"/>
          </a:xfrm>
          <a:prstGeom prst="rect">
            <a:avLst/>
          </a:prstGeom>
        </p:spPr>
      </p:pic>
      <p:pic>
        <p:nvPicPr>
          <p:cNvPr id="11" name="תמונה 10">
            <a:extLst>
              <a:ext uri="{FF2B5EF4-FFF2-40B4-BE49-F238E27FC236}">
                <a16:creationId xmlns:a16="http://schemas.microsoft.com/office/drawing/2014/main" id="{9A7C4AFB-2DB4-98D8-921D-A7A01FF82CF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t="16547" b="39568"/>
          <a:stretch/>
        </p:blipFill>
        <p:spPr>
          <a:xfrm>
            <a:off x="3913239" y="3255571"/>
            <a:ext cx="7651143" cy="1682189"/>
          </a:xfrm>
          <a:prstGeom prst="rect">
            <a:avLst/>
          </a:prstGeom>
        </p:spPr>
      </p:pic>
      <p:pic>
        <p:nvPicPr>
          <p:cNvPr id="12" name="תמונה 11">
            <a:extLst>
              <a:ext uri="{FF2B5EF4-FFF2-40B4-BE49-F238E27FC236}">
                <a16:creationId xmlns:a16="http://schemas.microsoft.com/office/drawing/2014/main" id="{E3A2D03F-CF19-8686-6CD6-373716289F4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t="60432"/>
          <a:stretch/>
        </p:blipFill>
        <p:spPr>
          <a:xfrm>
            <a:off x="3913239" y="4937759"/>
            <a:ext cx="7651143" cy="1516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075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תמונה 7">
            <a:extLst>
              <a:ext uri="{FF2B5EF4-FFF2-40B4-BE49-F238E27FC236}">
                <a16:creationId xmlns:a16="http://schemas.microsoft.com/office/drawing/2014/main" id="{DD472853-FC06-D2E9-BDA1-28F75C093FE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657" b="10298"/>
          <a:stretch/>
        </p:blipFill>
        <p:spPr>
          <a:xfrm rot="16200000">
            <a:off x="-2419002" y="2419002"/>
            <a:ext cx="6840977" cy="2002970"/>
          </a:xfrm>
          <a:prstGeom prst="rect">
            <a:avLst/>
          </a:prstGeom>
        </p:spPr>
      </p:pic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sp>
        <p:nvSpPr>
          <p:cNvPr id="21" name="מציין מיקום של כותרת תחתונה 6">
            <a:extLst>
              <a:ext uri="{FF2B5EF4-FFF2-40B4-BE49-F238E27FC236}">
                <a16:creationId xmlns:a16="http://schemas.microsoft.com/office/drawing/2014/main" id="{F53DC830-4980-33F0-2EA8-6754834D11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75849"/>
            <a:ext cx="1324947" cy="365125"/>
          </a:xfrm>
        </p:spPr>
        <p:txBody>
          <a:bodyPr/>
          <a:lstStyle/>
          <a:p>
            <a:r>
              <a:rPr lang="he-IL" dirty="0"/>
              <a:t>אשכול פיננסי כלכלי</a:t>
            </a:r>
            <a:endParaRPr lang="en-US" dirty="0"/>
          </a:p>
        </p:txBody>
      </p:sp>
      <p:pic>
        <p:nvPicPr>
          <p:cNvPr id="3" name="תמונה 2">
            <a:extLst>
              <a:ext uri="{FF2B5EF4-FFF2-40B4-BE49-F238E27FC236}">
                <a16:creationId xmlns:a16="http://schemas.microsoft.com/office/drawing/2014/main" id="{2557D4F5-5D61-0668-19CC-AC0A954B388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60802" t="92484" r="-1" b="-1477"/>
          <a:stretch/>
        </p:blipFill>
        <p:spPr>
          <a:xfrm>
            <a:off x="8778240" y="1521867"/>
            <a:ext cx="3163411" cy="381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" name="תמונה 1">
            <a:extLst>
              <a:ext uri="{FF2B5EF4-FFF2-40B4-BE49-F238E27FC236}">
                <a16:creationId xmlns:a16="http://schemas.microsoft.com/office/drawing/2014/main" id="{DB36A474-6070-2CE0-A113-A10BE33B56C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621" t="7240" r="76718" b="49907"/>
          <a:stretch/>
        </p:blipFill>
        <p:spPr>
          <a:xfrm>
            <a:off x="2683015" y="994998"/>
            <a:ext cx="1828800" cy="1815737"/>
          </a:xfrm>
          <a:prstGeom prst="ellipse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תמונה 5">
            <a:extLst>
              <a:ext uri="{FF2B5EF4-FFF2-40B4-BE49-F238E27FC236}">
                <a16:creationId xmlns:a16="http://schemas.microsoft.com/office/drawing/2014/main" id="{24BEC363-5794-48BD-0B4B-9C91105AC2D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20692" t="44063" b="40967"/>
          <a:stretch/>
        </p:blipFill>
        <p:spPr>
          <a:xfrm>
            <a:off x="5541264" y="617983"/>
            <a:ext cx="6400387" cy="63429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תמונה 4">
            <a:extLst>
              <a:ext uri="{FF2B5EF4-FFF2-40B4-BE49-F238E27FC236}">
                <a16:creationId xmlns:a16="http://schemas.microsoft.com/office/drawing/2014/main" id="{7AE345C2-2308-B299-AAB5-C8773544DFD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02299" y="2172460"/>
            <a:ext cx="5151566" cy="1973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2100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משנה 2">
            <a:extLst>
              <a:ext uri="{FF2B5EF4-FFF2-40B4-BE49-F238E27FC236}">
                <a16:creationId xmlns:a16="http://schemas.microsoft.com/office/drawing/2014/main" id="{A915D72C-8E67-FE9E-929D-D19EA78FBC0B}"/>
              </a:ext>
            </a:extLst>
          </p:cNvPr>
          <p:cNvSpPr txBox="1">
            <a:spLocks/>
          </p:cNvSpPr>
          <p:nvPr/>
        </p:nvSpPr>
        <p:spPr>
          <a:xfrm>
            <a:off x="2336799" y="2405881"/>
            <a:ext cx="7788539" cy="843079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0" indent="0" algn="ct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e-IL" sz="6000" b="1" dirty="0">
                <a:solidFill>
                  <a:srgbClr val="D52E7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משימת פתיחה</a:t>
            </a:r>
          </a:p>
          <a:p>
            <a:r>
              <a:rPr lang="he-IL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עמוד 185</a:t>
            </a:r>
          </a:p>
        </p:txBody>
      </p:sp>
      <p:pic>
        <p:nvPicPr>
          <p:cNvPr id="22" name="תמונה 21">
            <a:extLst>
              <a:ext uri="{FF2B5EF4-FFF2-40B4-BE49-F238E27FC236}">
                <a16:creationId xmlns:a16="http://schemas.microsoft.com/office/drawing/2014/main" id="{6152B443-17AD-38BC-72B3-A78171998E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2711" y="185098"/>
            <a:ext cx="4006575" cy="1148653"/>
          </a:xfrm>
          <a:prstGeom prst="rect">
            <a:avLst/>
          </a:prstGeom>
        </p:spPr>
      </p:pic>
      <p:pic>
        <p:nvPicPr>
          <p:cNvPr id="8" name="תמונה 7">
            <a:extLst>
              <a:ext uri="{FF2B5EF4-FFF2-40B4-BE49-F238E27FC236}">
                <a16:creationId xmlns:a16="http://schemas.microsoft.com/office/drawing/2014/main" id="{D12457E0-2CCF-41D2-7018-B912EDB4DDB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0657" b="10298"/>
          <a:stretch/>
        </p:blipFill>
        <p:spPr>
          <a:xfrm>
            <a:off x="0" y="4298729"/>
            <a:ext cx="12192000" cy="2559272"/>
          </a:xfrm>
          <a:prstGeom prst="rect">
            <a:avLst/>
          </a:prstGeom>
        </p:spPr>
      </p:pic>
      <p:pic>
        <p:nvPicPr>
          <p:cNvPr id="7" name="תמונה 6">
            <a:extLst>
              <a:ext uri="{FF2B5EF4-FFF2-40B4-BE49-F238E27FC236}">
                <a16:creationId xmlns:a16="http://schemas.microsoft.com/office/drawing/2014/main" id="{1301994E-8ECA-4B71-557E-596B3CD99B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56077" y="1831813"/>
            <a:ext cx="1409894" cy="1597187"/>
          </a:xfrm>
          <a:prstGeom prst="rect">
            <a:avLst/>
          </a:prstGeom>
        </p:spPr>
      </p:pic>
      <p:sp>
        <p:nvSpPr>
          <p:cNvPr id="5" name="מציין מיקום של כותרת תחתונה 6">
            <a:extLst>
              <a:ext uri="{FF2B5EF4-FFF2-40B4-BE49-F238E27FC236}">
                <a16:creationId xmlns:a16="http://schemas.microsoft.com/office/drawing/2014/main" id="{F925F04B-48B5-4335-8337-2254A57E41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75849"/>
            <a:ext cx="1324947" cy="365125"/>
          </a:xfrm>
        </p:spPr>
        <p:txBody>
          <a:bodyPr/>
          <a:lstStyle/>
          <a:p>
            <a:r>
              <a:rPr lang="he-IL" dirty="0"/>
              <a:t>אשכול פיננסי כלכלי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258376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תמונה 21">
            <a:extLst>
              <a:ext uri="{FF2B5EF4-FFF2-40B4-BE49-F238E27FC236}">
                <a16:creationId xmlns:a16="http://schemas.microsoft.com/office/drawing/2014/main" id="{6152B443-17AD-38BC-72B3-A78171998E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4881" y="182077"/>
            <a:ext cx="4006575" cy="1148653"/>
          </a:xfrm>
          <a:prstGeom prst="rect">
            <a:avLst/>
          </a:prstGeom>
        </p:spPr>
      </p:pic>
      <p:sp>
        <p:nvSpPr>
          <p:cNvPr id="2" name="כותרת משנה 2">
            <a:extLst>
              <a:ext uri="{FF2B5EF4-FFF2-40B4-BE49-F238E27FC236}">
                <a16:creationId xmlns:a16="http://schemas.microsoft.com/office/drawing/2014/main" id="{6FF69801-1338-65DC-2B77-9EE5111AEE19}"/>
              </a:ext>
            </a:extLst>
          </p:cNvPr>
          <p:cNvSpPr txBox="1">
            <a:spLocks/>
          </p:cNvSpPr>
          <p:nvPr/>
        </p:nvSpPr>
        <p:spPr>
          <a:xfrm>
            <a:off x="2187464" y="3457030"/>
            <a:ext cx="8094075" cy="843079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0" indent="0" algn="ct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e-IL" sz="36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ג. מדדי מרכז – שימוש בטבלת אקסל</a:t>
            </a:r>
          </a:p>
        </p:txBody>
      </p:sp>
      <p:sp>
        <p:nvSpPr>
          <p:cNvPr id="5" name="כותרת משנה 2">
            <a:extLst>
              <a:ext uri="{FF2B5EF4-FFF2-40B4-BE49-F238E27FC236}">
                <a16:creationId xmlns:a16="http://schemas.microsoft.com/office/drawing/2014/main" id="{3F65CC54-3903-C5ED-1E67-BFBC963E0608}"/>
              </a:ext>
            </a:extLst>
          </p:cNvPr>
          <p:cNvSpPr txBox="1">
            <a:spLocks/>
          </p:cNvSpPr>
          <p:nvPr/>
        </p:nvSpPr>
        <p:spPr>
          <a:xfrm>
            <a:off x="1519084" y="2597537"/>
            <a:ext cx="10471748" cy="843079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0" indent="0" algn="ct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e-IL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מדדי מרכז (ממוצע, חציון ושכיח) </a:t>
            </a:r>
          </a:p>
        </p:txBody>
      </p:sp>
      <p:pic>
        <p:nvPicPr>
          <p:cNvPr id="6" name="תמונה 5">
            <a:extLst>
              <a:ext uri="{FF2B5EF4-FFF2-40B4-BE49-F238E27FC236}">
                <a16:creationId xmlns:a16="http://schemas.microsoft.com/office/drawing/2014/main" id="{AD4DABDF-CE4A-0A49-EE7D-030E61A6198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0657" b="10298"/>
          <a:stretch/>
        </p:blipFill>
        <p:spPr>
          <a:xfrm>
            <a:off x="0" y="4298729"/>
            <a:ext cx="12192000" cy="2559272"/>
          </a:xfrm>
          <a:prstGeom prst="rect">
            <a:avLst/>
          </a:prstGeom>
        </p:spPr>
      </p:pic>
      <p:sp>
        <p:nvSpPr>
          <p:cNvPr id="7" name="מציין מיקום של כותרת תחתונה 6">
            <a:extLst>
              <a:ext uri="{FF2B5EF4-FFF2-40B4-BE49-F238E27FC236}">
                <a16:creationId xmlns:a16="http://schemas.microsoft.com/office/drawing/2014/main" id="{7C6BD0E2-1D35-ED16-A2FF-F73188D3BB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75849"/>
            <a:ext cx="1324947" cy="365125"/>
          </a:xfrm>
        </p:spPr>
        <p:txBody>
          <a:bodyPr/>
          <a:lstStyle/>
          <a:p>
            <a:r>
              <a:rPr lang="he-IL" dirty="0"/>
              <a:t>אשכול פיננסי כלכלי</a:t>
            </a:r>
            <a:endParaRPr lang="en-US" dirty="0"/>
          </a:p>
        </p:txBody>
      </p:sp>
      <p:sp>
        <p:nvSpPr>
          <p:cNvPr id="3" name="כותרת משנה 2">
            <a:extLst>
              <a:ext uri="{FF2B5EF4-FFF2-40B4-BE49-F238E27FC236}">
                <a16:creationId xmlns:a16="http://schemas.microsoft.com/office/drawing/2014/main" id="{B9114699-9F39-442B-65D0-1779BBCA5B6F}"/>
              </a:ext>
            </a:extLst>
          </p:cNvPr>
          <p:cNvSpPr txBox="1">
            <a:spLocks/>
          </p:cNvSpPr>
          <p:nvPr/>
        </p:nvSpPr>
        <p:spPr>
          <a:xfrm>
            <a:off x="201167" y="1657536"/>
            <a:ext cx="11789665" cy="843079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0" indent="0" algn="ct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e-IL" sz="40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יחידה רביעית</a:t>
            </a:r>
            <a:r>
              <a:rPr lang="he-IL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סטטיסטיקה – מדדי מרכז</a:t>
            </a:r>
          </a:p>
          <a:p>
            <a:endParaRPr lang="he-IL" sz="40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9559531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תמונה 7">
            <a:extLst>
              <a:ext uri="{FF2B5EF4-FFF2-40B4-BE49-F238E27FC236}">
                <a16:creationId xmlns:a16="http://schemas.microsoft.com/office/drawing/2014/main" id="{7869163D-FB5D-0318-3618-EC29853AE29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657" b="10298"/>
          <a:stretch/>
        </p:blipFill>
        <p:spPr>
          <a:xfrm rot="16200000">
            <a:off x="-2419002" y="2419002"/>
            <a:ext cx="6840977" cy="2002970"/>
          </a:xfrm>
          <a:prstGeom prst="rect">
            <a:avLst/>
          </a:prstGeom>
        </p:spPr>
      </p:pic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sp>
        <p:nvSpPr>
          <p:cNvPr id="21" name="מציין מיקום של כותרת תחתונה 6">
            <a:extLst>
              <a:ext uri="{FF2B5EF4-FFF2-40B4-BE49-F238E27FC236}">
                <a16:creationId xmlns:a16="http://schemas.microsoft.com/office/drawing/2014/main" id="{F53DC830-4980-33F0-2EA8-6754834D11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75849"/>
            <a:ext cx="1324947" cy="365125"/>
          </a:xfrm>
        </p:spPr>
        <p:txBody>
          <a:bodyPr/>
          <a:lstStyle/>
          <a:p>
            <a:r>
              <a:rPr lang="he-IL" dirty="0"/>
              <a:t>אשכול פיננסי כלכלי</a:t>
            </a:r>
            <a:endParaRPr lang="en-US" dirty="0"/>
          </a:p>
        </p:txBody>
      </p:sp>
      <p:pic>
        <p:nvPicPr>
          <p:cNvPr id="6" name="תמונה 5">
            <a:extLst>
              <a:ext uri="{FF2B5EF4-FFF2-40B4-BE49-F238E27FC236}">
                <a16:creationId xmlns:a16="http://schemas.microsoft.com/office/drawing/2014/main" id="{D7F7E413-DC23-A4E0-EF29-9BF50084D36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b="85642"/>
          <a:stretch/>
        </p:blipFill>
        <p:spPr>
          <a:xfrm>
            <a:off x="3188628" y="884626"/>
            <a:ext cx="7887383" cy="71557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תמונה 6">
            <a:extLst>
              <a:ext uri="{FF2B5EF4-FFF2-40B4-BE49-F238E27FC236}">
                <a16:creationId xmlns:a16="http://schemas.microsoft.com/office/drawing/2014/main" id="{4F678482-17DA-D5DC-9EFF-5A8CC06BC54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t="18944"/>
          <a:stretch/>
        </p:blipFill>
        <p:spPr>
          <a:xfrm>
            <a:off x="3188628" y="1828800"/>
            <a:ext cx="7887383" cy="403973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5377897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תמונה 3">
            <a:extLst>
              <a:ext uri="{FF2B5EF4-FFF2-40B4-BE49-F238E27FC236}">
                <a16:creationId xmlns:a16="http://schemas.microsoft.com/office/drawing/2014/main" id="{EEFD748B-5E94-F079-8825-4F716B718FC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657" b="10298"/>
          <a:stretch/>
        </p:blipFill>
        <p:spPr>
          <a:xfrm rot="16200000">
            <a:off x="-2419002" y="2419002"/>
            <a:ext cx="6840977" cy="2002970"/>
          </a:xfrm>
          <a:prstGeom prst="rect">
            <a:avLst/>
          </a:prstGeom>
        </p:spPr>
      </p:pic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sp>
        <p:nvSpPr>
          <p:cNvPr id="21" name="מציין מיקום של כותרת תחתונה 6">
            <a:extLst>
              <a:ext uri="{FF2B5EF4-FFF2-40B4-BE49-F238E27FC236}">
                <a16:creationId xmlns:a16="http://schemas.microsoft.com/office/drawing/2014/main" id="{F53DC830-4980-33F0-2EA8-6754834D11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75849"/>
            <a:ext cx="1324947" cy="365125"/>
          </a:xfrm>
        </p:spPr>
        <p:txBody>
          <a:bodyPr/>
          <a:lstStyle/>
          <a:p>
            <a:r>
              <a:rPr lang="he-IL" dirty="0"/>
              <a:t>אשכול פיננסי כלכלי</a:t>
            </a:r>
            <a:endParaRPr lang="en-US" dirty="0"/>
          </a:p>
        </p:txBody>
      </p:sp>
      <p:pic>
        <p:nvPicPr>
          <p:cNvPr id="3" name="תמונה 2">
            <a:extLst>
              <a:ext uri="{FF2B5EF4-FFF2-40B4-BE49-F238E27FC236}">
                <a16:creationId xmlns:a16="http://schemas.microsoft.com/office/drawing/2014/main" id="{0B1E2BC9-B7E2-7DC6-3D01-1E638F3C94F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00002" y="1878410"/>
            <a:ext cx="8024555" cy="198899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7871434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משנה 2">
            <a:extLst>
              <a:ext uri="{FF2B5EF4-FFF2-40B4-BE49-F238E27FC236}">
                <a16:creationId xmlns:a16="http://schemas.microsoft.com/office/drawing/2014/main" id="{A915D72C-8E67-FE9E-929D-D19EA78FBC0B}"/>
              </a:ext>
            </a:extLst>
          </p:cNvPr>
          <p:cNvSpPr txBox="1">
            <a:spLocks/>
          </p:cNvSpPr>
          <p:nvPr/>
        </p:nvSpPr>
        <p:spPr>
          <a:xfrm>
            <a:off x="2336799" y="2405881"/>
            <a:ext cx="7788539" cy="843079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0" indent="0" algn="ct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e-IL" sz="6000" b="1" dirty="0">
                <a:solidFill>
                  <a:srgbClr val="D52E7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דוגמה פתורה</a:t>
            </a:r>
            <a:endParaRPr lang="he-IL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2" name="תמונה 21">
            <a:extLst>
              <a:ext uri="{FF2B5EF4-FFF2-40B4-BE49-F238E27FC236}">
                <a16:creationId xmlns:a16="http://schemas.microsoft.com/office/drawing/2014/main" id="{6152B443-17AD-38BC-72B3-A78171998E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2711" y="185098"/>
            <a:ext cx="4006575" cy="1148653"/>
          </a:xfrm>
          <a:prstGeom prst="rect">
            <a:avLst/>
          </a:prstGeom>
        </p:spPr>
      </p:pic>
      <p:pic>
        <p:nvPicPr>
          <p:cNvPr id="5" name="תמונה 4">
            <a:extLst>
              <a:ext uri="{FF2B5EF4-FFF2-40B4-BE49-F238E27FC236}">
                <a16:creationId xmlns:a16="http://schemas.microsoft.com/office/drawing/2014/main" id="{07EF92DE-0C83-70A8-06E7-EDFF268DB59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0657" b="10298"/>
          <a:stretch/>
        </p:blipFill>
        <p:spPr>
          <a:xfrm>
            <a:off x="0" y="4298729"/>
            <a:ext cx="12192000" cy="2559272"/>
          </a:xfrm>
          <a:prstGeom prst="rect">
            <a:avLst/>
          </a:prstGeom>
        </p:spPr>
      </p:pic>
      <p:sp>
        <p:nvSpPr>
          <p:cNvPr id="3" name="כותרת משנה 2">
            <a:extLst>
              <a:ext uri="{FF2B5EF4-FFF2-40B4-BE49-F238E27FC236}">
                <a16:creationId xmlns:a16="http://schemas.microsoft.com/office/drawing/2014/main" id="{FE23E111-8885-EB58-671C-9C90179BE5DC}"/>
              </a:ext>
            </a:extLst>
          </p:cNvPr>
          <p:cNvSpPr txBox="1">
            <a:spLocks/>
          </p:cNvSpPr>
          <p:nvPr/>
        </p:nvSpPr>
        <p:spPr>
          <a:xfrm>
            <a:off x="3513951" y="3619807"/>
            <a:ext cx="5619031" cy="843079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0" indent="0" algn="ct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e-IL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עמודים 204-206</a:t>
            </a:r>
          </a:p>
        </p:txBody>
      </p:sp>
      <p:sp>
        <p:nvSpPr>
          <p:cNvPr id="6" name="מציין מיקום של כותרת תחתונה 6">
            <a:extLst>
              <a:ext uri="{FF2B5EF4-FFF2-40B4-BE49-F238E27FC236}">
                <a16:creationId xmlns:a16="http://schemas.microsoft.com/office/drawing/2014/main" id="{183F963D-81A0-2FC3-FFD3-8D7EF6CBEB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75849"/>
            <a:ext cx="1324947" cy="365125"/>
          </a:xfrm>
        </p:spPr>
        <p:txBody>
          <a:bodyPr/>
          <a:lstStyle/>
          <a:p>
            <a:r>
              <a:rPr lang="he-IL" dirty="0"/>
              <a:t>אשכול פיננסי כלכלי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328128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תמונה 26">
            <a:extLst>
              <a:ext uri="{FF2B5EF4-FFF2-40B4-BE49-F238E27FC236}">
                <a16:creationId xmlns:a16="http://schemas.microsoft.com/office/drawing/2014/main" id="{DF60967A-8BCE-E31B-6C37-5351BE74945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657" b="10298"/>
          <a:stretch/>
        </p:blipFill>
        <p:spPr>
          <a:xfrm rot="16200000">
            <a:off x="-2419002" y="2419002"/>
            <a:ext cx="6840977" cy="2002970"/>
          </a:xfrm>
          <a:prstGeom prst="rect">
            <a:avLst/>
          </a:prstGeom>
        </p:spPr>
      </p:pic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sp>
        <p:nvSpPr>
          <p:cNvPr id="21" name="מציין מיקום של כותרת תחתונה 6">
            <a:extLst>
              <a:ext uri="{FF2B5EF4-FFF2-40B4-BE49-F238E27FC236}">
                <a16:creationId xmlns:a16="http://schemas.microsoft.com/office/drawing/2014/main" id="{F53DC830-4980-33F0-2EA8-6754834D11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75849"/>
            <a:ext cx="1324947" cy="365125"/>
          </a:xfrm>
        </p:spPr>
        <p:txBody>
          <a:bodyPr/>
          <a:lstStyle/>
          <a:p>
            <a:r>
              <a:rPr lang="he-IL" dirty="0"/>
              <a:t>אשכול פיננסי כלכלי</a:t>
            </a:r>
            <a:endParaRPr lang="en-US" dirty="0"/>
          </a:p>
        </p:txBody>
      </p:sp>
      <p:pic>
        <p:nvPicPr>
          <p:cNvPr id="6" name="תמונה 5">
            <a:extLst>
              <a:ext uri="{FF2B5EF4-FFF2-40B4-BE49-F238E27FC236}">
                <a16:creationId xmlns:a16="http://schemas.microsoft.com/office/drawing/2014/main" id="{D92FD5CA-6E66-99A7-AD6C-D325C78CF4B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09047" y="262830"/>
            <a:ext cx="6073666" cy="360457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תמונה 7">
            <a:extLst>
              <a:ext uri="{FF2B5EF4-FFF2-40B4-BE49-F238E27FC236}">
                <a16:creationId xmlns:a16="http://schemas.microsoft.com/office/drawing/2014/main" id="{A43BC16E-B79B-BA95-A483-88250F0EC36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31570" y="4061437"/>
            <a:ext cx="7651143" cy="53344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תמונה 9">
            <a:extLst>
              <a:ext uri="{FF2B5EF4-FFF2-40B4-BE49-F238E27FC236}">
                <a16:creationId xmlns:a16="http://schemas.microsoft.com/office/drawing/2014/main" id="{A3EDA39D-FF95-AA5D-3197-BD5798B5F7E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42171" y="4788918"/>
            <a:ext cx="6729043" cy="54868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4" name="תמונה 13">
            <a:extLst>
              <a:ext uri="{FF2B5EF4-FFF2-40B4-BE49-F238E27FC236}">
                <a16:creationId xmlns:a16="http://schemas.microsoft.com/office/drawing/2014/main" id="{CA0D48D9-BA8D-E461-6CDB-CA86D9EDA8C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39749" y="5571736"/>
            <a:ext cx="4404742" cy="563929"/>
          </a:xfrm>
          <a:prstGeom prst="rect">
            <a:avLst/>
          </a:prstGeom>
        </p:spPr>
      </p:pic>
      <p:pic>
        <p:nvPicPr>
          <p:cNvPr id="24" name="תמונה 23">
            <a:extLst>
              <a:ext uri="{FF2B5EF4-FFF2-40B4-BE49-F238E27FC236}">
                <a16:creationId xmlns:a16="http://schemas.microsoft.com/office/drawing/2014/main" id="{7E2F7B69-3905-B5DC-8501-DAA313A2C2B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34415" y="6313210"/>
            <a:ext cx="7110076" cy="236240"/>
          </a:xfrm>
          <a:prstGeom prst="rect">
            <a:avLst/>
          </a:prstGeom>
        </p:spPr>
      </p:pic>
      <p:pic>
        <p:nvPicPr>
          <p:cNvPr id="26" name="תמונה 25">
            <a:extLst>
              <a:ext uri="{FF2B5EF4-FFF2-40B4-BE49-F238E27FC236}">
                <a16:creationId xmlns:a16="http://schemas.microsoft.com/office/drawing/2014/main" id="{2BD902CD-19D4-1CB6-A3B0-A5246559DDB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2459" y="4061437"/>
            <a:ext cx="3749365" cy="2377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89169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תמונה 12">
            <a:extLst>
              <a:ext uri="{FF2B5EF4-FFF2-40B4-BE49-F238E27FC236}">
                <a16:creationId xmlns:a16="http://schemas.microsoft.com/office/drawing/2014/main" id="{B400360D-210B-4F36-3DC9-91228EB4235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657" b="10298"/>
          <a:stretch/>
        </p:blipFill>
        <p:spPr>
          <a:xfrm rot="16200000">
            <a:off x="-2419002" y="2419002"/>
            <a:ext cx="6840977" cy="2002970"/>
          </a:xfrm>
          <a:prstGeom prst="rect">
            <a:avLst/>
          </a:prstGeom>
        </p:spPr>
      </p:pic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sp>
        <p:nvSpPr>
          <p:cNvPr id="21" name="מציין מיקום של כותרת תחתונה 6">
            <a:extLst>
              <a:ext uri="{FF2B5EF4-FFF2-40B4-BE49-F238E27FC236}">
                <a16:creationId xmlns:a16="http://schemas.microsoft.com/office/drawing/2014/main" id="{F53DC830-4980-33F0-2EA8-6754834D11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75849"/>
            <a:ext cx="1324947" cy="365125"/>
          </a:xfrm>
        </p:spPr>
        <p:txBody>
          <a:bodyPr/>
          <a:lstStyle/>
          <a:p>
            <a:r>
              <a:rPr lang="he-IL" dirty="0"/>
              <a:t>אשכול פיננסי כלכלי</a:t>
            </a:r>
            <a:endParaRPr lang="en-US" dirty="0"/>
          </a:p>
        </p:txBody>
      </p:sp>
      <p:pic>
        <p:nvPicPr>
          <p:cNvPr id="10" name="תמונה 9">
            <a:extLst>
              <a:ext uri="{FF2B5EF4-FFF2-40B4-BE49-F238E27FC236}">
                <a16:creationId xmlns:a16="http://schemas.microsoft.com/office/drawing/2014/main" id="{A3EDA39D-FF95-AA5D-3197-BD5798B5F7E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b="-4991"/>
          <a:stretch/>
        </p:blipFill>
        <p:spPr>
          <a:xfrm>
            <a:off x="5333611" y="308550"/>
            <a:ext cx="6729043" cy="57607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תמונה 2">
            <a:extLst>
              <a:ext uri="{FF2B5EF4-FFF2-40B4-BE49-F238E27FC236}">
                <a16:creationId xmlns:a16="http://schemas.microsoft.com/office/drawing/2014/main" id="{0F256F67-A268-2093-FCF6-A519F251440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12139" b="83276"/>
          <a:stretch/>
        </p:blipFill>
        <p:spPr>
          <a:xfrm>
            <a:off x="4918459" y="1326239"/>
            <a:ext cx="6729043" cy="834810"/>
          </a:xfrm>
          <a:prstGeom prst="rect">
            <a:avLst/>
          </a:prstGeom>
        </p:spPr>
      </p:pic>
      <p:pic>
        <p:nvPicPr>
          <p:cNvPr id="4" name="תמונה 3">
            <a:extLst>
              <a:ext uri="{FF2B5EF4-FFF2-40B4-BE49-F238E27FC236}">
                <a16:creationId xmlns:a16="http://schemas.microsoft.com/office/drawing/2014/main" id="{F1DAD0AC-0F97-2B78-F455-C414BF7B40F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9804" t="16724" b="62759"/>
          <a:stretch/>
        </p:blipFill>
        <p:spPr>
          <a:xfrm>
            <a:off x="4739640" y="2237249"/>
            <a:ext cx="6907862" cy="1024111"/>
          </a:xfrm>
          <a:prstGeom prst="rect">
            <a:avLst/>
          </a:prstGeom>
        </p:spPr>
      </p:pic>
      <p:pic>
        <p:nvPicPr>
          <p:cNvPr id="5" name="תמונה 4">
            <a:extLst>
              <a:ext uri="{FF2B5EF4-FFF2-40B4-BE49-F238E27FC236}">
                <a16:creationId xmlns:a16="http://schemas.microsoft.com/office/drawing/2014/main" id="{7500784C-E51C-A90F-BD36-02C5E523FB1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t="37241" b="37417"/>
          <a:stretch/>
        </p:blipFill>
        <p:spPr>
          <a:xfrm>
            <a:off x="3988738" y="3337560"/>
            <a:ext cx="7658764" cy="1264920"/>
          </a:xfrm>
          <a:prstGeom prst="rect">
            <a:avLst/>
          </a:prstGeom>
        </p:spPr>
      </p:pic>
      <p:pic>
        <p:nvPicPr>
          <p:cNvPr id="26" name="תמונה 25">
            <a:extLst>
              <a:ext uri="{FF2B5EF4-FFF2-40B4-BE49-F238E27FC236}">
                <a16:creationId xmlns:a16="http://schemas.microsoft.com/office/drawing/2014/main" id="{2BD902CD-19D4-1CB6-A3B0-A5246559DDB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26664" y="1074111"/>
            <a:ext cx="3749365" cy="237764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תמונה 6">
            <a:extLst>
              <a:ext uri="{FF2B5EF4-FFF2-40B4-BE49-F238E27FC236}">
                <a16:creationId xmlns:a16="http://schemas.microsoft.com/office/drawing/2014/main" id="{5B2A3D5F-1297-6EE3-ED3B-B7F5DEF3313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30300" t="62583" b="19046"/>
          <a:stretch/>
        </p:blipFill>
        <p:spPr>
          <a:xfrm>
            <a:off x="6309360" y="4678680"/>
            <a:ext cx="5338142" cy="917012"/>
          </a:xfrm>
          <a:prstGeom prst="rect">
            <a:avLst/>
          </a:prstGeom>
        </p:spPr>
      </p:pic>
      <p:pic>
        <p:nvPicPr>
          <p:cNvPr id="9" name="תמונה 8">
            <a:extLst>
              <a:ext uri="{FF2B5EF4-FFF2-40B4-BE49-F238E27FC236}">
                <a16:creationId xmlns:a16="http://schemas.microsoft.com/office/drawing/2014/main" id="{D1F6A8E8-33FE-30C4-A15A-F3B7DBDAD26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32290" t="80954"/>
          <a:stretch/>
        </p:blipFill>
        <p:spPr>
          <a:xfrm>
            <a:off x="6461760" y="5671892"/>
            <a:ext cx="5185742" cy="950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6098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תמונה 14">
            <a:extLst>
              <a:ext uri="{FF2B5EF4-FFF2-40B4-BE49-F238E27FC236}">
                <a16:creationId xmlns:a16="http://schemas.microsoft.com/office/drawing/2014/main" id="{7BBD7CD9-9BE2-9E69-251E-3AFC6D3AA1D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657" b="10298"/>
          <a:stretch/>
        </p:blipFill>
        <p:spPr>
          <a:xfrm rot="16200000">
            <a:off x="-2419002" y="2419002"/>
            <a:ext cx="6840977" cy="2002970"/>
          </a:xfrm>
          <a:prstGeom prst="rect">
            <a:avLst/>
          </a:prstGeom>
        </p:spPr>
      </p:pic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sp>
        <p:nvSpPr>
          <p:cNvPr id="21" name="מציין מיקום של כותרת תחתונה 6">
            <a:extLst>
              <a:ext uri="{FF2B5EF4-FFF2-40B4-BE49-F238E27FC236}">
                <a16:creationId xmlns:a16="http://schemas.microsoft.com/office/drawing/2014/main" id="{F53DC830-4980-33F0-2EA8-6754834D11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75849"/>
            <a:ext cx="1324947" cy="365125"/>
          </a:xfrm>
        </p:spPr>
        <p:txBody>
          <a:bodyPr/>
          <a:lstStyle/>
          <a:p>
            <a:r>
              <a:rPr lang="he-IL" dirty="0"/>
              <a:t>אשכול פיננסי כלכלי</a:t>
            </a:r>
            <a:endParaRPr lang="en-US" dirty="0"/>
          </a:p>
        </p:txBody>
      </p:sp>
      <p:pic>
        <p:nvPicPr>
          <p:cNvPr id="26" name="תמונה 25">
            <a:extLst>
              <a:ext uri="{FF2B5EF4-FFF2-40B4-BE49-F238E27FC236}">
                <a16:creationId xmlns:a16="http://schemas.microsoft.com/office/drawing/2014/main" id="{2BD902CD-19D4-1CB6-A3B0-A5246559DDB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0983" y="1154882"/>
            <a:ext cx="3749365" cy="237764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תמונה 5">
            <a:extLst>
              <a:ext uri="{FF2B5EF4-FFF2-40B4-BE49-F238E27FC236}">
                <a16:creationId xmlns:a16="http://schemas.microsoft.com/office/drawing/2014/main" id="{C7F295B9-DFC8-10D3-BA88-1F0B807B14A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b="67739"/>
          <a:stretch/>
        </p:blipFill>
        <p:spPr>
          <a:xfrm>
            <a:off x="5945408" y="235428"/>
            <a:ext cx="6066046" cy="28273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תמונה 10">
            <a:extLst>
              <a:ext uri="{FF2B5EF4-FFF2-40B4-BE49-F238E27FC236}">
                <a16:creationId xmlns:a16="http://schemas.microsoft.com/office/drawing/2014/main" id="{5C586BA5-7B95-5DE9-1812-872E365B2F8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66883" y="781998"/>
            <a:ext cx="7315834" cy="548688"/>
          </a:xfrm>
          <a:prstGeom prst="rect">
            <a:avLst/>
          </a:prstGeom>
        </p:spPr>
      </p:pic>
      <p:pic>
        <p:nvPicPr>
          <p:cNvPr id="12" name="תמונה 11">
            <a:extLst>
              <a:ext uri="{FF2B5EF4-FFF2-40B4-BE49-F238E27FC236}">
                <a16:creationId xmlns:a16="http://schemas.microsoft.com/office/drawing/2014/main" id="{5977CEE6-92B2-CFF4-82E5-05BAFD91355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t="30838" b="36902"/>
          <a:stretch/>
        </p:blipFill>
        <p:spPr>
          <a:xfrm>
            <a:off x="5945408" y="2343705"/>
            <a:ext cx="6066046" cy="28273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4" name="תמונה 13">
            <a:extLst>
              <a:ext uri="{FF2B5EF4-FFF2-40B4-BE49-F238E27FC236}">
                <a16:creationId xmlns:a16="http://schemas.microsoft.com/office/drawing/2014/main" id="{2568252B-7DF0-DABA-A0D6-C9F2819FC1D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57400" y="2958334"/>
            <a:ext cx="7125317" cy="1493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4549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תמונה 6">
            <a:extLst>
              <a:ext uri="{FF2B5EF4-FFF2-40B4-BE49-F238E27FC236}">
                <a16:creationId xmlns:a16="http://schemas.microsoft.com/office/drawing/2014/main" id="{60DE560E-D6F2-A11C-7371-4860689B5CD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657" b="10298"/>
          <a:stretch/>
        </p:blipFill>
        <p:spPr>
          <a:xfrm rot="16200000">
            <a:off x="-2419002" y="2419002"/>
            <a:ext cx="6840977" cy="2002970"/>
          </a:xfrm>
          <a:prstGeom prst="rect">
            <a:avLst/>
          </a:prstGeom>
        </p:spPr>
      </p:pic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sp>
        <p:nvSpPr>
          <p:cNvPr id="21" name="מציין מיקום של כותרת תחתונה 6">
            <a:extLst>
              <a:ext uri="{FF2B5EF4-FFF2-40B4-BE49-F238E27FC236}">
                <a16:creationId xmlns:a16="http://schemas.microsoft.com/office/drawing/2014/main" id="{F53DC830-4980-33F0-2EA8-6754834D11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75849"/>
            <a:ext cx="1324947" cy="365125"/>
          </a:xfrm>
        </p:spPr>
        <p:txBody>
          <a:bodyPr/>
          <a:lstStyle/>
          <a:p>
            <a:r>
              <a:rPr lang="he-IL" dirty="0"/>
              <a:t>אשכול פיננסי כלכלי</a:t>
            </a:r>
            <a:endParaRPr lang="en-US" dirty="0"/>
          </a:p>
        </p:txBody>
      </p:sp>
      <p:pic>
        <p:nvPicPr>
          <p:cNvPr id="26" name="תמונה 25">
            <a:extLst>
              <a:ext uri="{FF2B5EF4-FFF2-40B4-BE49-F238E27FC236}">
                <a16:creationId xmlns:a16="http://schemas.microsoft.com/office/drawing/2014/main" id="{2BD902CD-19D4-1CB6-A3B0-A5246559DDB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2473" y="1051354"/>
            <a:ext cx="3749365" cy="237764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תמונה 5">
            <a:extLst>
              <a:ext uri="{FF2B5EF4-FFF2-40B4-BE49-F238E27FC236}">
                <a16:creationId xmlns:a16="http://schemas.microsoft.com/office/drawing/2014/main" id="{C7F295B9-DFC8-10D3-BA88-1F0B807B14A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35607" t="67785" b="-46"/>
          <a:stretch/>
        </p:blipFill>
        <p:spPr>
          <a:xfrm>
            <a:off x="8105313" y="446224"/>
            <a:ext cx="3906141" cy="28273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תמונה 2">
            <a:extLst>
              <a:ext uri="{FF2B5EF4-FFF2-40B4-BE49-F238E27FC236}">
                <a16:creationId xmlns:a16="http://schemas.microsoft.com/office/drawing/2014/main" id="{90CCEB45-5DB7-8532-357F-159866378C3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35202" y="1009730"/>
            <a:ext cx="6226080" cy="213378"/>
          </a:xfrm>
          <a:prstGeom prst="rect">
            <a:avLst/>
          </a:prstGeom>
        </p:spPr>
      </p:pic>
      <p:pic>
        <p:nvPicPr>
          <p:cNvPr id="5" name="תמונה 4">
            <a:extLst>
              <a:ext uri="{FF2B5EF4-FFF2-40B4-BE49-F238E27FC236}">
                <a16:creationId xmlns:a16="http://schemas.microsoft.com/office/drawing/2014/main" id="{7DEDB3F4-CA0D-F078-E253-59324AC78B0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49343" y="1262864"/>
            <a:ext cx="6911939" cy="1204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1250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תמונה 8">
            <a:extLst>
              <a:ext uri="{FF2B5EF4-FFF2-40B4-BE49-F238E27FC236}">
                <a16:creationId xmlns:a16="http://schemas.microsoft.com/office/drawing/2014/main" id="{73154EFD-8397-7667-E340-8CF3D92AD6D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657" b="10298"/>
          <a:stretch/>
        </p:blipFill>
        <p:spPr>
          <a:xfrm rot="16200000">
            <a:off x="-2419002" y="2419002"/>
            <a:ext cx="6840977" cy="2002970"/>
          </a:xfrm>
          <a:prstGeom prst="rect">
            <a:avLst/>
          </a:prstGeom>
        </p:spPr>
      </p:pic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sp>
        <p:nvSpPr>
          <p:cNvPr id="21" name="מציין מיקום של כותרת תחתונה 6">
            <a:extLst>
              <a:ext uri="{FF2B5EF4-FFF2-40B4-BE49-F238E27FC236}">
                <a16:creationId xmlns:a16="http://schemas.microsoft.com/office/drawing/2014/main" id="{F53DC830-4980-33F0-2EA8-6754834D11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75849"/>
            <a:ext cx="1324947" cy="365125"/>
          </a:xfrm>
        </p:spPr>
        <p:txBody>
          <a:bodyPr/>
          <a:lstStyle/>
          <a:p>
            <a:r>
              <a:rPr lang="he-IL" dirty="0"/>
              <a:t>אשכול פיננסי כלכלי</a:t>
            </a:r>
            <a:endParaRPr lang="en-US" dirty="0"/>
          </a:p>
        </p:txBody>
      </p:sp>
      <p:pic>
        <p:nvPicPr>
          <p:cNvPr id="4" name="תמונה 3">
            <a:extLst>
              <a:ext uri="{FF2B5EF4-FFF2-40B4-BE49-F238E27FC236}">
                <a16:creationId xmlns:a16="http://schemas.microsoft.com/office/drawing/2014/main" id="{37EFFDD6-18BD-890B-453B-70CA9E02831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56098" y="232291"/>
            <a:ext cx="7734970" cy="273581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תמונה 7">
            <a:extLst>
              <a:ext uri="{FF2B5EF4-FFF2-40B4-BE49-F238E27FC236}">
                <a16:creationId xmlns:a16="http://schemas.microsoft.com/office/drawing/2014/main" id="{DADF5AF3-D001-98A2-3BB4-C352015736C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58427" y="3429000"/>
            <a:ext cx="7574936" cy="2103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9325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תמונה 5">
            <a:extLst>
              <a:ext uri="{FF2B5EF4-FFF2-40B4-BE49-F238E27FC236}">
                <a16:creationId xmlns:a16="http://schemas.microsoft.com/office/drawing/2014/main" id="{A505CB45-5033-413B-48AA-9F70D8C3FC8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657" b="10298"/>
          <a:stretch/>
        </p:blipFill>
        <p:spPr>
          <a:xfrm rot="16200000">
            <a:off x="-2419002" y="2419002"/>
            <a:ext cx="6840977" cy="2002970"/>
          </a:xfrm>
          <a:prstGeom prst="rect">
            <a:avLst/>
          </a:prstGeom>
        </p:spPr>
      </p:pic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sp>
        <p:nvSpPr>
          <p:cNvPr id="21" name="מציין מיקום של כותרת תחתונה 6">
            <a:extLst>
              <a:ext uri="{FF2B5EF4-FFF2-40B4-BE49-F238E27FC236}">
                <a16:creationId xmlns:a16="http://schemas.microsoft.com/office/drawing/2014/main" id="{F53DC830-4980-33F0-2EA8-6754834D11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75849"/>
            <a:ext cx="1324947" cy="365125"/>
          </a:xfrm>
        </p:spPr>
        <p:txBody>
          <a:bodyPr/>
          <a:lstStyle/>
          <a:p>
            <a:r>
              <a:rPr lang="he-IL" dirty="0"/>
              <a:t>אשכול פיננסי כלכלי</a:t>
            </a:r>
            <a:endParaRPr lang="en-US" dirty="0"/>
          </a:p>
        </p:txBody>
      </p:sp>
      <p:pic>
        <p:nvPicPr>
          <p:cNvPr id="3" name="תמונה 2">
            <a:extLst>
              <a:ext uri="{FF2B5EF4-FFF2-40B4-BE49-F238E27FC236}">
                <a16:creationId xmlns:a16="http://schemas.microsoft.com/office/drawing/2014/main" id="{0FE4FFBE-06AA-8577-0614-2AF86D612F9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47305" y="2514521"/>
            <a:ext cx="7049111" cy="182895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884082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תמונה 32">
            <a:extLst>
              <a:ext uri="{FF2B5EF4-FFF2-40B4-BE49-F238E27FC236}">
                <a16:creationId xmlns:a16="http://schemas.microsoft.com/office/drawing/2014/main" id="{282CF7A0-B536-4BD0-4907-7A2F89D7D48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657" b="10298"/>
          <a:stretch/>
        </p:blipFill>
        <p:spPr>
          <a:xfrm rot="16200000">
            <a:off x="-2419002" y="2419002"/>
            <a:ext cx="6840977" cy="2002970"/>
          </a:xfrm>
          <a:prstGeom prst="rect">
            <a:avLst/>
          </a:prstGeom>
        </p:spPr>
      </p:pic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sp>
        <p:nvSpPr>
          <p:cNvPr id="21" name="מציין מיקום של כותרת תחתונה 6">
            <a:extLst>
              <a:ext uri="{FF2B5EF4-FFF2-40B4-BE49-F238E27FC236}">
                <a16:creationId xmlns:a16="http://schemas.microsoft.com/office/drawing/2014/main" id="{F53DC830-4980-33F0-2EA8-6754834D11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75849"/>
            <a:ext cx="1324947" cy="365125"/>
          </a:xfrm>
        </p:spPr>
        <p:txBody>
          <a:bodyPr/>
          <a:lstStyle/>
          <a:p>
            <a:r>
              <a:rPr lang="he-IL" dirty="0"/>
              <a:t>אשכול פיננסי כלכלי</a:t>
            </a:r>
            <a:endParaRPr lang="en-US" dirty="0"/>
          </a:p>
        </p:txBody>
      </p:sp>
      <p:pic>
        <p:nvPicPr>
          <p:cNvPr id="30" name="תמונה 29">
            <a:extLst>
              <a:ext uri="{FF2B5EF4-FFF2-40B4-BE49-F238E27FC236}">
                <a16:creationId xmlns:a16="http://schemas.microsoft.com/office/drawing/2014/main" id="{459C28BD-B8A4-8DA4-5ADB-F6D6669BCBE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b="55399"/>
          <a:stretch/>
        </p:blipFill>
        <p:spPr>
          <a:xfrm>
            <a:off x="4797466" y="278882"/>
            <a:ext cx="7110076" cy="237582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2" name="תמונה 31">
            <a:extLst>
              <a:ext uri="{FF2B5EF4-FFF2-40B4-BE49-F238E27FC236}">
                <a16:creationId xmlns:a16="http://schemas.microsoft.com/office/drawing/2014/main" id="{9824ECAC-7A9B-472C-1C31-3349ECE38B2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38270" y="2942850"/>
            <a:ext cx="6950042" cy="1562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728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תמונה 21">
            <a:extLst>
              <a:ext uri="{FF2B5EF4-FFF2-40B4-BE49-F238E27FC236}">
                <a16:creationId xmlns:a16="http://schemas.microsoft.com/office/drawing/2014/main" id="{6152B443-17AD-38BC-72B3-A78171998E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4881" y="182077"/>
            <a:ext cx="4006575" cy="1148653"/>
          </a:xfrm>
          <a:prstGeom prst="rect">
            <a:avLst/>
          </a:prstGeom>
        </p:spPr>
      </p:pic>
      <p:sp>
        <p:nvSpPr>
          <p:cNvPr id="2" name="כותרת משנה 2">
            <a:extLst>
              <a:ext uri="{FF2B5EF4-FFF2-40B4-BE49-F238E27FC236}">
                <a16:creationId xmlns:a16="http://schemas.microsoft.com/office/drawing/2014/main" id="{6FF69801-1338-65DC-2B77-9EE5111AEE19}"/>
              </a:ext>
            </a:extLst>
          </p:cNvPr>
          <p:cNvSpPr txBox="1">
            <a:spLocks/>
          </p:cNvSpPr>
          <p:nvPr/>
        </p:nvSpPr>
        <p:spPr>
          <a:xfrm>
            <a:off x="1161276" y="3456450"/>
            <a:ext cx="8678760" cy="843079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0" indent="0" algn="ct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e-IL" sz="36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א. הוספה או הסרה של משתנה אחד או יותר</a:t>
            </a:r>
          </a:p>
        </p:txBody>
      </p:sp>
      <p:sp>
        <p:nvSpPr>
          <p:cNvPr id="5" name="כותרת משנה 2">
            <a:extLst>
              <a:ext uri="{FF2B5EF4-FFF2-40B4-BE49-F238E27FC236}">
                <a16:creationId xmlns:a16="http://schemas.microsoft.com/office/drawing/2014/main" id="{3F65CC54-3903-C5ED-1E67-BFBC963E0608}"/>
              </a:ext>
            </a:extLst>
          </p:cNvPr>
          <p:cNvSpPr txBox="1">
            <a:spLocks/>
          </p:cNvSpPr>
          <p:nvPr/>
        </p:nvSpPr>
        <p:spPr>
          <a:xfrm>
            <a:off x="1161275" y="2585921"/>
            <a:ext cx="10471748" cy="843079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0" indent="0" algn="ct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e-IL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מדדי מרכז – שינוי במספר המשתנים </a:t>
            </a:r>
          </a:p>
        </p:txBody>
      </p:sp>
      <p:pic>
        <p:nvPicPr>
          <p:cNvPr id="10" name="תמונה 9">
            <a:extLst>
              <a:ext uri="{FF2B5EF4-FFF2-40B4-BE49-F238E27FC236}">
                <a16:creationId xmlns:a16="http://schemas.microsoft.com/office/drawing/2014/main" id="{2984432A-B940-8051-4598-41FDBB75BD1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0657" b="10298"/>
          <a:stretch/>
        </p:blipFill>
        <p:spPr>
          <a:xfrm>
            <a:off x="0" y="4298729"/>
            <a:ext cx="12192000" cy="2559272"/>
          </a:xfrm>
          <a:prstGeom prst="rect">
            <a:avLst/>
          </a:prstGeom>
        </p:spPr>
      </p:pic>
      <p:sp>
        <p:nvSpPr>
          <p:cNvPr id="7" name="מציין מיקום של כותרת תחתונה 6">
            <a:extLst>
              <a:ext uri="{FF2B5EF4-FFF2-40B4-BE49-F238E27FC236}">
                <a16:creationId xmlns:a16="http://schemas.microsoft.com/office/drawing/2014/main" id="{7C6BD0E2-1D35-ED16-A2FF-F73188D3BB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75849"/>
            <a:ext cx="1324947" cy="365125"/>
          </a:xfrm>
        </p:spPr>
        <p:txBody>
          <a:bodyPr/>
          <a:lstStyle/>
          <a:p>
            <a:r>
              <a:rPr lang="he-IL" dirty="0"/>
              <a:t>אשכול פיננסי כלכלי</a:t>
            </a:r>
            <a:endParaRPr lang="en-US" dirty="0"/>
          </a:p>
        </p:txBody>
      </p:sp>
      <p:sp>
        <p:nvSpPr>
          <p:cNvPr id="3" name="כותרת משנה 2">
            <a:extLst>
              <a:ext uri="{FF2B5EF4-FFF2-40B4-BE49-F238E27FC236}">
                <a16:creationId xmlns:a16="http://schemas.microsoft.com/office/drawing/2014/main" id="{B9114699-9F39-442B-65D0-1779BBCA5B6F}"/>
              </a:ext>
            </a:extLst>
          </p:cNvPr>
          <p:cNvSpPr txBox="1">
            <a:spLocks/>
          </p:cNvSpPr>
          <p:nvPr/>
        </p:nvSpPr>
        <p:spPr>
          <a:xfrm>
            <a:off x="201167" y="1657536"/>
            <a:ext cx="11789665" cy="843079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0" indent="0" algn="ct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e-IL" sz="40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יחידה רביעית</a:t>
            </a:r>
            <a:r>
              <a:rPr lang="he-IL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סטטיסטיקה – מדדי מרכז</a:t>
            </a:r>
          </a:p>
          <a:p>
            <a:endParaRPr lang="he-IL" sz="40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9866958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משנה 2">
            <a:extLst>
              <a:ext uri="{FF2B5EF4-FFF2-40B4-BE49-F238E27FC236}">
                <a16:creationId xmlns:a16="http://schemas.microsoft.com/office/drawing/2014/main" id="{A915D72C-8E67-FE9E-929D-D19EA78FBC0B}"/>
              </a:ext>
            </a:extLst>
          </p:cNvPr>
          <p:cNvSpPr txBox="1">
            <a:spLocks/>
          </p:cNvSpPr>
          <p:nvPr/>
        </p:nvSpPr>
        <p:spPr>
          <a:xfrm>
            <a:off x="2336799" y="2405881"/>
            <a:ext cx="7788539" cy="843079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0" indent="0" algn="ct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e-IL" sz="6000" b="1" dirty="0">
                <a:solidFill>
                  <a:srgbClr val="D52E7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דוגמאות פתורות</a:t>
            </a:r>
            <a:endParaRPr lang="he-IL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2" name="תמונה 21">
            <a:extLst>
              <a:ext uri="{FF2B5EF4-FFF2-40B4-BE49-F238E27FC236}">
                <a16:creationId xmlns:a16="http://schemas.microsoft.com/office/drawing/2014/main" id="{6152B443-17AD-38BC-72B3-A78171998E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2711" y="185098"/>
            <a:ext cx="4006575" cy="1148653"/>
          </a:xfrm>
          <a:prstGeom prst="rect">
            <a:avLst/>
          </a:prstGeom>
        </p:spPr>
      </p:pic>
      <p:pic>
        <p:nvPicPr>
          <p:cNvPr id="8" name="תמונה 7">
            <a:extLst>
              <a:ext uri="{FF2B5EF4-FFF2-40B4-BE49-F238E27FC236}">
                <a16:creationId xmlns:a16="http://schemas.microsoft.com/office/drawing/2014/main" id="{AF2C9A71-5884-A2C7-7800-A7B919761B0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0657" b="10298"/>
          <a:stretch/>
        </p:blipFill>
        <p:spPr>
          <a:xfrm>
            <a:off x="0" y="4298729"/>
            <a:ext cx="12192000" cy="2559272"/>
          </a:xfrm>
          <a:prstGeom prst="rect">
            <a:avLst/>
          </a:prstGeom>
        </p:spPr>
      </p:pic>
      <p:sp>
        <p:nvSpPr>
          <p:cNvPr id="3" name="כותרת משנה 2">
            <a:extLst>
              <a:ext uri="{FF2B5EF4-FFF2-40B4-BE49-F238E27FC236}">
                <a16:creationId xmlns:a16="http://schemas.microsoft.com/office/drawing/2014/main" id="{FE23E111-8885-EB58-671C-9C90179BE5DC}"/>
              </a:ext>
            </a:extLst>
          </p:cNvPr>
          <p:cNvSpPr txBox="1">
            <a:spLocks/>
          </p:cNvSpPr>
          <p:nvPr/>
        </p:nvSpPr>
        <p:spPr>
          <a:xfrm>
            <a:off x="3513951" y="3619807"/>
            <a:ext cx="5619031" cy="843079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0" indent="0" algn="ct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e-IL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עמודים 209-214</a:t>
            </a:r>
          </a:p>
        </p:txBody>
      </p:sp>
      <p:sp>
        <p:nvSpPr>
          <p:cNvPr id="6" name="מציין מיקום של כותרת תחתונה 6">
            <a:extLst>
              <a:ext uri="{FF2B5EF4-FFF2-40B4-BE49-F238E27FC236}">
                <a16:creationId xmlns:a16="http://schemas.microsoft.com/office/drawing/2014/main" id="{183F963D-81A0-2FC3-FFD3-8D7EF6CBEB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75849"/>
            <a:ext cx="1324947" cy="365125"/>
          </a:xfrm>
        </p:spPr>
        <p:txBody>
          <a:bodyPr/>
          <a:lstStyle/>
          <a:p>
            <a:r>
              <a:rPr lang="he-IL" dirty="0"/>
              <a:t>אשכול פיננסי כלכלי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2862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תמונה 15">
            <a:extLst>
              <a:ext uri="{FF2B5EF4-FFF2-40B4-BE49-F238E27FC236}">
                <a16:creationId xmlns:a16="http://schemas.microsoft.com/office/drawing/2014/main" id="{27EC287F-1AC3-7CD1-17FE-C82D5BF46E8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657" b="10298"/>
          <a:stretch/>
        </p:blipFill>
        <p:spPr>
          <a:xfrm rot="16200000">
            <a:off x="-2419002" y="2419002"/>
            <a:ext cx="6840977" cy="2002970"/>
          </a:xfrm>
          <a:prstGeom prst="rect">
            <a:avLst/>
          </a:prstGeom>
        </p:spPr>
      </p:pic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sp>
        <p:nvSpPr>
          <p:cNvPr id="21" name="מציין מיקום של כותרת תחתונה 6">
            <a:extLst>
              <a:ext uri="{FF2B5EF4-FFF2-40B4-BE49-F238E27FC236}">
                <a16:creationId xmlns:a16="http://schemas.microsoft.com/office/drawing/2014/main" id="{F53DC830-4980-33F0-2EA8-6754834D11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75849"/>
            <a:ext cx="1324947" cy="365125"/>
          </a:xfrm>
        </p:spPr>
        <p:txBody>
          <a:bodyPr/>
          <a:lstStyle/>
          <a:p>
            <a:r>
              <a:rPr lang="he-IL" dirty="0"/>
              <a:t>אשכול פיננסי כלכלי</a:t>
            </a:r>
            <a:endParaRPr lang="en-US" dirty="0"/>
          </a:p>
        </p:txBody>
      </p:sp>
      <p:pic>
        <p:nvPicPr>
          <p:cNvPr id="4" name="תמונה 3">
            <a:extLst>
              <a:ext uri="{FF2B5EF4-FFF2-40B4-BE49-F238E27FC236}">
                <a16:creationId xmlns:a16="http://schemas.microsoft.com/office/drawing/2014/main" id="{4D600616-3DC4-2D1E-9643-2BE395C72E0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b="64815"/>
          <a:stretch/>
        </p:blipFill>
        <p:spPr>
          <a:xfrm>
            <a:off x="4270513" y="287198"/>
            <a:ext cx="7666384" cy="87680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תמונה 4">
            <a:extLst>
              <a:ext uri="{FF2B5EF4-FFF2-40B4-BE49-F238E27FC236}">
                <a16:creationId xmlns:a16="http://schemas.microsoft.com/office/drawing/2014/main" id="{6D4DA9B4-965D-CEC9-E980-F7F048BBAC5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t="36337" b="49305"/>
          <a:stretch/>
        </p:blipFill>
        <p:spPr>
          <a:xfrm>
            <a:off x="4270513" y="2325756"/>
            <a:ext cx="7666384" cy="35780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תמונה 6">
            <a:extLst>
              <a:ext uri="{FF2B5EF4-FFF2-40B4-BE49-F238E27FC236}">
                <a16:creationId xmlns:a16="http://schemas.microsoft.com/office/drawing/2014/main" id="{750B0865-5A45-5A5B-4FEB-041B8836280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34042" y="1391970"/>
            <a:ext cx="6858594" cy="533446"/>
          </a:xfrm>
          <a:prstGeom prst="rect">
            <a:avLst/>
          </a:prstGeom>
        </p:spPr>
      </p:pic>
      <p:pic>
        <p:nvPicPr>
          <p:cNvPr id="9" name="תמונה 8">
            <a:extLst>
              <a:ext uri="{FF2B5EF4-FFF2-40B4-BE49-F238E27FC236}">
                <a16:creationId xmlns:a16="http://schemas.microsoft.com/office/drawing/2014/main" id="{614F983A-DCF1-CBB9-ECDD-94A5F87F1ED6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b="87925"/>
          <a:stretch/>
        </p:blipFill>
        <p:spPr>
          <a:xfrm>
            <a:off x="3920086" y="2856756"/>
            <a:ext cx="7643522" cy="648761"/>
          </a:xfrm>
          <a:prstGeom prst="rect">
            <a:avLst/>
          </a:prstGeom>
        </p:spPr>
      </p:pic>
      <p:pic>
        <p:nvPicPr>
          <p:cNvPr id="10" name="תמונה 9">
            <a:extLst>
              <a:ext uri="{FF2B5EF4-FFF2-40B4-BE49-F238E27FC236}">
                <a16:creationId xmlns:a16="http://schemas.microsoft.com/office/drawing/2014/main" id="{84122EF3-A041-77E9-3234-EB44F9E0B12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t="41675" b="46249"/>
          <a:stretch/>
        </p:blipFill>
        <p:spPr>
          <a:xfrm>
            <a:off x="3593766" y="3534545"/>
            <a:ext cx="7643522" cy="648761"/>
          </a:xfrm>
          <a:prstGeom prst="rect">
            <a:avLst/>
          </a:prstGeom>
        </p:spPr>
      </p:pic>
      <p:pic>
        <p:nvPicPr>
          <p:cNvPr id="11" name="תמונה 10">
            <a:extLst>
              <a:ext uri="{FF2B5EF4-FFF2-40B4-BE49-F238E27FC236}">
                <a16:creationId xmlns:a16="http://schemas.microsoft.com/office/drawing/2014/main" id="{779F35E6-065D-5628-3848-1186D5F8B31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t="53752" b="36582"/>
          <a:stretch/>
        </p:blipFill>
        <p:spPr>
          <a:xfrm>
            <a:off x="3593766" y="4197819"/>
            <a:ext cx="7643522" cy="519323"/>
          </a:xfrm>
          <a:prstGeom prst="rect">
            <a:avLst/>
          </a:prstGeom>
        </p:spPr>
      </p:pic>
      <p:pic>
        <p:nvPicPr>
          <p:cNvPr id="12" name="תמונה 11">
            <a:extLst>
              <a:ext uri="{FF2B5EF4-FFF2-40B4-BE49-F238E27FC236}">
                <a16:creationId xmlns:a16="http://schemas.microsoft.com/office/drawing/2014/main" id="{2B121404-A3AF-DE19-49BC-79C7B5AC05AB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t="63417" b="25466"/>
          <a:stretch/>
        </p:blipFill>
        <p:spPr>
          <a:xfrm>
            <a:off x="3593766" y="4731656"/>
            <a:ext cx="7643522" cy="597242"/>
          </a:xfrm>
          <a:prstGeom prst="rect">
            <a:avLst/>
          </a:prstGeom>
        </p:spPr>
      </p:pic>
      <p:pic>
        <p:nvPicPr>
          <p:cNvPr id="13" name="תמונה 12">
            <a:extLst>
              <a:ext uri="{FF2B5EF4-FFF2-40B4-BE49-F238E27FC236}">
                <a16:creationId xmlns:a16="http://schemas.microsoft.com/office/drawing/2014/main" id="{84661596-C372-3FB0-17BA-908DDC625A18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t="76816" b="19023"/>
          <a:stretch/>
        </p:blipFill>
        <p:spPr>
          <a:xfrm>
            <a:off x="3593766" y="5466029"/>
            <a:ext cx="7643522" cy="223571"/>
          </a:xfrm>
          <a:prstGeom prst="rect">
            <a:avLst/>
          </a:prstGeom>
        </p:spPr>
      </p:pic>
      <p:pic>
        <p:nvPicPr>
          <p:cNvPr id="14" name="תמונה 13">
            <a:extLst>
              <a:ext uri="{FF2B5EF4-FFF2-40B4-BE49-F238E27FC236}">
                <a16:creationId xmlns:a16="http://schemas.microsoft.com/office/drawing/2014/main" id="{8E8F8640-5420-0AE2-1E29-CD1BAE41DE77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t="80977" b="6326"/>
          <a:stretch/>
        </p:blipFill>
        <p:spPr>
          <a:xfrm>
            <a:off x="3593766" y="5689600"/>
            <a:ext cx="7643522" cy="682172"/>
          </a:xfrm>
          <a:prstGeom prst="rect">
            <a:avLst/>
          </a:prstGeom>
        </p:spPr>
      </p:pic>
      <p:pic>
        <p:nvPicPr>
          <p:cNvPr id="15" name="תמונה 14">
            <a:extLst>
              <a:ext uri="{FF2B5EF4-FFF2-40B4-BE49-F238E27FC236}">
                <a16:creationId xmlns:a16="http://schemas.microsoft.com/office/drawing/2014/main" id="{C93CE7BA-11F9-E900-2780-981A6064C0DC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t="93674"/>
          <a:stretch/>
        </p:blipFill>
        <p:spPr>
          <a:xfrm>
            <a:off x="3593766" y="6371771"/>
            <a:ext cx="7643522" cy="339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8248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תמונה 18">
            <a:extLst>
              <a:ext uri="{FF2B5EF4-FFF2-40B4-BE49-F238E27FC236}">
                <a16:creationId xmlns:a16="http://schemas.microsoft.com/office/drawing/2014/main" id="{2A689761-132B-83D4-C869-D85F85C83DB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657" b="10298"/>
          <a:stretch/>
        </p:blipFill>
        <p:spPr>
          <a:xfrm rot="16200000">
            <a:off x="-2419002" y="2419002"/>
            <a:ext cx="6840977" cy="2002970"/>
          </a:xfrm>
          <a:prstGeom prst="rect">
            <a:avLst/>
          </a:prstGeom>
        </p:spPr>
      </p:pic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sp>
        <p:nvSpPr>
          <p:cNvPr id="21" name="מציין מיקום של כותרת תחתונה 6">
            <a:extLst>
              <a:ext uri="{FF2B5EF4-FFF2-40B4-BE49-F238E27FC236}">
                <a16:creationId xmlns:a16="http://schemas.microsoft.com/office/drawing/2014/main" id="{F53DC830-4980-33F0-2EA8-6754834D11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75849"/>
            <a:ext cx="1324947" cy="365125"/>
          </a:xfrm>
        </p:spPr>
        <p:txBody>
          <a:bodyPr/>
          <a:lstStyle/>
          <a:p>
            <a:r>
              <a:rPr lang="he-IL" dirty="0"/>
              <a:t>אשכול פיננסי כלכלי</a:t>
            </a:r>
            <a:endParaRPr lang="en-US" dirty="0"/>
          </a:p>
        </p:txBody>
      </p:sp>
      <p:pic>
        <p:nvPicPr>
          <p:cNvPr id="4" name="תמונה 3">
            <a:extLst>
              <a:ext uri="{FF2B5EF4-FFF2-40B4-BE49-F238E27FC236}">
                <a16:creationId xmlns:a16="http://schemas.microsoft.com/office/drawing/2014/main" id="{4D600616-3DC4-2D1E-9643-2BE395C72E0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t="49837" b="23697"/>
          <a:stretch/>
        </p:blipFill>
        <p:spPr>
          <a:xfrm>
            <a:off x="4270513" y="339529"/>
            <a:ext cx="7666384" cy="65952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תמונה 2">
            <a:extLst>
              <a:ext uri="{FF2B5EF4-FFF2-40B4-BE49-F238E27FC236}">
                <a16:creationId xmlns:a16="http://schemas.microsoft.com/office/drawing/2014/main" id="{68C348ED-E884-810C-7D9E-AA210ABE24F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b="54227"/>
          <a:stretch/>
        </p:blipFill>
        <p:spPr>
          <a:xfrm>
            <a:off x="4093613" y="1082373"/>
            <a:ext cx="7430144" cy="1559228"/>
          </a:xfrm>
          <a:prstGeom prst="rect">
            <a:avLst/>
          </a:prstGeom>
        </p:spPr>
      </p:pic>
      <p:pic>
        <p:nvPicPr>
          <p:cNvPr id="8" name="תמונה 7">
            <a:extLst>
              <a:ext uri="{FF2B5EF4-FFF2-40B4-BE49-F238E27FC236}">
                <a16:creationId xmlns:a16="http://schemas.microsoft.com/office/drawing/2014/main" id="{2FC24CC5-92A3-9B7C-BBE8-D3187EAF3D0D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b="31798"/>
          <a:stretch/>
        </p:blipFill>
        <p:spPr>
          <a:xfrm>
            <a:off x="2174522" y="4488807"/>
            <a:ext cx="6043184" cy="1559228"/>
          </a:xfrm>
          <a:prstGeom prst="rect">
            <a:avLst/>
          </a:prstGeom>
        </p:spPr>
      </p:pic>
      <p:pic>
        <p:nvPicPr>
          <p:cNvPr id="16" name="תמונה 15">
            <a:extLst>
              <a:ext uri="{FF2B5EF4-FFF2-40B4-BE49-F238E27FC236}">
                <a16:creationId xmlns:a16="http://schemas.microsoft.com/office/drawing/2014/main" id="{BA863475-C486-5125-E7D5-C0A84FB60C7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t="45773"/>
          <a:stretch/>
        </p:blipFill>
        <p:spPr>
          <a:xfrm>
            <a:off x="4093613" y="2641601"/>
            <a:ext cx="7430144" cy="1847206"/>
          </a:xfrm>
          <a:prstGeom prst="rect">
            <a:avLst/>
          </a:prstGeom>
        </p:spPr>
      </p:pic>
      <p:pic>
        <p:nvPicPr>
          <p:cNvPr id="17" name="תמונה 16">
            <a:extLst>
              <a:ext uri="{FF2B5EF4-FFF2-40B4-BE49-F238E27FC236}">
                <a16:creationId xmlns:a16="http://schemas.microsoft.com/office/drawing/2014/main" id="{0CE73952-6EC3-B670-EFE0-79A9EC4C4514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t="68202"/>
          <a:stretch/>
        </p:blipFill>
        <p:spPr>
          <a:xfrm>
            <a:off x="2174522" y="6048035"/>
            <a:ext cx="6043184" cy="726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3563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תמונה 8">
            <a:extLst>
              <a:ext uri="{FF2B5EF4-FFF2-40B4-BE49-F238E27FC236}">
                <a16:creationId xmlns:a16="http://schemas.microsoft.com/office/drawing/2014/main" id="{9F1FBB02-7E29-293C-A327-563345C1418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657" b="10298"/>
          <a:stretch/>
        </p:blipFill>
        <p:spPr>
          <a:xfrm rot="16200000">
            <a:off x="-2419002" y="2419002"/>
            <a:ext cx="6840977" cy="2002970"/>
          </a:xfrm>
          <a:prstGeom prst="rect">
            <a:avLst/>
          </a:prstGeom>
        </p:spPr>
      </p:pic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sp>
        <p:nvSpPr>
          <p:cNvPr id="21" name="מציין מיקום של כותרת תחתונה 6">
            <a:extLst>
              <a:ext uri="{FF2B5EF4-FFF2-40B4-BE49-F238E27FC236}">
                <a16:creationId xmlns:a16="http://schemas.microsoft.com/office/drawing/2014/main" id="{F53DC830-4980-33F0-2EA8-6754834D11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75849"/>
            <a:ext cx="1324947" cy="365125"/>
          </a:xfrm>
        </p:spPr>
        <p:txBody>
          <a:bodyPr/>
          <a:lstStyle/>
          <a:p>
            <a:r>
              <a:rPr lang="he-IL" dirty="0"/>
              <a:t>אשכול פיננסי כלכלי</a:t>
            </a:r>
            <a:endParaRPr lang="en-US" dirty="0"/>
          </a:p>
        </p:txBody>
      </p:sp>
      <p:pic>
        <p:nvPicPr>
          <p:cNvPr id="4" name="תמונה 3">
            <a:extLst>
              <a:ext uri="{FF2B5EF4-FFF2-40B4-BE49-F238E27FC236}">
                <a16:creationId xmlns:a16="http://schemas.microsoft.com/office/drawing/2014/main" id="{4D600616-3DC4-2D1E-9643-2BE395C72E0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t="76631" b="-282"/>
          <a:stretch/>
        </p:blipFill>
        <p:spPr>
          <a:xfrm>
            <a:off x="4384514" y="250139"/>
            <a:ext cx="7666384" cy="58937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תמונה 4">
            <a:extLst>
              <a:ext uri="{FF2B5EF4-FFF2-40B4-BE49-F238E27FC236}">
                <a16:creationId xmlns:a16="http://schemas.microsoft.com/office/drawing/2014/main" id="{250B1154-27EF-249E-F1DD-40DD882F3DD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b="69174"/>
          <a:stretch/>
        </p:blipFill>
        <p:spPr>
          <a:xfrm>
            <a:off x="4123545" y="1043356"/>
            <a:ext cx="7544454" cy="1569215"/>
          </a:xfrm>
          <a:prstGeom prst="rect">
            <a:avLst/>
          </a:prstGeom>
        </p:spPr>
      </p:pic>
      <p:pic>
        <p:nvPicPr>
          <p:cNvPr id="6" name="תמונה 5">
            <a:extLst>
              <a:ext uri="{FF2B5EF4-FFF2-40B4-BE49-F238E27FC236}">
                <a16:creationId xmlns:a16="http://schemas.microsoft.com/office/drawing/2014/main" id="{5581D323-D64B-837D-1317-E3464052E87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t="62902" b="24980"/>
          <a:stretch/>
        </p:blipFill>
        <p:spPr>
          <a:xfrm>
            <a:off x="4123545" y="2612571"/>
            <a:ext cx="7544454" cy="616856"/>
          </a:xfrm>
          <a:prstGeom prst="rect">
            <a:avLst/>
          </a:prstGeom>
        </p:spPr>
      </p:pic>
      <p:pic>
        <p:nvPicPr>
          <p:cNvPr id="7" name="תמונה 6">
            <a:extLst>
              <a:ext uri="{FF2B5EF4-FFF2-40B4-BE49-F238E27FC236}">
                <a16:creationId xmlns:a16="http://schemas.microsoft.com/office/drawing/2014/main" id="{F194EB2A-A817-62EC-438E-9EFDAB5B837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t="75019"/>
          <a:stretch/>
        </p:blipFill>
        <p:spPr>
          <a:xfrm>
            <a:off x="4123545" y="3628574"/>
            <a:ext cx="7544454" cy="127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6891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תמונה 13">
            <a:extLst>
              <a:ext uri="{FF2B5EF4-FFF2-40B4-BE49-F238E27FC236}">
                <a16:creationId xmlns:a16="http://schemas.microsoft.com/office/drawing/2014/main" id="{F55CA8EE-A172-FA96-E6A6-86632C93F49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657" b="10298"/>
          <a:stretch/>
        </p:blipFill>
        <p:spPr>
          <a:xfrm rot="16200000">
            <a:off x="-2419002" y="2419002"/>
            <a:ext cx="6840977" cy="2002970"/>
          </a:xfrm>
          <a:prstGeom prst="rect">
            <a:avLst/>
          </a:prstGeom>
        </p:spPr>
      </p:pic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sp>
        <p:nvSpPr>
          <p:cNvPr id="21" name="מציין מיקום של כותרת תחתונה 6">
            <a:extLst>
              <a:ext uri="{FF2B5EF4-FFF2-40B4-BE49-F238E27FC236}">
                <a16:creationId xmlns:a16="http://schemas.microsoft.com/office/drawing/2014/main" id="{F53DC830-4980-33F0-2EA8-6754834D11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75849"/>
            <a:ext cx="1324947" cy="365125"/>
          </a:xfrm>
        </p:spPr>
        <p:txBody>
          <a:bodyPr/>
          <a:lstStyle/>
          <a:p>
            <a:r>
              <a:rPr lang="he-IL" dirty="0"/>
              <a:t>אשכול פיננסי כלכלי</a:t>
            </a:r>
            <a:endParaRPr lang="en-US" dirty="0"/>
          </a:p>
        </p:txBody>
      </p:sp>
      <p:pic>
        <p:nvPicPr>
          <p:cNvPr id="3" name="תמונה 2">
            <a:extLst>
              <a:ext uri="{FF2B5EF4-FFF2-40B4-BE49-F238E27FC236}">
                <a16:creationId xmlns:a16="http://schemas.microsoft.com/office/drawing/2014/main" id="{E20C8B34-A24E-4E7A-1651-71BBA7B98B1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b="81833"/>
          <a:stretch/>
        </p:blipFill>
        <p:spPr>
          <a:xfrm>
            <a:off x="4049142" y="319771"/>
            <a:ext cx="7925487" cy="56485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תמונה 9">
            <a:extLst>
              <a:ext uri="{FF2B5EF4-FFF2-40B4-BE49-F238E27FC236}">
                <a16:creationId xmlns:a16="http://schemas.microsoft.com/office/drawing/2014/main" id="{A51E2CC2-8122-4B8D-EE68-25C37BD28D6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t="17724" b="70605"/>
          <a:stretch/>
        </p:blipFill>
        <p:spPr>
          <a:xfrm>
            <a:off x="4049142" y="2946401"/>
            <a:ext cx="7925487" cy="36285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2" name="תמונה 11">
            <a:extLst>
              <a:ext uri="{FF2B5EF4-FFF2-40B4-BE49-F238E27FC236}">
                <a16:creationId xmlns:a16="http://schemas.microsoft.com/office/drawing/2014/main" id="{D2085D52-1A0F-C716-E9A4-0E00912343D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b="31406"/>
          <a:stretch/>
        </p:blipFill>
        <p:spPr>
          <a:xfrm>
            <a:off x="4005600" y="1063603"/>
            <a:ext cx="7597798" cy="1259788"/>
          </a:xfrm>
          <a:prstGeom prst="rect">
            <a:avLst/>
          </a:prstGeom>
        </p:spPr>
      </p:pic>
      <p:pic>
        <p:nvPicPr>
          <p:cNvPr id="13" name="תמונה 12">
            <a:extLst>
              <a:ext uri="{FF2B5EF4-FFF2-40B4-BE49-F238E27FC236}">
                <a16:creationId xmlns:a16="http://schemas.microsoft.com/office/drawing/2014/main" id="{D2604924-4EA9-FA15-6A13-101EE92BD40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t="68594"/>
          <a:stretch/>
        </p:blipFill>
        <p:spPr>
          <a:xfrm>
            <a:off x="4005600" y="3438782"/>
            <a:ext cx="7597798" cy="576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1975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תמונה 8">
            <a:extLst>
              <a:ext uri="{FF2B5EF4-FFF2-40B4-BE49-F238E27FC236}">
                <a16:creationId xmlns:a16="http://schemas.microsoft.com/office/drawing/2014/main" id="{70CC209B-D0E7-9D70-03D0-DC92E033E23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657" b="10298"/>
          <a:stretch/>
        </p:blipFill>
        <p:spPr>
          <a:xfrm rot="16200000">
            <a:off x="-2419002" y="2419002"/>
            <a:ext cx="6840977" cy="2002970"/>
          </a:xfrm>
          <a:prstGeom prst="rect">
            <a:avLst/>
          </a:prstGeom>
        </p:spPr>
      </p:pic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sp>
        <p:nvSpPr>
          <p:cNvPr id="21" name="מציין מיקום של כותרת תחתונה 6">
            <a:extLst>
              <a:ext uri="{FF2B5EF4-FFF2-40B4-BE49-F238E27FC236}">
                <a16:creationId xmlns:a16="http://schemas.microsoft.com/office/drawing/2014/main" id="{F53DC830-4980-33F0-2EA8-6754834D11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75849"/>
            <a:ext cx="1324947" cy="365125"/>
          </a:xfrm>
        </p:spPr>
        <p:txBody>
          <a:bodyPr/>
          <a:lstStyle/>
          <a:p>
            <a:r>
              <a:rPr lang="he-IL" dirty="0"/>
              <a:t>אשכול פיננסי כלכלי</a:t>
            </a:r>
            <a:endParaRPr lang="en-US" dirty="0"/>
          </a:p>
        </p:txBody>
      </p:sp>
      <p:pic>
        <p:nvPicPr>
          <p:cNvPr id="3" name="תמונה 2">
            <a:extLst>
              <a:ext uri="{FF2B5EF4-FFF2-40B4-BE49-F238E27FC236}">
                <a16:creationId xmlns:a16="http://schemas.microsoft.com/office/drawing/2014/main" id="{E20C8B34-A24E-4E7A-1651-71BBA7B98B1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t="29861" b="40263"/>
          <a:stretch/>
        </p:blipFill>
        <p:spPr>
          <a:xfrm>
            <a:off x="4049142" y="232229"/>
            <a:ext cx="7925487" cy="92891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תמונה 3">
            <a:extLst>
              <a:ext uri="{FF2B5EF4-FFF2-40B4-BE49-F238E27FC236}">
                <a16:creationId xmlns:a16="http://schemas.microsoft.com/office/drawing/2014/main" id="{E0A10B4B-4FAC-E429-96C9-4CD73305CE6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b="28261"/>
          <a:stretch/>
        </p:blipFill>
        <p:spPr>
          <a:xfrm>
            <a:off x="4049142" y="1586228"/>
            <a:ext cx="7635902" cy="1519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741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תמונה 10">
            <a:extLst>
              <a:ext uri="{FF2B5EF4-FFF2-40B4-BE49-F238E27FC236}">
                <a16:creationId xmlns:a16="http://schemas.microsoft.com/office/drawing/2014/main" id="{C6330A15-129C-72FD-5AAC-FC055DF0A25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657" b="10298"/>
          <a:stretch/>
        </p:blipFill>
        <p:spPr>
          <a:xfrm rot="16200000">
            <a:off x="-2419002" y="2419002"/>
            <a:ext cx="6840977" cy="2002970"/>
          </a:xfrm>
          <a:prstGeom prst="rect">
            <a:avLst/>
          </a:prstGeom>
        </p:spPr>
      </p:pic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sp>
        <p:nvSpPr>
          <p:cNvPr id="21" name="מציין מיקום של כותרת תחתונה 6">
            <a:extLst>
              <a:ext uri="{FF2B5EF4-FFF2-40B4-BE49-F238E27FC236}">
                <a16:creationId xmlns:a16="http://schemas.microsoft.com/office/drawing/2014/main" id="{F53DC830-4980-33F0-2EA8-6754834D11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75849"/>
            <a:ext cx="1324947" cy="365125"/>
          </a:xfrm>
        </p:spPr>
        <p:txBody>
          <a:bodyPr/>
          <a:lstStyle/>
          <a:p>
            <a:r>
              <a:rPr lang="he-IL" dirty="0"/>
              <a:t>אשכול פיננסי כלכלי</a:t>
            </a:r>
            <a:endParaRPr lang="en-US" dirty="0"/>
          </a:p>
        </p:txBody>
      </p:sp>
      <p:pic>
        <p:nvPicPr>
          <p:cNvPr id="5" name="תמונה 4">
            <a:extLst>
              <a:ext uri="{FF2B5EF4-FFF2-40B4-BE49-F238E27FC236}">
                <a16:creationId xmlns:a16="http://schemas.microsoft.com/office/drawing/2014/main" id="{5112CAA4-C9AA-398E-AF14-47333E0C508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t="71740"/>
          <a:stretch/>
        </p:blipFill>
        <p:spPr>
          <a:xfrm>
            <a:off x="4005249" y="980242"/>
            <a:ext cx="7635902" cy="598714"/>
          </a:xfrm>
          <a:prstGeom prst="rect">
            <a:avLst/>
          </a:prstGeom>
        </p:spPr>
      </p:pic>
      <p:pic>
        <p:nvPicPr>
          <p:cNvPr id="6" name="תמונה 5">
            <a:extLst>
              <a:ext uri="{FF2B5EF4-FFF2-40B4-BE49-F238E27FC236}">
                <a16:creationId xmlns:a16="http://schemas.microsoft.com/office/drawing/2014/main" id="{0C09D990-A8C2-D412-9E0E-1D8257D2609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t="59059" b="19935"/>
          <a:stretch/>
        </p:blipFill>
        <p:spPr>
          <a:xfrm>
            <a:off x="4077828" y="231483"/>
            <a:ext cx="7925487" cy="65314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תמונה 7">
            <a:extLst>
              <a:ext uri="{FF2B5EF4-FFF2-40B4-BE49-F238E27FC236}">
                <a16:creationId xmlns:a16="http://schemas.microsoft.com/office/drawing/2014/main" id="{4C628BED-528B-A434-4490-35F2190434DE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b="48868"/>
          <a:stretch/>
        </p:blipFill>
        <p:spPr>
          <a:xfrm>
            <a:off x="4077828" y="1674572"/>
            <a:ext cx="7171041" cy="923485"/>
          </a:xfrm>
          <a:prstGeom prst="rect">
            <a:avLst/>
          </a:prstGeom>
        </p:spPr>
      </p:pic>
      <p:pic>
        <p:nvPicPr>
          <p:cNvPr id="2" name="תמונה 1">
            <a:extLst>
              <a:ext uri="{FF2B5EF4-FFF2-40B4-BE49-F238E27FC236}">
                <a16:creationId xmlns:a16="http://schemas.microsoft.com/office/drawing/2014/main" id="{A566A497-A2D1-BC16-B3AD-150566FBC80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t="79971" b="773"/>
          <a:stretch/>
        </p:blipFill>
        <p:spPr>
          <a:xfrm>
            <a:off x="4077828" y="3973284"/>
            <a:ext cx="7925487" cy="59871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תמונה 8">
            <a:extLst>
              <a:ext uri="{FF2B5EF4-FFF2-40B4-BE49-F238E27FC236}">
                <a16:creationId xmlns:a16="http://schemas.microsoft.com/office/drawing/2014/main" id="{E2B09F4B-B3E9-4144-8359-CC996CF9175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80524" y="4745240"/>
            <a:ext cx="7460627" cy="876376"/>
          </a:xfrm>
          <a:prstGeom prst="rect">
            <a:avLst/>
          </a:prstGeom>
        </p:spPr>
      </p:pic>
      <p:pic>
        <p:nvPicPr>
          <p:cNvPr id="10" name="תמונה 9">
            <a:extLst>
              <a:ext uri="{FF2B5EF4-FFF2-40B4-BE49-F238E27FC236}">
                <a16:creationId xmlns:a16="http://schemas.microsoft.com/office/drawing/2014/main" id="{E2DB2252-80B5-F00F-8230-830FA9B60C07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t="51132"/>
          <a:stretch/>
        </p:blipFill>
        <p:spPr>
          <a:xfrm>
            <a:off x="4077828" y="2598057"/>
            <a:ext cx="7171041" cy="882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2644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תמונה 13">
            <a:extLst>
              <a:ext uri="{FF2B5EF4-FFF2-40B4-BE49-F238E27FC236}">
                <a16:creationId xmlns:a16="http://schemas.microsoft.com/office/drawing/2014/main" id="{D37A52E7-2118-9423-87E6-83D4B841468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657" b="10298"/>
          <a:stretch/>
        </p:blipFill>
        <p:spPr>
          <a:xfrm rot="16200000">
            <a:off x="-2419002" y="2419002"/>
            <a:ext cx="6840977" cy="2002970"/>
          </a:xfrm>
          <a:prstGeom prst="rect">
            <a:avLst/>
          </a:prstGeom>
        </p:spPr>
      </p:pic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sp>
        <p:nvSpPr>
          <p:cNvPr id="21" name="מציין מיקום של כותרת תחתונה 6">
            <a:extLst>
              <a:ext uri="{FF2B5EF4-FFF2-40B4-BE49-F238E27FC236}">
                <a16:creationId xmlns:a16="http://schemas.microsoft.com/office/drawing/2014/main" id="{F53DC830-4980-33F0-2EA8-6754834D11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75849"/>
            <a:ext cx="1324947" cy="365125"/>
          </a:xfrm>
        </p:spPr>
        <p:txBody>
          <a:bodyPr/>
          <a:lstStyle/>
          <a:p>
            <a:r>
              <a:rPr lang="he-IL" dirty="0"/>
              <a:t>אשכול פיננסי כלכלי</a:t>
            </a:r>
            <a:endParaRPr lang="en-US" dirty="0"/>
          </a:p>
        </p:txBody>
      </p:sp>
      <p:pic>
        <p:nvPicPr>
          <p:cNvPr id="4" name="תמונה 3">
            <a:extLst>
              <a:ext uri="{FF2B5EF4-FFF2-40B4-BE49-F238E27FC236}">
                <a16:creationId xmlns:a16="http://schemas.microsoft.com/office/drawing/2014/main" id="{842CFD75-034A-3CFD-F3DC-80F317181E6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b="29161"/>
          <a:stretch/>
        </p:blipFill>
        <p:spPr>
          <a:xfrm>
            <a:off x="3926309" y="201432"/>
            <a:ext cx="8055038" cy="220793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תמונה 10">
            <a:extLst>
              <a:ext uri="{FF2B5EF4-FFF2-40B4-BE49-F238E27FC236}">
                <a16:creationId xmlns:a16="http://schemas.microsoft.com/office/drawing/2014/main" id="{1364D9EF-2C89-62F0-6C80-93394EB482D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50187" y="2674554"/>
            <a:ext cx="7407282" cy="1508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0754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תמונה 7">
            <a:extLst>
              <a:ext uri="{FF2B5EF4-FFF2-40B4-BE49-F238E27FC236}">
                <a16:creationId xmlns:a16="http://schemas.microsoft.com/office/drawing/2014/main" id="{C1D7C68B-30D4-9A1A-695D-CEFF01A6CAA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657" b="10298"/>
          <a:stretch/>
        </p:blipFill>
        <p:spPr>
          <a:xfrm rot="16200000">
            <a:off x="-2419002" y="2419002"/>
            <a:ext cx="6840977" cy="2002970"/>
          </a:xfrm>
          <a:prstGeom prst="rect">
            <a:avLst/>
          </a:prstGeom>
        </p:spPr>
      </p:pic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sp>
        <p:nvSpPr>
          <p:cNvPr id="21" name="מציין מיקום של כותרת תחתונה 6">
            <a:extLst>
              <a:ext uri="{FF2B5EF4-FFF2-40B4-BE49-F238E27FC236}">
                <a16:creationId xmlns:a16="http://schemas.microsoft.com/office/drawing/2014/main" id="{F53DC830-4980-33F0-2EA8-6754834D11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75849"/>
            <a:ext cx="1324947" cy="365125"/>
          </a:xfrm>
        </p:spPr>
        <p:txBody>
          <a:bodyPr/>
          <a:lstStyle/>
          <a:p>
            <a:r>
              <a:rPr lang="he-IL" dirty="0"/>
              <a:t>אשכול פיננסי כלכלי</a:t>
            </a:r>
            <a:endParaRPr lang="en-US" dirty="0"/>
          </a:p>
        </p:txBody>
      </p:sp>
      <p:pic>
        <p:nvPicPr>
          <p:cNvPr id="4" name="תמונה 3">
            <a:extLst>
              <a:ext uri="{FF2B5EF4-FFF2-40B4-BE49-F238E27FC236}">
                <a16:creationId xmlns:a16="http://schemas.microsoft.com/office/drawing/2014/main" id="{842CFD75-034A-3CFD-F3DC-80F317181E6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t="70374" b="-177"/>
          <a:stretch/>
        </p:blipFill>
        <p:spPr>
          <a:xfrm>
            <a:off x="3969852" y="246743"/>
            <a:ext cx="8055038" cy="92891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תמונה 2">
            <a:extLst>
              <a:ext uri="{FF2B5EF4-FFF2-40B4-BE49-F238E27FC236}">
                <a16:creationId xmlns:a16="http://schemas.microsoft.com/office/drawing/2014/main" id="{27B5B332-5DDC-71FC-E4F0-E83E072F509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92159" y="1408001"/>
            <a:ext cx="7491109" cy="1516511"/>
          </a:xfrm>
          <a:prstGeom prst="rect">
            <a:avLst/>
          </a:prstGeom>
        </p:spPr>
      </p:pic>
      <p:pic>
        <p:nvPicPr>
          <p:cNvPr id="6" name="תמונה 5">
            <a:extLst>
              <a:ext uri="{FF2B5EF4-FFF2-40B4-BE49-F238E27FC236}">
                <a16:creationId xmlns:a16="http://schemas.microsoft.com/office/drawing/2014/main" id="{9157915A-6605-A92C-D0C4-616FE27E031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b="56107"/>
          <a:stretch/>
        </p:blipFill>
        <p:spPr>
          <a:xfrm>
            <a:off x="3909263" y="3156856"/>
            <a:ext cx="7674005" cy="1240973"/>
          </a:xfrm>
          <a:prstGeom prst="rect">
            <a:avLst/>
          </a:prstGeom>
        </p:spPr>
      </p:pic>
      <p:pic>
        <p:nvPicPr>
          <p:cNvPr id="7" name="תמונה 6">
            <a:extLst>
              <a:ext uri="{FF2B5EF4-FFF2-40B4-BE49-F238E27FC236}">
                <a16:creationId xmlns:a16="http://schemas.microsoft.com/office/drawing/2014/main" id="{B7BDFCEB-4C60-1C1C-A7A9-4F97AE83EA57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t="43893"/>
          <a:stretch/>
        </p:blipFill>
        <p:spPr>
          <a:xfrm>
            <a:off x="3909263" y="4397829"/>
            <a:ext cx="7674005" cy="1586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8470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תמונה 8">
            <a:extLst>
              <a:ext uri="{FF2B5EF4-FFF2-40B4-BE49-F238E27FC236}">
                <a16:creationId xmlns:a16="http://schemas.microsoft.com/office/drawing/2014/main" id="{DA011DA6-2AE7-C084-7C4D-13618D7EFAC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657" b="10298"/>
          <a:stretch/>
        </p:blipFill>
        <p:spPr>
          <a:xfrm rot="16200000">
            <a:off x="-2419002" y="2419002"/>
            <a:ext cx="6840977" cy="2002970"/>
          </a:xfrm>
          <a:prstGeom prst="rect">
            <a:avLst/>
          </a:prstGeom>
        </p:spPr>
      </p:pic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sp>
        <p:nvSpPr>
          <p:cNvPr id="21" name="מציין מיקום של כותרת תחתונה 6">
            <a:extLst>
              <a:ext uri="{FF2B5EF4-FFF2-40B4-BE49-F238E27FC236}">
                <a16:creationId xmlns:a16="http://schemas.microsoft.com/office/drawing/2014/main" id="{F53DC830-4980-33F0-2EA8-6754834D11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75849"/>
            <a:ext cx="1324947" cy="365125"/>
          </a:xfrm>
        </p:spPr>
        <p:txBody>
          <a:bodyPr/>
          <a:lstStyle/>
          <a:p>
            <a:r>
              <a:rPr lang="he-IL" dirty="0"/>
              <a:t>אשכול פיננסי כלכלי</a:t>
            </a:r>
            <a:endParaRPr lang="en-US" dirty="0"/>
          </a:p>
        </p:txBody>
      </p:sp>
      <p:pic>
        <p:nvPicPr>
          <p:cNvPr id="30" name="תמונה 29">
            <a:extLst>
              <a:ext uri="{FF2B5EF4-FFF2-40B4-BE49-F238E27FC236}">
                <a16:creationId xmlns:a16="http://schemas.microsoft.com/office/drawing/2014/main" id="{459C28BD-B8A4-8DA4-5ADB-F6D6669BCBE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t="-1" b="20514"/>
          <a:stretch/>
        </p:blipFill>
        <p:spPr>
          <a:xfrm>
            <a:off x="4797466" y="278882"/>
            <a:ext cx="7110076" cy="423412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מלבן 1">
            <a:extLst>
              <a:ext uri="{FF2B5EF4-FFF2-40B4-BE49-F238E27FC236}">
                <a16:creationId xmlns:a16="http://schemas.microsoft.com/office/drawing/2014/main" id="{84A39FE3-32BB-F242-FCBB-CFE4F0BA7827}"/>
              </a:ext>
            </a:extLst>
          </p:cNvPr>
          <p:cNvSpPr/>
          <p:nvPr/>
        </p:nvSpPr>
        <p:spPr>
          <a:xfrm>
            <a:off x="8893279" y="2374490"/>
            <a:ext cx="2970019" cy="22122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4" name="תמונה 3">
            <a:extLst>
              <a:ext uri="{FF2B5EF4-FFF2-40B4-BE49-F238E27FC236}">
                <a16:creationId xmlns:a16="http://schemas.microsoft.com/office/drawing/2014/main" id="{D607F28B-FBC4-6659-FD32-588C6ADBE67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b="80683"/>
          <a:stretch/>
        </p:blipFill>
        <p:spPr>
          <a:xfrm>
            <a:off x="4390652" y="4691324"/>
            <a:ext cx="7186283" cy="482841"/>
          </a:xfrm>
          <a:prstGeom prst="rect">
            <a:avLst/>
          </a:prstGeom>
        </p:spPr>
      </p:pic>
      <p:pic>
        <p:nvPicPr>
          <p:cNvPr id="5" name="תמונה 4">
            <a:extLst>
              <a:ext uri="{FF2B5EF4-FFF2-40B4-BE49-F238E27FC236}">
                <a16:creationId xmlns:a16="http://schemas.microsoft.com/office/drawing/2014/main" id="{DD56781A-887C-A439-2B66-301FF95025A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62251" t="58387" r="1060" b="25909"/>
          <a:stretch/>
        </p:blipFill>
        <p:spPr>
          <a:xfrm>
            <a:off x="1578077" y="1386347"/>
            <a:ext cx="2636565" cy="392529"/>
          </a:xfrm>
          <a:prstGeom prst="rect">
            <a:avLst/>
          </a:prstGeom>
        </p:spPr>
      </p:pic>
      <p:pic>
        <p:nvPicPr>
          <p:cNvPr id="6" name="תמונה 5">
            <a:extLst>
              <a:ext uri="{FF2B5EF4-FFF2-40B4-BE49-F238E27FC236}">
                <a16:creationId xmlns:a16="http://schemas.microsoft.com/office/drawing/2014/main" id="{9274A6DA-7B33-D8FB-14F3-FC14D7FB6FE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33490" t="71789" r="45548" b="-164"/>
          <a:stretch/>
        </p:blipFill>
        <p:spPr>
          <a:xfrm>
            <a:off x="1826764" y="2279988"/>
            <a:ext cx="1506372" cy="709229"/>
          </a:xfrm>
          <a:prstGeom prst="rect">
            <a:avLst/>
          </a:prstGeom>
        </p:spPr>
      </p:pic>
      <p:pic>
        <p:nvPicPr>
          <p:cNvPr id="7" name="תמונה 6">
            <a:extLst>
              <a:ext uri="{FF2B5EF4-FFF2-40B4-BE49-F238E27FC236}">
                <a16:creationId xmlns:a16="http://schemas.microsoft.com/office/drawing/2014/main" id="{FA8950B7-E94D-C71D-418A-FF51C7E60D4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34455" t="55491" r="37750" b="26788"/>
          <a:stretch/>
        </p:blipFill>
        <p:spPr>
          <a:xfrm>
            <a:off x="1578077" y="1778876"/>
            <a:ext cx="1997437" cy="442956"/>
          </a:xfrm>
          <a:prstGeom prst="rect">
            <a:avLst/>
          </a:prstGeom>
        </p:spPr>
      </p:pic>
      <p:pic>
        <p:nvPicPr>
          <p:cNvPr id="8" name="תמונה 7">
            <a:extLst>
              <a:ext uri="{FF2B5EF4-FFF2-40B4-BE49-F238E27FC236}">
                <a16:creationId xmlns:a16="http://schemas.microsoft.com/office/drawing/2014/main" id="{68F036A7-54EA-27C7-E520-F5396AA2E371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t="19316" b="44000"/>
          <a:stretch/>
        </p:blipFill>
        <p:spPr>
          <a:xfrm>
            <a:off x="1375086" y="5174165"/>
            <a:ext cx="10201849" cy="1301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8347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תמונה 9">
            <a:extLst>
              <a:ext uri="{FF2B5EF4-FFF2-40B4-BE49-F238E27FC236}">
                <a16:creationId xmlns:a16="http://schemas.microsoft.com/office/drawing/2014/main" id="{04526F41-1F36-B984-0DE2-CCD3FCFBBED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657" b="10298"/>
          <a:stretch/>
        </p:blipFill>
        <p:spPr>
          <a:xfrm rot="16200000">
            <a:off x="-2419002" y="2419002"/>
            <a:ext cx="6840977" cy="2002970"/>
          </a:xfrm>
          <a:prstGeom prst="rect">
            <a:avLst/>
          </a:prstGeom>
        </p:spPr>
      </p:pic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sp>
        <p:nvSpPr>
          <p:cNvPr id="21" name="מציין מיקום של כותרת תחתונה 6">
            <a:extLst>
              <a:ext uri="{FF2B5EF4-FFF2-40B4-BE49-F238E27FC236}">
                <a16:creationId xmlns:a16="http://schemas.microsoft.com/office/drawing/2014/main" id="{F53DC830-4980-33F0-2EA8-6754834D11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75849"/>
            <a:ext cx="1324947" cy="365125"/>
          </a:xfrm>
        </p:spPr>
        <p:txBody>
          <a:bodyPr/>
          <a:lstStyle/>
          <a:p>
            <a:r>
              <a:rPr lang="he-IL" dirty="0"/>
              <a:t>אשכול פיננסי כלכלי</a:t>
            </a:r>
            <a:endParaRPr lang="en-US" dirty="0"/>
          </a:p>
        </p:txBody>
      </p:sp>
      <p:pic>
        <p:nvPicPr>
          <p:cNvPr id="4" name="תמונה 3">
            <a:extLst>
              <a:ext uri="{FF2B5EF4-FFF2-40B4-BE49-F238E27FC236}">
                <a16:creationId xmlns:a16="http://schemas.microsoft.com/office/drawing/2014/main" id="{842CFD75-034A-3CFD-F3DC-80F317181E6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t="70374" b="-177"/>
          <a:stretch/>
        </p:blipFill>
        <p:spPr>
          <a:xfrm>
            <a:off x="3969852" y="246743"/>
            <a:ext cx="8055038" cy="92891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תמונה 2">
            <a:extLst>
              <a:ext uri="{FF2B5EF4-FFF2-40B4-BE49-F238E27FC236}">
                <a16:creationId xmlns:a16="http://schemas.microsoft.com/office/drawing/2014/main" id="{27B5B332-5DDC-71FC-E4F0-E83E072F509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92159" y="1408001"/>
            <a:ext cx="7491109" cy="1516511"/>
          </a:xfrm>
          <a:prstGeom prst="rect">
            <a:avLst/>
          </a:prstGeom>
        </p:spPr>
      </p:pic>
      <p:pic>
        <p:nvPicPr>
          <p:cNvPr id="5" name="תמונה 4">
            <a:extLst>
              <a:ext uri="{FF2B5EF4-FFF2-40B4-BE49-F238E27FC236}">
                <a16:creationId xmlns:a16="http://schemas.microsoft.com/office/drawing/2014/main" id="{C34C1B64-4056-C5CB-D425-6E4961E2CE7B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b="51220"/>
          <a:stretch/>
        </p:blipFill>
        <p:spPr>
          <a:xfrm>
            <a:off x="3924504" y="3429000"/>
            <a:ext cx="7658764" cy="1215571"/>
          </a:xfrm>
          <a:prstGeom prst="rect">
            <a:avLst/>
          </a:prstGeom>
        </p:spPr>
      </p:pic>
      <p:pic>
        <p:nvPicPr>
          <p:cNvPr id="8" name="תמונה 7">
            <a:extLst>
              <a:ext uri="{FF2B5EF4-FFF2-40B4-BE49-F238E27FC236}">
                <a16:creationId xmlns:a16="http://schemas.microsoft.com/office/drawing/2014/main" id="{C72E0DFE-3625-7E39-E1EF-3B5862CC5886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t="48780" b="12196"/>
          <a:stretch/>
        </p:blipFill>
        <p:spPr>
          <a:xfrm>
            <a:off x="3924504" y="4644570"/>
            <a:ext cx="7658764" cy="972459"/>
          </a:xfrm>
          <a:prstGeom prst="rect">
            <a:avLst/>
          </a:prstGeom>
        </p:spPr>
      </p:pic>
      <p:pic>
        <p:nvPicPr>
          <p:cNvPr id="9" name="תמונה 8">
            <a:extLst>
              <a:ext uri="{FF2B5EF4-FFF2-40B4-BE49-F238E27FC236}">
                <a16:creationId xmlns:a16="http://schemas.microsoft.com/office/drawing/2014/main" id="{0E8781BD-D8CE-80CA-B6BC-0C9482EB51A2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t="87804"/>
          <a:stretch/>
        </p:blipFill>
        <p:spPr>
          <a:xfrm>
            <a:off x="3924504" y="5617028"/>
            <a:ext cx="7658764" cy="303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787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תמונה 15">
            <a:extLst>
              <a:ext uri="{FF2B5EF4-FFF2-40B4-BE49-F238E27FC236}">
                <a16:creationId xmlns:a16="http://schemas.microsoft.com/office/drawing/2014/main" id="{86434D76-5CD2-0D2F-D93A-D7A5903F862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657" b="10298"/>
          <a:stretch/>
        </p:blipFill>
        <p:spPr>
          <a:xfrm rot="16200000">
            <a:off x="-2419002" y="2419002"/>
            <a:ext cx="6840977" cy="2002970"/>
          </a:xfrm>
          <a:prstGeom prst="rect">
            <a:avLst/>
          </a:prstGeom>
        </p:spPr>
      </p:pic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sp>
        <p:nvSpPr>
          <p:cNvPr id="21" name="מציין מיקום של כותרת תחתונה 6">
            <a:extLst>
              <a:ext uri="{FF2B5EF4-FFF2-40B4-BE49-F238E27FC236}">
                <a16:creationId xmlns:a16="http://schemas.microsoft.com/office/drawing/2014/main" id="{F53DC830-4980-33F0-2EA8-6754834D11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75849"/>
            <a:ext cx="1324947" cy="365125"/>
          </a:xfrm>
        </p:spPr>
        <p:txBody>
          <a:bodyPr/>
          <a:lstStyle/>
          <a:p>
            <a:r>
              <a:rPr lang="he-IL" dirty="0"/>
              <a:t>אשכול פיננסי כלכלי</a:t>
            </a:r>
            <a:endParaRPr lang="en-US" dirty="0"/>
          </a:p>
        </p:txBody>
      </p:sp>
      <p:pic>
        <p:nvPicPr>
          <p:cNvPr id="6" name="תמונה 5">
            <a:extLst>
              <a:ext uri="{FF2B5EF4-FFF2-40B4-BE49-F238E27FC236}">
                <a16:creationId xmlns:a16="http://schemas.microsoft.com/office/drawing/2014/main" id="{3D0756B0-BF72-2CA8-64A8-9FD443FC946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b="19310"/>
          <a:stretch/>
        </p:blipFill>
        <p:spPr>
          <a:xfrm>
            <a:off x="5124446" y="110678"/>
            <a:ext cx="6866215" cy="301304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תמונה 9">
            <a:extLst>
              <a:ext uri="{FF2B5EF4-FFF2-40B4-BE49-F238E27FC236}">
                <a16:creationId xmlns:a16="http://schemas.microsoft.com/office/drawing/2014/main" id="{E7B74A82-4B3F-93C8-7294-AB907603325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b="21982"/>
          <a:stretch/>
        </p:blipFill>
        <p:spPr>
          <a:xfrm>
            <a:off x="1336978" y="3226577"/>
            <a:ext cx="7574936" cy="2746797"/>
          </a:xfrm>
          <a:prstGeom prst="rect">
            <a:avLst/>
          </a:prstGeom>
        </p:spPr>
      </p:pic>
      <p:sp>
        <p:nvSpPr>
          <p:cNvPr id="14" name="תיבת טקסט 13">
            <a:extLst>
              <a:ext uri="{FF2B5EF4-FFF2-40B4-BE49-F238E27FC236}">
                <a16:creationId xmlns:a16="http://schemas.microsoft.com/office/drawing/2014/main" id="{0F9EAFA3-808D-2C40-C3F7-019FD9D3E699}"/>
              </a:ext>
            </a:extLst>
          </p:cNvPr>
          <p:cNvSpPr txBox="1"/>
          <p:nvPr/>
        </p:nvSpPr>
        <p:spPr>
          <a:xfrm>
            <a:off x="1161143" y="990760"/>
            <a:ext cx="3657600" cy="800219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he-IL" sz="1600" dirty="0">
                <a:latin typeface="David" panose="020E0502060401010101" pitchFamily="34" charset="-79"/>
                <a:cs typeface="David" panose="020E0502060401010101" pitchFamily="34" charset="-79"/>
              </a:rPr>
              <a:t>א. השלימו את הטור הריק בטבלה, וחשבו את ממוצע ההכנסה מלקוח/ה ביום זה.</a:t>
            </a:r>
          </a:p>
        </p:txBody>
      </p:sp>
      <p:pic>
        <p:nvPicPr>
          <p:cNvPr id="15" name="תמונה 14">
            <a:extLst>
              <a:ext uri="{FF2B5EF4-FFF2-40B4-BE49-F238E27FC236}">
                <a16:creationId xmlns:a16="http://schemas.microsoft.com/office/drawing/2014/main" id="{C5A19973-B402-C23A-CB7C-B07B6F5D1C0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39641" t="78018"/>
          <a:stretch/>
        </p:blipFill>
        <p:spPr>
          <a:xfrm>
            <a:off x="4339770" y="5973374"/>
            <a:ext cx="4572143" cy="773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7568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תמונה 10">
            <a:extLst>
              <a:ext uri="{FF2B5EF4-FFF2-40B4-BE49-F238E27FC236}">
                <a16:creationId xmlns:a16="http://schemas.microsoft.com/office/drawing/2014/main" id="{C58D4D49-982C-7EF7-2621-F0C35F5F12F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657" b="10298"/>
          <a:stretch/>
        </p:blipFill>
        <p:spPr>
          <a:xfrm rot="16200000">
            <a:off x="-2419002" y="2419002"/>
            <a:ext cx="6840977" cy="2002970"/>
          </a:xfrm>
          <a:prstGeom prst="rect">
            <a:avLst/>
          </a:prstGeom>
        </p:spPr>
      </p:pic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sp>
        <p:nvSpPr>
          <p:cNvPr id="21" name="מציין מיקום של כותרת תחתונה 6">
            <a:extLst>
              <a:ext uri="{FF2B5EF4-FFF2-40B4-BE49-F238E27FC236}">
                <a16:creationId xmlns:a16="http://schemas.microsoft.com/office/drawing/2014/main" id="{F53DC830-4980-33F0-2EA8-6754834D11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75849"/>
            <a:ext cx="1324947" cy="365125"/>
          </a:xfrm>
        </p:spPr>
        <p:txBody>
          <a:bodyPr/>
          <a:lstStyle/>
          <a:p>
            <a:r>
              <a:rPr lang="he-IL" dirty="0"/>
              <a:t>אשכול פיננסי כלכלי</a:t>
            </a:r>
            <a:endParaRPr lang="en-US" dirty="0"/>
          </a:p>
        </p:txBody>
      </p:sp>
      <p:pic>
        <p:nvPicPr>
          <p:cNvPr id="10" name="תמונה 9">
            <a:extLst>
              <a:ext uri="{FF2B5EF4-FFF2-40B4-BE49-F238E27FC236}">
                <a16:creationId xmlns:a16="http://schemas.microsoft.com/office/drawing/2014/main" id="{E7B74A82-4B3F-93C8-7294-AB907603325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b="21982"/>
          <a:stretch/>
        </p:blipFill>
        <p:spPr>
          <a:xfrm>
            <a:off x="4486578" y="222120"/>
            <a:ext cx="7574936" cy="274679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תמונה 2">
            <a:extLst>
              <a:ext uri="{FF2B5EF4-FFF2-40B4-BE49-F238E27FC236}">
                <a16:creationId xmlns:a16="http://schemas.microsoft.com/office/drawing/2014/main" id="{C7E13F95-CB1E-2D39-BB28-BC8751B8393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4054" t="-3416" b="87546"/>
          <a:stretch/>
        </p:blipFill>
        <p:spPr>
          <a:xfrm>
            <a:off x="4486578" y="3091544"/>
            <a:ext cx="7574936" cy="33745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תמונה 4">
            <a:extLst>
              <a:ext uri="{FF2B5EF4-FFF2-40B4-BE49-F238E27FC236}">
                <a16:creationId xmlns:a16="http://schemas.microsoft.com/office/drawing/2014/main" id="{AE2FDA7D-2FA8-1DCA-B7DE-C3D8ACC80A6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572547" y="3590453"/>
            <a:ext cx="3116850" cy="213378"/>
          </a:xfrm>
          <a:prstGeom prst="rect">
            <a:avLst/>
          </a:prstGeom>
        </p:spPr>
      </p:pic>
      <p:pic>
        <p:nvPicPr>
          <p:cNvPr id="7" name="תמונה 6">
            <a:extLst>
              <a:ext uri="{FF2B5EF4-FFF2-40B4-BE49-F238E27FC236}">
                <a16:creationId xmlns:a16="http://schemas.microsoft.com/office/drawing/2014/main" id="{70ED6AF2-FBF8-2237-E56E-CB12E24BBCF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4054" t="14877" b="56454"/>
          <a:stretch/>
        </p:blipFill>
        <p:spPr>
          <a:xfrm>
            <a:off x="4486578" y="4141616"/>
            <a:ext cx="7574936" cy="6096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תמונה 8">
            <a:extLst>
              <a:ext uri="{FF2B5EF4-FFF2-40B4-BE49-F238E27FC236}">
                <a16:creationId xmlns:a16="http://schemas.microsoft.com/office/drawing/2014/main" id="{D276A766-1FD6-83DB-FB5E-EAF17949166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91599" y="4961100"/>
            <a:ext cx="7597798" cy="1600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709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תמונה 5">
            <a:extLst>
              <a:ext uri="{FF2B5EF4-FFF2-40B4-BE49-F238E27FC236}">
                <a16:creationId xmlns:a16="http://schemas.microsoft.com/office/drawing/2014/main" id="{269A9606-D856-59BF-27DD-E0E8F5811D5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657" b="10298"/>
          <a:stretch/>
        </p:blipFill>
        <p:spPr>
          <a:xfrm rot="16200000">
            <a:off x="-2419002" y="2419002"/>
            <a:ext cx="6840977" cy="2002970"/>
          </a:xfrm>
          <a:prstGeom prst="rect">
            <a:avLst/>
          </a:prstGeom>
        </p:spPr>
      </p:pic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sp>
        <p:nvSpPr>
          <p:cNvPr id="21" name="מציין מיקום של כותרת תחתונה 6">
            <a:extLst>
              <a:ext uri="{FF2B5EF4-FFF2-40B4-BE49-F238E27FC236}">
                <a16:creationId xmlns:a16="http://schemas.microsoft.com/office/drawing/2014/main" id="{F53DC830-4980-33F0-2EA8-6754834D11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75849"/>
            <a:ext cx="1324947" cy="365125"/>
          </a:xfrm>
        </p:spPr>
        <p:txBody>
          <a:bodyPr/>
          <a:lstStyle/>
          <a:p>
            <a:r>
              <a:rPr lang="he-IL" dirty="0"/>
              <a:t>אשכול פיננסי כלכלי</a:t>
            </a:r>
            <a:endParaRPr lang="en-US" dirty="0"/>
          </a:p>
        </p:txBody>
      </p:sp>
      <p:pic>
        <p:nvPicPr>
          <p:cNvPr id="10" name="תמונה 9">
            <a:extLst>
              <a:ext uri="{FF2B5EF4-FFF2-40B4-BE49-F238E27FC236}">
                <a16:creationId xmlns:a16="http://schemas.microsoft.com/office/drawing/2014/main" id="{E7B74A82-4B3F-93C8-7294-AB907603325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b="21982"/>
          <a:stretch/>
        </p:blipFill>
        <p:spPr>
          <a:xfrm>
            <a:off x="4486578" y="222120"/>
            <a:ext cx="7574936" cy="274679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תמונה 2">
            <a:extLst>
              <a:ext uri="{FF2B5EF4-FFF2-40B4-BE49-F238E27FC236}">
                <a16:creationId xmlns:a16="http://schemas.microsoft.com/office/drawing/2014/main" id="{C7E13F95-CB1E-2D39-BB28-BC8751B8393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4054" t="39952" b="25365"/>
          <a:stretch/>
        </p:blipFill>
        <p:spPr>
          <a:xfrm>
            <a:off x="4486578" y="3129901"/>
            <a:ext cx="7574936" cy="73750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תמונה 3">
            <a:extLst>
              <a:ext uri="{FF2B5EF4-FFF2-40B4-BE49-F238E27FC236}">
                <a16:creationId xmlns:a16="http://schemas.microsoft.com/office/drawing/2014/main" id="{6057D97F-7F71-81A0-5506-364B782013E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b="75277"/>
          <a:stretch/>
        </p:blipFill>
        <p:spPr>
          <a:xfrm>
            <a:off x="4008333" y="4067718"/>
            <a:ext cx="7658764" cy="634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925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תמונה 5">
            <a:extLst>
              <a:ext uri="{FF2B5EF4-FFF2-40B4-BE49-F238E27FC236}">
                <a16:creationId xmlns:a16="http://schemas.microsoft.com/office/drawing/2014/main" id="{38B206A6-AAC7-DA2F-F43B-02AC36BE1A8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657" b="10298"/>
          <a:stretch/>
        </p:blipFill>
        <p:spPr>
          <a:xfrm rot="16200000">
            <a:off x="-2419002" y="2419002"/>
            <a:ext cx="6840977" cy="2002970"/>
          </a:xfrm>
          <a:prstGeom prst="rect">
            <a:avLst/>
          </a:prstGeom>
        </p:spPr>
      </p:pic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sp>
        <p:nvSpPr>
          <p:cNvPr id="21" name="מציין מיקום של כותרת תחתונה 6">
            <a:extLst>
              <a:ext uri="{FF2B5EF4-FFF2-40B4-BE49-F238E27FC236}">
                <a16:creationId xmlns:a16="http://schemas.microsoft.com/office/drawing/2014/main" id="{F53DC830-4980-33F0-2EA8-6754834D11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75849"/>
            <a:ext cx="1324947" cy="365125"/>
          </a:xfrm>
        </p:spPr>
        <p:txBody>
          <a:bodyPr/>
          <a:lstStyle/>
          <a:p>
            <a:r>
              <a:rPr lang="he-IL" dirty="0"/>
              <a:t>אשכול פיננסי כלכלי</a:t>
            </a:r>
            <a:endParaRPr lang="en-US" dirty="0"/>
          </a:p>
        </p:txBody>
      </p:sp>
      <p:pic>
        <p:nvPicPr>
          <p:cNvPr id="10" name="תמונה 9">
            <a:extLst>
              <a:ext uri="{FF2B5EF4-FFF2-40B4-BE49-F238E27FC236}">
                <a16:creationId xmlns:a16="http://schemas.microsoft.com/office/drawing/2014/main" id="{E7B74A82-4B3F-93C8-7294-AB907603325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b="21982"/>
          <a:stretch/>
        </p:blipFill>
        <p:spPr>
          <a:xfrm>
            <a:off x="4486578" y="222119"/>
            <a:ext cx="7574936" cy="274679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תמונה 2">
            <a:extLst>
              <a:ext uri="{FF2B5EF4-FFF2-40B4-BE49-F238E27FC236}">
                <a16:creationId xmlns:a16="http://schemas.microsoft.com/office/drawing/2014/main" id="{C7E13F95-CB1E-2D39-BB28-BC8751B8393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356" t="70230" r="-1" b="419"/>
          <a:stretch/>
        </p:blipFill>
        <p:spPr>
          <a:xfrm>
            <a:off x="4194629" y="3138358"/>
            <a:ext cx="7866885" cy="62411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" name="תמונה 1">
            <a:extLst>
              <a:ext uri="{FF2B5EF4-FFF2-40B4-BE49-F238E27FC236}">
                <a16:creationId xmlns:a16="http://schemas.microsoft.com/office/drawing/2014/main" id="{EC508B56-C5C8-01A3-E2B1-1DAA7693DFF9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t="25289" b="36250"/>
          <a:stretch/>
        </p:blipFill>
        <p:spPr>
          <a:xfrm>
            <a:off x="4008333" y="3889083"/>
            <a:ext cx="7658764" cy="987718"/>
          </a:xfrm>
          <a:prstGeom prst="rect">
            <a:avLst/>
          </a:prstGeom>
        </p:spPr>
      </p:pic>
      <p:pic>
        <p:nvPicPr>
          <p:cNvPr id="5" name="תמונה 4">
            <a:extLst>
              <a:ext uri="{FF2B5EF4-FFF2-40B4-BE49-F238E27FC236}">
                <a16:creationId xmlns:a16="http://schemas.microsoft.com/office/drawing/2014/main" id="{48AB05A7-10FC-925E-DFB7-8DF64F11C839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t="63750" b="-3"/>
          <a:stretch/>
        </p:blipFill>
        <p:spPr>
          <a:xfrm>
            <a:off x="4008333" y="5024827"/>
            <a:ext cx="7658764" cy="931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4944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תמונה 9">
            <a:extLst>
              <a:ext uri="{FF2B5EF4-FFF2-40B4-BE49-F238E27FC236}">
                <a16:creationId xmlns:a16="http://schemas.microsoft.com/office/drawing/2014/main" id="{2984432A-B940-8051-4598-41FDBB75BD1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657" b="10298"/>
          <a:stretch/>
        </p:blipFill>
        <p:spPr>
          <a:xfrm>
            <a:off x="0" y="4298729"/>
            <a:ext cx="12192000" cy="2559272"/>
          </a:xfrm>
          <a:prstGeom prst="rect">
            <a:avLst/>
          </a:prstGeom>
        </p:spPr>
      </p:pic>
      <p:pic>
        <p:nvPicPr>
          <p:cNvPr id="22" name="תמונה 21">
            <a:extLst>
              <a:ext uri="{FF2B5EF4-FFF2-40B4-BE49-F238E27FC236}">
                <a16:creationId xmlns:a16="http://schemas.microsoft.com/office/drawing/2014/main" id="{6152B443-17AD-38BC-72B3-A78171998E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4881" y="182077"/>
            <a:ext cx="4006575" cy="1148653"/>
          </a:xfrm>
          <a:prstGeom prst="rect">
            <a:avLst/>
          </a:prstGeom>
        </p:spPr>
      </p:pic>
      <p:sp>
        <p:nvSpPr>
          <p:cNvPr id="2" name="כותרת משנה 2">
            <a:extLst>
              <a:ext uri="{FF2B5EF4-FFF2-40B4-BE49-F238E27FC236}">
                <a16:creationId xmlns:a16="http://schemas.microsoft.com/office/drawing/2014/main" id="{6FF69801-1338-65DC-2B77-9EE5111AEE19}"/>
              </a:ext>
            </a:extLst>
          </p:cNvPr>
          <p:cNvSpPr txBox="1">
            <a:spLocks/>
          </p:cNvSpPr>
          <p:nvPr/>
        </p:nvSpPr>
        <p:spPr>
          <a:xfrm>
            <a:off x="2859313" y="3429000"/>
            <a:ext cx="7280115" cy="1072007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0" indent="0" algn="ct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e-IL" sz="36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ב. איחוד של שתי קבוצות או יותר ושימוש בממוצע משוקלל</a:t>
            </a:r>
          </a:p>
        </p:txBody>
      </p:sp>
      <p:sp>
        <p:nvSpPr>
          <p:cNvPr id="5" name="כותרת משנה 2">
            <a:extLst>
              <a:ext uri="{FF2B5EF4-FFF2-40B4-BE49-F238E27FC236}">
                <a16:creationId xmlns:a16="http://schemas.microsoft.com/office/drawing/2014/main" id="{3F65CC54-3903-C5ED-1E67-BFBC963E0608}"/>
              </a:ext>
            </a:extLst>
          </p:cNvPr>
          <p:cNvSpPr txBox="1">
            <a:spLocks/>
          </p:cNvSpPr>
          <p:nvPr/>
        </p:nvSpPr>
        <p:spPr>
          <a:xfrm>
            <a:off x="1161275" y="2585921"/>
            <a:ext cx="10471748" cy="843079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0" indent="0" algn="ct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e-IL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מדדי מרכז – שינוי במספר המשתנים </a:t>
            </a:r>
          </a:p>
        </p:txBody>
      </p:sp>
      <p:sp>
        <p:nvSpPr>
          <p:cNvPr id="7" name="מציין מיקום של כותרת תחתונה 6">
            <a:extLst>
              <a:ext uri="{FF2B5EF4-FFF2-40B4-BE49-F238E27FC236}">
                <a16:creationId xmlns:a16="http://schemas.microsoft.com/office/drawing/2014/main" id="{7C6BD0E2-1D35-ED16-A2FF-F73188D3BB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75849"/>
            <a:ext cx="1324947" cy="365125"/>
          </a:xfrm>
        </p:spPr>
        <p:txBody>
          <a:bodyPr/>
          <a:lstStyle/>
          <a:p>
            <a:r>
              <a:rPr lang="he-IL" dirty="0"/>
              <a:t>אשכול פיננסי כלכלי</a:t>
            </a:r>
            <a:endParaRPr lang="en-US" dirty="0"/>
          </a:p>
        </p:txBody>
      </p:sp>
      <p:sp>
        <p:nvSpPr>
          <p:cNvPr id="3" name="כותרת משנה 2">
            <a:extLst>
              <a:ext uri="{FF2B5EF4-FFF2-40B4-BE49-F238E27FC236}">
                <a16:creationId xmlns:a16="http://schemas.microsoft.com/office/drawing/2014/main" id="{B9114699-9F39-442B-65D0-1779BBCA5B6F}"/>
              </a:ext>
            </a:extLst>
          </p:cNvPr>
          <p:cNvSpPr txBox="1">
            <a:spLocks/>
          </p:cNvSpPr>
          <p:nvPr/>
        </p:nvSpPr>
        <p:spPr>
          <a:xfrm>
            <a:off x="201167" y="1657536"/>
            <a:ext cx="11789665" cy="843079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0" indent="0" algn="ct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e-IL" sz="40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יחידה רביעית</a:t>
            </a:r>
            <a:r>
              <a:rPr lang="he-IL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סטטיסטיקה – מדדי מרכז</a:t>
            </a:r>
          </a:p>
          <a:p>
            <a:endParaRPr lang="he-IL" sz="40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2731818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משנה 2">
            <a:extLst>
              <a:ext uri="{FF2B5EF4-FFF2-40B4-BE49-F238E27FC236}">
                <a16:creationId xmlns:a16="http://schemas.microsoft.com/office/drawing/2014/main" id="{A915D72C-8E67-FE9E-929D-D19EA78FBC0B}"/>
              </a:ext>
            </a:extLst>
          </p:cNvPr>
          <p:cNvSpPr txBox="1">
            <a:spLocks/>
          </p:cNvSpPr>
          <p:nvPr/>
        </p:nvSpPr>
        <p:spPr>
          <a:xfrm>
            <a:off x="2336799" y="2405881"/>
            <a:ext cx="7788539" cy="843079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0" indent="0" algn="ct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e-IL" sz="6000" b="1" dirty="0">
                <a:solidFill>
                  <a:srgbClr val="D52E7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דוגמה פתורה</a:t>
            </a:r>
            <a:endParaRPr lang="he-IL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2" name="תמונה 21">
            <a:extLst>
              <a:ext uri="{FF2B5EF4-FFF2-40B4-BE49-F238E27FC236}">
                <a16:creationId xmlns:a16="http://schemas.microsoft.com/office/drawing/2014/main" id="{6152B443-17AD-38BC-72B3-A78171998E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2711" y="185098"/>
            <a:ext cx="4006575" cy="1148653"/>
          </a:xfrm>
          <a:prstGeom prst="rect">
            <a:avLst/>
          </a:prstGeom>
        </p:spPr>
      </p:pic>
      <p:pic>
        <p:nvPicPr>
          <p:cNvPr id="8" name="תמונה 7">
            <a:extLst>
              <a:ext uri="{FF2B5EF4-FFF2-40B4-BE49-F238E27FC236}">
                <a16:creationId xmlns:a16="http://schemas.microsoft.com/office/drawing/2014/main" id="{AF2C9A71-5884-A2C7-7800-A7B919761B0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0657" b="10298"/>
          <a:stretch/>
        </p:blipFill>
        <p:spPr>
          <a:xfrm>
            <a:off x="0" y="4298729"/>
            <a:ext cx="12192000" cy="2559272"/>
          </a:xfrm>
          <a:prstGeom prst="rect">
            <a:avLst/>
          </a:prstGeom>
        </p:spPr>
      </p:pic>
      <p:sp>
        <p:nvSpPr>
          <p:cNvPr id="3" name="כותרת משנה 2">
            <a:extLst>
              <a:ext uri="{FF2B5EF4-FFF2-40B4-BE49-F238E27FC236}">
                <a16:creationId xmlns:a16="http://schemas.microsoft.com/office/drawing/2014/main" id="{FE23E111-8885-EB58-671C-9C90179BE5DC}"/>
              </a:ext>
            </a:extLst>
          </p:cNvPr>
          <p:cNvSpPr txBox="1">
            <a:spLocks/>
          </p:cNvSpPr>
          <p:nvPr/>
        </p:nvSpPr>
        <p:spPr>
          <a:xfrm>
            <a:off x="3513951" y="3619807"/>
            <a:ext cx="5619031" cy="843079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0" indent="0" algn="ct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e-IL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עמודים 220-222</a:t>
            </a:r>
          </a:p>
        </p:txBody>
      </p:sp>
      <p:sp>
        <p:nvSpPr>
          <p:cNvPr id="6" name="מציין מיקום של כותרת תחתונה 6">
            <a:extLst>
              <a:ext uri="{FF2B5EF4-FFF2-40B4-BE49-F238E27FC236}">
                <a16:creationId xmlns:a16="http://schemas.microsoft.com/office/drawing/2014/main" id="{183F963D-81A0-2FC3-FFD3-8D7EF6CBEB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75849"/>
            <a:ext cx="1324947" cy="365125"/>
          </a:xfrm>
        </p:spPr>
        <p:txBody>
          <a:bodyPr/>
          <a:lstStyle/>
          <a:p>
            <a:r>
              <a:rPr lang="he-IL" dirty="0"/>
              <a:t>אשכול פיננסי כלכלי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537883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תמונה 15">
            <a:extLst>
              <a:ext uri="{FF2B5EF4-FFF2-40B4-BE49-F238E27FC236}">
                <a16:creationId xmlns:a16="http://schemas.microsoft.com/office/drawing/2014/main" id="{27EC287F-1AC3-7CD1-17FE-C82D5BF46E8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657" b="10298"/>
          <a:stretch/>
        </p:blipFill>
        <p:spPr>
          <a:xfrm rot="16200000">
            <a:off x="-2419002" y="2419002"/>
            <a:ext cx="6840977" cy="2002970"/>
          </a:xfrm>
          <a:prstGeom prst="rect">
            <a:avLst/>
          </a:prstGeom>
        </p:spPr>
      </p:pic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sp>
        <p:nvSpPr>
          <p:cNvPr id="21" name="מציין מיקום של כותרת תחתונה 6">
            <a:extLst>
              <a:ext uri="{FF2B5EF4-FFF2-40B4-BE49-F238E27FC236}">
                <a16:creationId xmlns:a16="http://schemas.microsoft.com/office/drawing/2014/main" id="{F53DC830-4980-33F0-2EA8-6754834D11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75849"/>
            <a:ext cx="1324947" cy="365125"/>
          </a:xfrm>
        </p:spPr>
        <p:txBody>
          <a:bodyPr/>
          <a:lstStyle/>
          <a:p>
            <a:r>
              <a:rPr lang="he-IL" dirty="0"/>
              <a:t>אשכול פיננסי כלכלי</a:t>
            </a:r>
            <a:endParaRPr lang="en-US" dirty="0"/>
          </a:p>
        </p:txBody>
      </p:sp>
      <p:pic>
        <p:nvPicPr>
          <p:cNvPr id="3" name="תמונה 2">
            <a:extLst>
              <a:ext uri="{FF2B5EF4-FFF2-40B4-BE49-F238E27FC236}">
                <a16:creationId xmlns:a16="http://schemas.microsoft.com/office/drawing/2014/main" id="{E0CF9D61-BC4A-A967-7247-07561E18FEC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b="60224"/>
          <a:stretch/>
        </p:blipFill>
        <p:spPr>
          <a:xfrm>
            <a:off x="3997251" y="244949"/>
            <a:ext cx="7971211" cy="148225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תמונה 7">
            <a:extLst>
              <a:ext uri="{FF2B5EF4-FFF2-40B4-BE49-F238E27FC236}">
                <a16:creationId xmlns:a16="http://schemas.microsoft.com/office/drawing/2014/main" id="{32244A6B-C83E-5758-8BD5-25BCA6961C5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50739" y="2013791"/>
            <a:ext cx="7232007" cy="1524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2297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תמונה 15">
            <a:extLst>
              <a:ext uri="{FF2B5EF4-FFF2-40B4-BE49-F238E27FC236}">
                <a16:creationId xmlns:a16="http://schemas.microsoft.com/office/drawing/2014/main" id="{27EC287F-1AC3-7CD1-17FE-C82D5BF46E8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657" b="10298"/>
          <a:stretch/>
        </p:blipFill>
        <p:spPr>
          <a:xfrm rot="16200000">
            <a:off x="-2419002" y="2419002"/>
            <a:ext cx="6840977" cy="2002970"/>
          </a:xfrm>
          <a:prstGeom prst="rect">
            <a:avLst/>
          </a:prstGeom>
        </p:spPr>
      </p:pic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sp>
        <p:nvSpPr>
          <p:cNvPr id="21" name="מציין מיקום של כותרת תחתונה 6">
            <a:extLst>
              <a:ext uri="{FF2B5EF4-FFF2-40B4-BE49-F238E27FC236}">
                <a16:creationId xmlns:a16="http://schemas.microsoft.com/office/drawing/2014/main" id="{F53DC830-4980-33F0-2EA8-6754834D11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75849"/>
            <a:ext cx="1324947" cy="365125"/>
          </a:xfrm>
        </p:spPr>
        <p:txBody>
          <a:bodyPr/>
          <a:lstStyle/>
          <a:p>
            <a:r>
              <a:rPr lang="he-IL" dirty="0"/>
              <a:t>אשכול פיננסי כלכלי</a:t>
            </a:r>
            <a:endParaRPr lang="en-US" dirty="0"/>
          </a:p>
        </p:txBody>
      </p:sp>
      <p:pic>
        <p:nvPicPr>
          <p:cNvPr id="3" name="תמונה 2">
            <a:extLst>
              <a:ext uri="{FF2B5EF4-FFF2-40B4-BE49-F238E27FC236}">
                <a16:creationId xmlns:a16="http://schemas.microsoft.com/office/drawing/2014/main" id="{E0CF9D61-BC4A-A967-7247-07561E18FEC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b="67235"/>
          <a:stretch/>
        </p:blipFill>
        <p:spPr>
          <a:xfrm>
            <a:off x="3997251" y="244949"/>
            <a:ext cx="7971211" cy="122099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תמונה 3">
            <a:extLst>
              <a:ext uri="{FF2B5EF4-FFF2-40B4-BE49-F238E27FC236}">
                <a16:creationId xmlns:a16="http://schemas.microsoft.com/office/drawing/2014/main" id="{B5DD7A45-0645-2879-0B94-31D29B77473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66851" y="2191590"/>
            <a:ext cx="7232007" cy="1524132"/>
          </a:xfrm>
          <a:prstGeom prst="rect">
            <a:avLst/>
          </a:prstGeom>
        </p:spPr>
      </p:pic>
      <p:pic>
        <p:nvPicPr>
          <p:cNvPr id="5" name="תמונה 4">
            <a:extLst>
              <a:ext uri="{FF2B5EF4-FFF2-40B4-BE49-F238E27FC236}">
                <a16:creationId xmlns:a16="http://schemas.microsoft.com/office/drawing/2014/main" id="{204E620F-BE9B-8779-01CF-7DD8AA0F558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t="40475" b="48397"/>
          <a:stretch/>
        </p:blipFill>
        <p:spPr>
          <a:xfrm>
            <a:off x="3997250" y="1617446"/>
            <a:ext cx="7971211" cy="41901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64115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תמונה 15">
            <a:extLst>
              <a:ext uri="{FF2B5EF4-FFF2-40B4-BE49-F238E27FC236}">
                <a16:creationId xmlns:a16="http://schemas.microsoft.com/office/drawing/2014/main" id="{27EC287F-1AC3-7CD1-17FE-C82D5BF46E8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657" b="10298"/>
          <a:stretch/>
        </p:blipFill>
        <p:spPr>
          <a:xfrm rot="16200000">
            <a:off x="-2419002" y="2419002"/>
            <a:ext cx="6840977" cy="2002970"/>
          </a:xfrm>
          <a:prstGeom prst="rect">
            <a:avLst/>
          </a:prstGeom>
        </p:spPr>
      </p:pic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sp>
        <p:nvSpPr>
          <p:cNvPr id="21" name="מציין מיקום של כותרת תחתונה 6">
            <a:extLst>
              <a:ext uri="{FF2B5EF4-FFF2-40B4-BE49-F238E27FC236}">
                <a16:creationId xmlns:a16="http://schemas.microsoft.com/office/drawing/2014/main" id="{F53DC830-4980-33F0-2EA8-6754834D11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75849"/>
            <a:ext cx="1324947" cy="365125"/>
          </a:xfrm>
        </p:spPr>
        <p:txBody>
          <a:bodyPr/>
          <a:lstStyle/>
          <a:p>
            <a:r>
              <a:rPr lang="he-IL" dirty="0"/>
              <a:t>אשכול פיננסי כלכלי</a:t>
            </a:r>
            <a:endParaRPr lang="en-US" dirty="0"/>
          </a:p>
        </p:txBody>
      </p:sp>
      <p:pic>
        <p:nvPicPr>
          <p:cNvPr id="3" name="תמונה 2">
            <a:extLst>
              <a:ext uri="{FF2B5EF4-FFF2-40B4-BE49-F238E27FC236}">
                <a16:creationId xmlns:a16="http://schemas.microsoft.com/office/drawing/2014/main" id="{E0CF9D61-BC4A-A967-7247-07561E18FEC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b="67235"/>
          <a:stretch/>
        </p:blipFill>
        <p:spPr>
          <a:xfrm>
            <a:off x="3997251" y="244949"/>
            <a:ext cx="7971211" cy="122099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תמונה 4">
            <a:extLst>
              <a:ext uri="{FF2B5EF4-FFF2-40B4-BE49-F238E27FC236}">
                <a16:creationId xmlns:a16="http://schemas.microsoft.com/office/drawing/2014/main" id="{204E620F-BE9B-8779-01CF-7DD8AA0F558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t="48785" b="33098"/>
          <a:stretch/>
        </p:blipFill>
        <p:spPr>
          <a:xfrm>
            <a:off x="3997250" y="1669143"/>
            <a:ext cx="7971211" cy="68217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תמונה 5">
            <a:extLst>
              <a:ext uri="{FF2B5EF4-FFF2-40B4-BE49-F238E27FC236}">
                <a16:creationId xmlns:a16="http://schemas.microsoft.com/office/drawing/2014/main" id="{F0AC6B4B-20FD-F6B3-492F-A64E88E8422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b="79562"/>
          <a:stretch/>
        </p:blipFill>
        <p:spPr>
          <a:xfrm>
            <a:off x="3997250" y="2554514"/>
            <a:ext cx="7574936" cy="682170"/>
          </a:xfrm>
          <a:prstGeom prst="rect">
            <a:avLst/>
          </a:prstGeom>
        </p:spPr>
      </p:pic>
      <p:pic>
        <p:nvPicPr>
          <p:cNvPr id="7" name="תמונה 6">
            <a:extLst>
              <a:ext uri="{FF2B5EF4-FFF2-40B4-BE49-F238E27FC236}">
                <a16:creationId xmlns:a16="http://schemas.microsoft.com/office/drawing/2014/main" id="{F9BCB78B-C4FA-772B-2372-CC77A50588C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t="19896" b="67603"/>
          <a:stretch/>
        </p:blipFill>
        <p:spPr>
          <a:xfrm>
            <a:off x="3997250" y="3412674"/>
            <a:ext cx="7574936" cy="417285"/>
          </a:xfrm>
          <a:prstGeom prst="rect">
            <a:avLst/>
          </a:prstGeom>
        </p:spPr>
      </p:pic>
      <p:pic>
        <p:nvPicPr>
          <p:cNvPr id="8" name="תמונה 7">
            <a:extLst>
              <a:ext uri="{FF2B5EF4-FFF2-40B4-BE49-F238E27FC236}">
                <a16:creationId xmlns:a16="http://schemas.microsoft.com/office/drawing/2014/main" id="{5918C4A9-5265-5D24-BF34-BA5FD7FC353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t="33264" b="54236"/>
          <a:stretch/>
        </p:blipFill>
        <p:spPr>
          <a:xfrm>
            <a:off x="3997250" y="4005950"/>
            <a:ext cx="7574936" cy="417285"/>
          </a:xfrm>
          <a:prstGeom prst="rect">
            <a:avLst/>
          </a:prstGeom>
        </p:spPr>
      </p:pic>
      <p:pic>
        <p:nvPicPr>
          <p:cNvPr id="9" name="תמונה 8">
            <a:extLst>
              <a:ext uri="{FF2B5EF4-FFF2-40B4-BE49-F238E27FC236}">
                <a16:creationId xmlns:a16="http://schemas.microsoft.com/office/drawing/2014/main" id="{110176E1-2183-3CEC-6D5D-1A65942F9B6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t="45601" b="41899"/>
          <a:stretch/>
        </p:blipFill>
        <p:spPr>
          <a:xfrm>
            <a:off x="3997250" y="4599226"/>
            <a:ext cx="7574936" cy="417285"/>
          </a:xfrm>
          <a:prstGeom prst="rect">
            <a:avLst/>
          </a:prstGeom>
        </p:spPr>
      </p:pic>
      <p:pic>
        <p:nvPicPr>
          <p:cNvPr id="10" name="תמונה 9">
            <a:extLst>
              <a:ext uri="{FF2B5EF4-FFF2-40B4-BE49-F238E27FC236}">
                <a16:creationId xmlns:a16="http://schemas.microsoft.com/office/drawing/2014/main" id="{7E7ADE02-16B8-FF96-AE0A-3171A1093D9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t="57231" b="30269"/>
          <a:stretch/>
        </p:blipFill>
        <p:spPr>
          <a:xfrm>
            <a:off x="3997250" y="5188857"/>
            <a:ext cx="7574936" cy="417285"/>
          </a:xfrm>
          <a:prstGeom prst="rect">
            <a:avLst/>
          </a:prstGeom>
        </p:spPr>
      </p:pic>
      <p:pic>
        <p:nvPicPr>
          <p:cNvPr id="11" name="תמונה 10">
            <a:extLst>
              <a:ext uri="{FF2B5EF4-FFF2-40B4-BE49-F238E27FC236}">
                <a16:creationId xmlns:a16="http://schemas.microsoft.com/office/drawing/2014/main" id="{CC041B95-F31A-44E9-C7CA-87BDF026A3B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t="69197" b="-1539"/>
          <a:stretch/>
        </p:blipFill>
        <p:spPr>
          <a:xfrm>
            <a:off x="3997250" y="5606142"/>
            <a:ext cx="7574936" cy="1079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4649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>
            <a:extLst>
              <a:ext uri="{FF2B5EF4-FFF2-40B4-BE49-F238E27FC236}">
                <a16:creationId xmlns:a16="http://schemas.microsoft.com/office/drawing/2014/main" id="{C9512607-1CEB-AFC5-484B-F5C8303409C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657" b="10298"/>
          <a:stretch/>
        </p:blipFill>
        <p:spPr>
          <a:xfrm rot="16200000">
            <a:off x="-2419002" y="2419002"/>
            <a:ext cx="6840977" cy="2002970"/>
          </a:xfrm>
          <a:prstGeom prst="rect">
            <a:avLst/>
          </a:prstGeom>
        </p:spPr>
      </p:pic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sp>
        <p:nvSpPr>
          <p:cNvPr id="21" name="מציין מיקום של כותרת תחתונה 6">
            <a:extLst>
              <a:ext uri="{FF2B5EF4-FFF2-40B4-BE49-F238E27FC236}">
                <a16:creationId xmlns:a16="http://schemas.microsoft.com/office/drawing/2014/main" id="{F53DC830-4980-33F0-2EA8-6754834D11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75849"/>
            <a:ext cx="1324947" cy="365125"/>
          </a:xfrm>
        </p:spPr>
        <p:txBody>
          <a:bodyPr/>
          <a:lstStyle/>
          <a:p>
            <a:r>
              <a:rPr lang="he-IL" dirty="0"/>
              <a:t>אשכול פיננסי כלכלי</a:t>
            </a:r>
            <a:endParaRPr lang="en-US" dirty="0"/>
          </a:p>
        </p:txBody>
      </p:sp>
      <p:pic>
        <p:nvPicPr>
          <p:cNvPr id="30" name="תמונה 29">
            <a:extLst>
              <a:ext uri="{FF2B5EF4-FFF2-40B4-BE49-F238E27FC236}">
                <a16:creationId xmlns:a16="http://schemas.microsoft.com/office/drawing/2014/main" id="{459C28BD-B8A4-8DA4-5ADB-F6D6669BCBE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t="-1" b="20514"/>
          <a:stretch/>
        </p:blipFill>
        <p:spPr>
          <a:xfrm>
            <a:off x="4797466" y="278882"/>
            <a:ext cx="7110076" cy="423412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מלבן 1">
            <a:extLst>
              <a:ext uri="{FF2B5EF4-FFF2-40B4-BE49-F238E27FC236}">
                <a16:creationId xmlns:a16="http://schemas.microsoft.com/office/drawing/2014/main" id="{84A39FE3-32BB-F242-FCBB-CFE4F0BA7827}"/>
              </a:ext>
            </a:extLst>
          </p:cNvPr>
          <p:cNvSpPr/>
          <p:nvPr/>
        </p:nvSpPr>
        <p:spPr>
          <a:xfrm>
            <a:off x="8893279" y="2374490"/>
            <a:ext cx="2970019" cy="22122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4" name="תמונה 3">
            <a:extLst>
              <a:ext uri="{FF2B5EF4-FFF2-40B4-BE49-F238E27FC236}">
                <a16:creationId xmlns:a16="http://schemas.microsoft.com/office/drawing/2014/main" id="{D607F28B-FBC4-6659-FD32-588C6ADBE67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b="80683"/>
          <a:stretch/>
        </p:blipFill>
        <p:spPr>
          <a:xfrm>
            <a:off x="4390652" y="4691324"/>
            <a:ext cx="7186283" cy="482841"/>
          </a:xfrm>
          <a:prstGeom prst="rect">
            <a:avLst/>
          </a:prstGeom>
        </p:spPr>
      </p:pic>
      <p:pic>
        <p:nvPicPr>
          <p:cNvPr id="5" name="תמונה 4">
            <a:extLst>
              <a:ext uri="{FF2B5EF4-FFF2-40B4-BE49-F238E27FC236}">
                <a16:creationId xmlns:a16="http://schemas.microsoft.com/office/drawing/2014/main" id="{DD56781A-887C-A439-2B66-301FF95025A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62251" t="58387" r="1060" b="25909"/>
          <a:stretch/>
        </p:blipFill>
        <p:spPr>
          <a:xfrm>
            <a:off x="1578077" y="1386347"/>
            <a:ext cx="2636565" cy="392529"/>
          </a:xfrm>
          <a:prstGeom prst="rect">
            <a:avLst/>
          </a:prstGeom>
        </p:spPr>
      </p:pic>
      <p:pic>
        <p:nvPicPr>
          <p:cNvPr id="6" name="תמונה 5">
            <a:extLst>
              <a:ext uri="{FF2B5EF4-FFF2-40B4-BE49-F238E27FC236}">
                <a16:creationId xmlns:a16="http://schemas.microsoft.com/office/drawing/2014/main" id="{9274A6DA-7B33-D8FB-14F3-FC14D7FB6FE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33490" t="71789" r="45548" b="-164"/>
          <a:stretch/>
        </p:blipFill>
        <p:spPr>
          <a:xfrm>
            <a:off x="1826764" y="2279988"/>
            <a:ext cx="1506372" cy="709229"/>
          </a:xfrm>
          <a:prstGeom prst="rect">
            <a:avLst/>
          </a:prstGeom>
        </p:spPr>
      </p:pic>
      <p:pic>
        <p:nvPicPr>
          <p:cNvPr id="7" name="תמונה 6">
            <a:extLst>
              <a:ext uri="{FF2B5EF4-FFF2-40B4-BE49-F238E27FC236}">
                <a16:creationId xmlns:a16="http://schemas.microsoft.com/office/drawing/2014/main" id="{FA8950B7-E94D-C71D-418A-FF51C7E60D4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34455" t="55491" r="37750" b="26788"/>
          <a:stretch/>
        </p:blipFill>
        <p:spPr>
          <a:xfrm>
            <a:off x="1578077" y="1778876"/>
            <a:ext cx="1997437" cy="442956"/>
          </a:xfrm>
          <a:prstGeom prst="rect">
            <a:avLst/>
          </a:prstGeom>
        </p:spPr>
      </p:pic>
      <p:pic>
        <p:nvPicPr>
          <p:cNvPr id="8" name="תמונה 7">
            <a:extLst>
              <a:ext uri="{FF2B5EF4-FFF2-40B4-BE49-F238E27FC236}">
                <a16:creationId xmlns:a16="http://schemas.microsoft.com/office/drawing/2014/main" id="{68F036A7-54EA-27C7-E520-F5396AA2E371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t="19316" b="44000"/>
          <a:stretch/>
        </p:blipFill>
        <p:spPr>
          <a:xfrm>
            <a:off x="1375086" y="5174165"/>
            <a:ext cx="10201849" cy="1301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5098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תמונה 15">
            <a:extLst>
              <a:ext uri="{FF2B5EF4-FFF2-40B4-BE49-F238E27FC236}">
                <a16:creationId xmlns:a16="http://schemas.microsoft.com/office/drawing/2014/main" id="{27EC287F-1AC3-7CD1-17FE-C82D5BF46E8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657" b="10298"/>
          <a:stretch/>
        </p:blipFill>
        <p:spPr>
          <a:xfrm rot="16200000">
            <a:off x="-2419002" y="2419002"/>
            <a:ext cx="6840977" cy="2002970"/>
          </a:xfrm>
          <a:prstGeom prst="rect">
            <a:avLst/>
          </a:prstGeom>
        </p:spPr>
      </p:pic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sp>
        <p:nvSpPr>
          <p:cNvPr id="21" name="מציין מיקום של כותרת תחתונה 6">
            <a:extLst>
              <a:ext uri="{FF2B5EF4-FFF2-40B4-BE49-F238E27FC236}">
                <a16:creationId xmlns:a16="http://schemas.microsoft.com/office/drawing/2014/main" id="{F53DC830-4980-33F0-2EA8-6754834D11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75849"/>
            <a:ext cx="1324947" cy="365125"/>
          </a:xfrm>
        </p:spPr>
        <p:txBody>
          <a:bodyPr/>
          <a:lstStyle/>
          <a:p>
            <a:r>
              <a:rPr lang="he-IL" dirty="0"/>
              <a:t>אשכול פיננסי כלכלי</a:t>
            </a:r>
            <a:endParaRPr lang="en-US" dirty="0"/>
          </a:p>
        </p:txBody>
      </p:sp>
      <p:pic>
        <p:nvPicPr>
          <p:cNvPr id="3" name="תמונה 2">
            <a:extLst>
              <a:ext uri="{FF2B5EF4-FFF2-40B4-BE49-F238E27FC236}">
                <a16:creationId xmlns:a16="http://schemas.microsoft.com/office/drawing/2014/main" id="{E0CF9D61-BC4A-A967-7247-07561E18FEC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b="67235"/>
          <a:stretch/>
        </p:blipFill>
        <p:spPr>
          <a:xfrm>
            <a:off x="3997251" y="244949"/>
            <a:ext cx="7971211" cy="122099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תמונה 4">
            <a:extLst>
              <a:ext uri="{FF2B5EF4-FFF2-40B4-BE49-F238E27FC236}">
                <a16:creationId xmlns:a16="http://schemas.microsoft.com/office/drawing/2014/main" id="{204E620F-BE9B-8779-01CF-7DD8AA0F558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t="66516" b="24618"/>
          <a:stretch/>
        </p:blipFill>
        <p:spPr>
          <a:xfrm>
            <a:off x="3997250" y="1727199"/>
            <a:ext cx="7971211" cy="33382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תמונה 3">
            <a:extLst>
              <a:ext uri="{FF2B5EF4-FFF2-40B4-BE49-F238E27FC236}">
                <a16:creationId xmlns:a16="http://schemas.microsoft.com/office/drawing/2014/main" id="{330E8362-C738-F105-C40F-58D1EDBB6B8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07400" y="2322284"/>
            <a:ext cx="7460627" cy="662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732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תמונה 15">
            <a:extLst>
              <a:ext uri="{FF2B5EF4-FFF2-40B4-BE49-F238E27FC236}">
                <a16:creationId xmlns:a16="http://schemas.microsoft.com/office/drawing/2014/main" id="{27EC287F-1AC3-7CD1-17FE-C82D5BF46E8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657" b="10298"/>
          <a:stretch/>
        </p:blipFill>
        <p:spPr>
          <a:xfrm rot="16200000">
            <a:off x="-2419002" y="2419002"/>
            <a:ext cx="6840977" cy="2002970"/>
          </a:xfrm>
          <a:prstGeom prst="rect">
            <a:avLst/>
          </a:prstGeom>
        </p:spPr>
      </p:pic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sp>
        <p:nvSpPr>
          <p:cNvPr id="21" name="מציין מיקום של כותרת תחתונה 6">
            <a:extLst>
              <a:ext uri="{FF2B5EF4-FFF2-40B4-BE49-F238E27FC236}">
                <a16:creationId xmlns:a16="http://schemas.microsoft.com/office/drawing/2014/main" id="{F53DC830-4980-33F0-2EA8-6754834D11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75849"/>
            <a:ext cx="1324947" cy="365125"/>
          </a:xfrm>
        </p:spPr>
        <p:txBody>
          <a:bodyPr/>
          <a:lstStyle/>
          <a:p>
            <a:r>
              <a:rPr lang="he-IL" dirty="0"/>
              <a:t>אשכול פיננסי כלכלי</a:t>
            </a:r>
            <a:endParaRPr lang="en-US" dirty="0"/>
          </a:p>
        </p:txBody>
      </p:sp>
      <p:pic>
        <p:nvPicPr>
          <p:cNvPr id="3" name="תמונה 2">
            <a:extLst>
              <a:ext uri="{FF2B5EF4-FFF2-40B4-BE49-F238E27FC236}">
                <a16:creationId xmlns:a16="http://schemas.microsoft.com/office/drawing/2014/main" id="{E0CF9D61-BC4A-A967-7247-07561E18FEC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b="67235"/>
          <a:stretch/>
        </p:blipFill>
        <p:spPr>
          <a:xfrm>
            <a:off x="3997251" y="244949"/>
            <a:ext cx="7971211" cy="122099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תמונה 4">
            <a:extLst>
              <a:ext uri="{FF2B5EF4-FFF2-40B4-BE49-F238E27FC236}">
                <a16:creationId xmlns:a16="http://schemas.microsoft.com/office/drawing/2014/main" id="{204E620F-BE9B-8779-01CF-7DD8AA0F558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t="75119" b="7272"/>
          <a:stretch/>
        </p:blipFill>
        <p:spPr>
          <a:xfrm>
            <a:off x="3997250" y="1659287"/>
            <a:ext cx="7971211" cy="66299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תמונה 5">
            <a:extLst>
              <a:ext uri="{FF2B5EF4-FFF2-40B4-BE49-F238E27FC236}">
                <a16:creationId xmlns:a16="http://schemas.microsoft.com/office/drawing/2014/main" id="{075209DD-649C-B188-E9F3-BF2B11694E9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55306" y="2490229"/>
            <a:ext cx="7536833" cy="2179509"/>
          </a:xfrm>
          <a:prstGeom prst="rect">
            <a:avLst/>
          </a:prstGeom>
        </p:spPr>
      </p:pic>
      <p:pic>
        <p:nvPicPr>
          <p:cNvPr id="8" name="תמונה 7">
            <a:extLst>
              <a:ext uri="{FF2B5EF4-FFF2-40B4-BE49-F238E27FC236}">
                <a16:creationId xmlns:a16="http://schemas.microsoft.com/office/drawing/2014/main" id="{781E9B5B-2AB7-614C-6164-A2EC0EBE2712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b="87397"/>
          <a:stretch/>
        </p:blipFill>
        <p:spPr>
          <a:xfrm>
            <a:off x="3333808" y="4803606"/>
            <a:ext cx="7033870" cy="557990"/>
          </a:xfrm>
          <a:prstGeom prst="rect">
            <a:avLst/>
          </a:prstGeom>
        </p:spPr>
      </p:pic>
      <p:pic>
        <p:nvPicPr>
          <p:cNvPr id="11" name="תמונה 10">
            <a:extLst>
              <a:ext uri="{FF2B5EF4-FFF2-40B4-BE49-F238E27FC236}">
                <a16:creationId xmlns:a16="http://schemas.microsoft.com/office/drawing/2014/main" id="{A2417EF8-383E-8C0B-59D5-0845082213F5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t="72066" b="354"/>
          <a:stretch/>
        </p:blipFill>
        <p:spPr>
          <a:xfrm>
            <a:off x="3333808" y="5472275"/>
            <a:ext cx="7033870" cy="1220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2210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תמונה 15">
            <a:extLst>
              <a:ext uri="{FF2B5EF4-FFF2-40B4-BE49-F238E27FC236}">
                <a16:creationId xmlns:a16="http://schemas.microsoft.com/office/drawing/2014/main" id="{27EC287F-1AC3-7CD1-17FE-C82D5BF46E8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657" b="10298"/>
          <a:stretch/>
        </p:blipFill>
        <p:spPr>
          <a:xfrm rot="16200000">
            <a:off x="-2419002" y="2419002"/>
            <a:ext cx="6840977" cy="2002970"/>
          </a:xfrm>
          <a:prstGeom prst="rect">
            <a:avLst/>
          </a:prstGeom>
        </p:spPr>
      </p:pic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sp>
        <p:nvSpPr>
          <p:cNvPr id="21" name="מציין מיקום של כותרת תחתונה 6">
            <a:extLst>
              <a:ext uri="{FF2B5EF4-FFF2-40B4-BE49-F238E27FC236}">
                <a16:creationId xmlns:a16="http://schemas.microsoft.com/office/drawing/2014/main" id="{F53DC830-4980-33F0-2EA8-6754834D11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75849"/>
            <a:ext cx="1324947" cy="365125"/>
          </a:xfrm>
        </p:spPr>
        <p:txBody>
          <a:bodyPr/>
          <a:lstStyle/>
          <a:p>
            <a:r>
              <a:rPr lang="he-IL" dirty="0"/>
              <a:t>אשכול פיננסי כלכלי</a:t>
            </a:r>
            <a:endParaRPr lang="en-US" dirty="0"/>
          </a:p>
        </p:txBody>
      </p:sp>
      <p:pic>
        <p:nvPicPr>
          <p:cNvPr id="3" name="תמונה 2">
            <a:extLst>
              <a:ext uri="{FF2B5EF4-FFF2-40B4-BE49-F238E27FC236}">
                <a16:creationId xmlns:a16="http://schemas.microsoft.com/office/drawing/2014/main" id="{E0CF9D61-BC4A-A967-7247-07561E18FEC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b="67235"/>
          <a:stretch/>
        </p:blipFill>
        <p:spPr>
          <a:xfrm>
            <a:off x="3997251" y="244949"/>
            <a:ext cx="7971211" cy="122099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תמונה 4">
            <a:extLst>
              <a:ext uri="{FF2B5EF4-FFF2-40B4-BE49-F238E27FC236}">
                <a16:creationId xmlns:a16="http://schemas.microsoft.com/office/drawing/2014/main" id="{204E620F-BE9B-8779-01CF-7DD8AA0F558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t="93633" b="-824"/>
          <a:stretch/>
        </p:blipFill>
        <p:spPr>
          <a:xfrm>
            <a:off x="3997250" y="1599811"/>
            <a:ext cx="7971211" cy="27072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תמונה 3">
            <a:extLst>
              <a:ext uri="{FF2B5EF4-FFF2-40B4-BE49-F238E27FC236}">
                <a16:creationId xmlns:a16="http://schemas.microsoft.com/office/drawing/2014/main" id="{C7A0DD0C-A0DB-F956-E9A4-28444BC23B8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69820" y="2106001"/>
            <a:ext cx="7529212" cy="1204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552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תמונה 9">
            <a:extLst>
              <a:ext uri="{FF2B5EF4-FFF2-40B4-BE49-F238E27FC236}">
                <a16:creationId xmlns:a16="http://schemas.microsoft.com/office/drawing/2014/main" id="{2984432A-B940-8051-4598-41FDBB75BD1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657" b="10298"/>
          <a:stretch/>
        </p:blipFill>
        <p:spPr>
          <a:xfrm>
            <a:off x="0" y="4298729"/>
            <a:ext cx="12192000" cy="2559272"/>
          </a:xfrm>
          <a:prstGeom prst="rect">
            <a:avLst/>
          </a:prstGeom>
        </p:spPr>
      </p:pic>
      <p:pic>
        <p:nvPicPr>
          <p:cNvPr id="22" name="תמונה 21">
            <a:extLst>
              <a:ext uri="{FF2B5EF4-FFF2-40B4-BE49-F238E27FC236}">
                <a16:creationId xmlns:a16="http://schemas.microsoft.com/office/drawing/2014/main" id="{6152B443-17AD-38BC-72B3-A78171998E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4881" y="182077"/>
            <a:ext cx="4006575" cy="1148653"/>
          </a:xfrm>
          <a:prstGeom prst="rect">
            <a:avLst/>
          </a:prstGeom>
        </p:spPr>
      </p:pic>
      <p:sp>
        <p:nvSpPr>
          <p:cNvPr id="5" name="כותרת משנה 2">
            <a:extLst>
              <a:ext uri="{FF2B5EF4-FFF2-40B4-BE49-F238E27FC236}">
                <a16:creationId xmlns:a16="http://schemas.microsoft.com/office/drawing/2014/main" id="{3F65CC54-3903-C5ED-1E67-BFBC963E0608}"/>
              </a:ext>
            </a:extLst>
          </p:cNvPr>
          <p:cNvSpPr txBox="1">
            <a:spLocks/>
          </p:cNvSpPr>
          <p:nvPr/>
        </p:nvSpPr>
        <p:spPr>
          <a:xfrm>
            <a:off x="1161275" y="2585921"/>
            <a:ext cx="10471748" cy="843079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0" indent="0" algn="ct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e-IL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מדדי מרכז – שימוש בפתרון משוואות </a:t>
            </a:r>
          </a:p>
        </p:txBody>
      </p:sp>
      <p:sp>
        <p:nvSpPr>
          <p:cNvPr id="7" name="מציין מיקום של כותרת תחתונה 6">
            <a:extLst>
              <a:ext uri="{FF2B5EF4-FFF2-40B4-BE49-F238E27FC236}">
                <a16:creationId xmlns:a16="http://schemas.microsoft.com/office/drawing/2014/main" id="{7C6BD0E2-1D35-ED16-A2FF-F73188D3BB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75849"/>
            <a:ext cx="1324947" cy="365125"/>
          </a:xfrm>
        </p:spPr>
        <p:txBody>
          <a:bodyPr/>
          <a:lstStyle/>
          <a:p>
            <a:r>
              <a:rPr lang="he-IL" dirty="0"/>
              <a:t>אשכול פיננסי כלכלי</a:t>
            </a:r>
            <a:endParaRPr lang="en-US" dirty="0"/>
          </a:p>
        </p:txBody>
      </p:sp>
      <p:sp>
        <p:nvSpPr>
          <p:cNvPr id="3" name="כותרת משנה 2">
            <a:extLst>
              <a:ext uri="{FF2B5EF4-FFF2-40B4-BE49-F238E27FC236}">
                <a16:creationId xmlns:a16="http://schemas.microsoft.com/office/drawing/2014/main" id="{B9114699-9F39-442B-65D0-1779BBCA5B6F}"/>
              </a:ext>
            </a:extLst>
          </p:cNvPr>
          <p:cNvSpPr txBox="1">
            <a:spLocks/>
          </p:cNvSpPr>
          <p:nvPr/>
        </p:nvSpPr>
        <p:spPr>
          <a:xfrm>
            <a:off x="201167" y="1657536"/>
            <a:ext cx="11789665" cy="843079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0" indent="0" algn="ct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e-IL" sz="40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יחידה רביעית</a:t>
            </a:r>
            <a:r>
              <a:rPr lang="he-IL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סטטיסטיקה – מדדי מרכז</a:t>
            </a:r>
          </a:p>
          <a:p>
            <a:endParaRPr lang="he-IL" sz="40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9179460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משנה 2">
            <a:extLst>
              <a:ext uri="{FF2B5EF4-FFF2-40B4-BE49-F238E27FC236}">
                <a16:creationId xmlns:a16="http://schemas.microsoft.com/office/drawing/2014/main" id="{A915D72C-8E67-FE9E-929D-D19EA78FBC0B}"/>
              </a:ext>
            </a:extLst>
          </p:cNvPr>
          <p:cNvSpPr txBox="1">
            <a:spLocks/>
          </p:cNvSpPr>
          <p:nvPr/>
        </p:nvSpPr>
        <p:spPr>
          <a:xfrm>
            <a:off x="2336799" y="2405881"/>
            <a:ext cx="7788539" cy="843079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0" indent="0" algn="ct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e-IL" sz="6000" b="1" dirty="0">
                <a:solidFill>
                  <a:srgbClr val="D52E7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דוגמאות פתורות</a:t>
            </a:r>
            <a:endParaRPr lang="he-IL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2" name="תמונה 21">
            <a:extLst>
              <a:ext uri="{FF2B5EF4-FFF2-40B4-BE49-F238E27FC236}">
                <a16:creationId xmlns:a16="http://schemas.microsoft.com/office/drawing/2014/main" id="{6152B443-17AD-38BC-72B3-A78171998E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2711" y="185098"/>
            <a:ext cx="4006575" cy="1148653"/>
          </a:xfrm>
          <a:prstGeom prst="rect">
            <a:avLst/>
          </a:prstGeom>
        </p:spPr>
      </p:pic>
      <p:pic>
        <p:nvPicPr>
          <p:cNvPr id="8" name="תמונה 7">
            <a:extLst>
              <a:ext uri="{FF2B5EF4-FFF2-40B4-BE49-F238E27FC236}">
                <a16:creationId xmlns:a16="http://schemas.microsoft.com/office/drawing/2014/main" id="{AF2C9A71-5884-A2C7-7800-A7B919761B0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0657" b="10298"/>
          <a:stretch/>
        </p:blipFill>
        <p:spPr>
          <a:xfrm>
            <a:off x="0" y="4298729"/>
            <a:ext cx="12192000" cy="2559272"/>
          </a:xfrm>
          <a:prstGeom prst="rect">
            <a:avLst/>
          </a:prstGeom>
        </p:spPr>
      </p:pic>
      <p:sp>
        <p:nvSpPr>
          <p:cNvPr id="3" name="כותרת משנה 2">
            <a:extLst>
              <a:ext uri="{FF2B5EF4-FFF2-40B4-BE49-F238E27FC236}">
                <a16:creationId xmlns:a16="http://schemas.microsoft.com/office/drawing/2014/main" id="{FE23E111-8885-EB58-671C-9C90179BE5DC}"/>
              </a:ext>
            </a:extLst>
          </p:cNvPr>
          <p:cNvSpPr txBox="1">
            <a:spLocks/>
          </p:cNvSpPr>
          <p:nvPr/>
        </p:nvSpPr>
        <p:spPr>
          <a:xfrm>
            <a:off x="3513951" y="3619807"/>
            <a:ext cx="5619031" cy="843079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0" indent="0" algn="ct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e-IL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עמודים 224-226</a:t>
            </a:r>
          </a:p>
        </p:txBody>
      </p:sp>
      <p:sp>
        <p:nvSpPr>
          <p:cNvPr id="6" name="מציין מיקום של כותרת תחתונה 6">
            <a:extLst>
              <a:ext uri="{FF2B5EF4-FFF2-40B4-BE49-F238E27FC236}">
                <a16:creationId xmlns:a16="http://schemas.microsoft.com/office/drawing/2014/main" id="{183F963D-81A0-2FC3-FFD3-8D7EF6CBEB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75849"/>
            <a:ext cx="1324947" cy="365125"/>
          </a:xfrm>
        </p:spPr>
        <p:txBody>
          <a:bodyPr/>
          <a:lstStyle/>
          <a:p>
            <a:r>
              <a:rPr lang="he-IL" dirty="0"/>
              <a:t>אשכול פיננסי כלכלי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045188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תמונה 15">
            <a:extLst>
              <a:ext uri="{FF2B5EF4-FFF2-40B4-BE49-F238E27FC236}">
                <a16:creationId xmlns:a16="http://schemas.microsoft.com/office/drawing/2014/main" id="{27EC287F-1AC3-7CD1-17FE-C82D5BF46E8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657" b="10298"/>
          <a:stretch/>
        </p:blipFill>
        <p:spPr>
          <a:xfrm rot="16200000">
            <a:off x="-2419002" y="2419002"/>
            <a:ext cx="6840977" cy="2002970"/>
          </a:xfrm>
          <a:prstGeom prst="rect">
            <a:avLst/>
          </a:prstGeom>
        </p:spPr>
      </p:pic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sp>
        <p:nvSpPr>
          <p:cNvPr id="21" name="מציין מיקום של כותרת תחתונה 6">
            <a:extLst>
              <a:ext uri="{FF2B5EF4-FFF2-40B4-BE49-F238E27FC236}">
                <a16:creationId xmlns:a16="http://schemas.microsoft.com/office/drawing/2014/main" id="{F53DC830-4980-33F0-2EA8-6754834D11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75849"/>
            <a:ext cx="1324947" cy="365125"/>
          </a:xfrm>
        </p:spPr>
        <p:txBody>
          <a:bodyPr/>
          <a:lstStyle/>
          <a:p>
            <a:r>
              <a:rPr lang="he-IL" dirty="0"/>
              <a:t>אשכול פיננסי כלכלי</a:t>
            </a:r>
            <a:endParaRPr lang="en-US" dirty="0"/>
          </a:p>
        </p:txBody>
      </p:sp>
      <p:pic>
        <p:nvPicPr>
          <p:cNvPr id="4" name="תמונה 3">
            <a:extLst>
              <a:ext uri="{FF2B5EF4-FFF2-40B4-BE49-F238E27FC236}">
                <a16:creationId xmlns:a16="http://schemas.microsoft.com/office/drawing/2014/main" id="{D5F6F076-0E47-2E1A-1BF1-AFE94003944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b="17394"/>
          <a:stretch/>
        </p:blipFill>
        <p:spPr>
          <a:xfrm>
            <a:off x="4148387" y="210305"/>
            <a:ext cx="7872142" cy="289575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תמונה 8">
            <a:extLst>
              <a:ext uri="{FF2B5EF4-FFF2-40B4-BE49-F238E27FC236}">
                <a16:creationId xmlns:a16="http://schemas.microsoft.com/office/drawing/2014/main" id="{229F98AC-7862-BA48-B6A9-6057CFF4B7A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b="61317"/>
          <a:stretch/>
        </p:blipFill>
        <p:spPr>
          <a:xfrm>
            <a:off x="4148387" y="3343402"/>
            <a:ext cx="7521592" cy="1185056"/>
          </a:xfrm>
          <a:prstGeom prst="rect">
            <a:avLst/>
          </a:prstGeom>
        </p:spPr>
      </p:pic>
      <p:pic>
        <p:nvPicPr>
          <p:cNvPr id="10" name="תמונה 9">
            <a:extLst>
              <a:ext uri="{FF2B5EF4-FFF2-40B4-BE49-F238E27FC236}">
                <a16:creationId xmlns:a16="http://schemas.microsoft.com/office/drawing/2014/main" id="{2E35DFEC-C0BC-6B66-19A0-D08159F4C64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t="38683"/>
          <a:stretch/>
        </p:blipFill>
        <p:spPr>
          <a:xfrm>
            <a:off x="4148387" y="4528458"/>
            <a:ext cx="7521592" cy="1878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8768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תמונה 15">
            <a:extLst>
              <a:ext uri="{FF2B5EF4-FFF2-40B4-BE49-F238E27FC236}">
                <a16:creationId xmlns:a16="http://schemas.microsoft.com/office/drawing/2014/main" id="{27EC287F-1AC3-7CD1-17FE-C82D5BF46E8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657" b="10298"/>
          <a:stretch/>
        </p:blipFill>
        <p:spPr>
          <a:xfrm rot="16200000">
            <a:off x="-2419002" y="2419002"/>
            <a:ext cx="6840977" cy="2002970"/>
          </a:xfrm>
          <a:prstGeom prst="rect">
            <a:avLst/>
          </a:prstGeom>
        </p:spPr>
      </p:pic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sp>
        <p:nvSpPr>
          <p:cNvPr id="21" name="מציין מיקום של כותרת תחתונה 6">
            <a:extLst>
              <a:ext uri="{FF2B5EF4-FFF2-40B4-BE49-F238E27FC236}">
                <a16:creationId xmlns:a16="http://schemas.microsoft.com/office/drawing/2014/main" id="{F53DC830-4980-33F0-2EA8-6754834D11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75849"/>
            <a:ext cx="1324947" cy="365125"/>
          </a:xfrm>
        </p:spPr>
        <p:txBody>
          <a:bodyPr/>
          <a:lstStyle/>
          <a:p>
            <a:r>
              <a:rPr lang="he-IL" dirty="0"/>
              <a:t>אשכול פיננסי כלכלי</a:t>
            </a:r>
            <a:endParaRPr lang="en-US" dirty="0"/>
          </a:p>
        </p:txBody>
      </p:sp>
      <p:pic>
        <p:nvPicPr>
          <p:cNvPr id="4" name="תמונה 3">
            <a:extLst>
              <a:ext uri="{FF2B5EF4-FFF2-40B4-BE49-F238E27FC236}">
                <a16:creationId xmlns:a16="http://schemas.microsoft.com/office/drawing/2014/main" id="{D5F6F076-0E47-2E1A-1BF1-AFE94003944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b="30229"/>
          <a:stretch/>
        </p:blipFill>
        <p:spPr>
          <a:xfrm>
            <a:off x="4148387" y="210305"/>
            <a:ext cx="7872142" cy="244580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" name="תמונה 1">
            <a:extLst>
              <a:ext uri="{FF2B5EF4-FFF2-40B4-BE49-F238E27FC236}">
                <a16:creationId xmlns:a16="http://schemas.microsoft.com/office/drawing/2014/main" id="{5042B0CE-B868-D633-F100-77523E9BB03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t="83848" b="7871"/>
          <a:stretch/>
        </p:blipFill>
        <p:spPr>
          <a:xfrm>
            <a:off x="4148387" y="2888343"/>
            <a:ext cx="7872142" cy="29028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תמונה 4">
            <a:extLst>
              <a:ext uri="{FF2B5EF4-FFF2-40B4-BE49-F238E27FC236}">
                <a16:creationId xmlns:a16="http://schemas.microsoft.com/office/drawing/2014/main" id="{8512520C-8113-F573-3DC1-DFFD196563B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76133" y="3366058"/>
            <a:ext cx="7384420" cy="624894"/>
          </a:xfrm>
          <a:prstGeom prst="rect">
            <a:avLst/>
          </a:prstGeom>
        </p:spPr>
      </p:pic>
      <p:pic>
        <p:nvPicPr>
          <p:cNvPr id="6" name="תמונה 5">
            <a:extLst>
              <a:ext uri="{FF2B5EF4-FFF2-40B4-BE49-F238E27FC236}">
                <a16:creationId xmlns:a16="http://schemas.microsoft.com/office/drawing/2014/main" id="{C04F196C-F994-9AF2-1025-AC80CE30B24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t="93394" b="-1675"/>
          <a:stretch/>
        </p:blipFill>
        <p:spPr>
          <a:xfrm>
            <a:off x="4148387" y="4318781"/>
            <a:ext cx="7872142" cy="29028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תמונה 7">
            <a:extLst>
              <a:ext uri="{FF2B5EF4-FFF2-40B4-BE49-F238E27FC236}">
                <a16:creationId xmlns:a16="http://schemas.microsoft.com/office/drawing/2014/main" id="{8A0DD0CB-1275-8927-F3F4-D7FBC59DF5A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85875" y="4754207"/>
            <a:ext cx="7110076" cy="1447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5522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תמונה 15">
            <a:extLst>
              <a:ext uri="{FF2B5EF4-FFF2-40B4-BE49-F238E27FC236}">
                <a16:creationId xmlns:a16="http://schemas.microsoft.com/office/drawing/2014/main" id="{27EC287F-1AC3-7CD1-17FE-C82D5BF46E8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657" b="10298"/>
          <a:stretch/>
        </p:blipFill>
        <p:spPr>
          <a:xfrm rot="16200000">
            <a:off x="-2419002" y="2419002"/>
            <a:ext cx="6840977" cy="2002970"/>
          </a:xfrm>
          <a:prstGeom prst="rect">
            <a:avLst/>
          </a:prstGeom>
        </p:spPr>
      </p:pic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sp>
        <p:nvSpPr>
          <p:cNvPr id="21" name="מציין מיקום של כותרת תחתונה 6">
            <a:extLst>
              <a:ext uri="{FF2B5EF4-FFF2-40B4-BE49-F238E27FC236}">
                <a16:creationId xmlns:a16="http://schemas.microsoft.com/office/drawing/2014/main" id="{F53DC830-4980-33F0-2EA8-6754834D11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75849"/>
            <a:ext cx="1324947" cy="365125"/>
          </a:xfrm>
        </p:spPr>
        <p:txBody>
          <a:bodyPr/>
          <a:lstStyle/>
          <a:p>
            <a:r>
              <a:rPr lang="he-IL" dirty="0"/>
              <a:t>אשכול פיננסי כלכלי</a:t>
            </a:r>
            <a:endParaRPr lang="en-US" dirty="0"/>
          </a:p>
        </p:txBody>
      </p:sp>
      <p:pic>
        <p:nvPicPr>
          <p:cNvPr id="7" name="תמונה 6">
            <a:extLst>
              <a:ext uri="{FF2B5EF4-FFF2-40B4-BE49-F238E27FC236}">
                <a16:creationId xmlns:a16="http://schemas.microsoft.com/office/drawing/2014/main" id="{50FEA2DA-0596-5266-6872-FEBFF2BBC80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b="32882"/>
          <a:stretch/>
        </p:blipFill>
        <p:spPr>
          <a:xfrm>
            <a:off x="4763276" y="213642"/>
            <a:ext cx="7193903" cy="123778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תמונה 9">
            <a:extLst>
              <a:ext uri="{FF2B5EF4-FFF2-40B4-BE49-F238E27FC236}">
                <a16:creationId xmlns:a16="http://schemas.microsoft.com/office/drawing/2014/main" id="{559F9931-1D31-8568-B556-8A58DC8AC70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b="52614"/>
          <a:stretch/>
        </p:blipFill>
        <p:spPr>
          <a:xfrm>
            <a:off x="4530873" y="1587331"/>
            <a:ext cx="7049111" cy="1841669"/>
          </a:xfrm>
          <a:prstGeom prst="rect">
            <a:avLst/>
          </a:prstGeom>
        </p:spPr>
      </p:pic>
      <p:pic>
        <p:nvPicPr>
          <p:cNvPr id="11" name="תמונה 10">
            <a:extLst>
              <a:ext uri="{FF2B5EF4-FFF2-40B4-BE49-F238E27FC236}">
                <a16:creationId xmlns:a16="http://schemas.microsoft.com/office/drawing/2014/main" id="{9BCCD307-CA7C-6127-32F1-5E234AA5ACB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t="47386"/>
          <a:stretch/>
        </p:blipFill>
        <p:spPr>
          <a:xfrm>
            <a:off x="4530873" y="3429000"/>
            <a:ext cx="7049111" cy="2044868"/>
          </a:xfrm>
          <a:prstGeom prst="rect">
            <a:avLst/>
          </a:prstGeom>
        </p:spPr>
      </p:pic>
      <p:pic>
        <p:nvPicPr>
          <p:cNvPr id="13" name="תמונה 12">
            <a:extLst>
              <a:ext uri="{FF2B5EF4-FFF2-40B4-BE49-F238E27FC236}">
                <a16:creationId xmlns:a16="http://schemas.microsoft.com/office/drawing/2014/main" id="{EA06DCB3-7374-818E-53E3-36C6ADF7A29F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t="6707"/>
          <a:stretch/>
        </p:blipFill>
        <p:spPr>
          <a:xfrm>
            <a:off x="5282051" y="5538648"/>
            <a:ext cx="6332769" cy="1258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4083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תמונה 15">
            <a:extLst>
              <a:ext uri="{FF2B5EF4-FFF2-40B4-BE49-F238E27FC236}">
                <a16:creationId xmlns:a16="http://schemas.microsoft.com/office/drawing/2014/main" id="{27EC287F-1AC3-7CD1-17FE-C82D5BF46E8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657" b="10298"/>
          <a:stretch/>
        </p:blipFill>
        <p:spPr>
          <a:xfrm rot="16200000">
            <a:off x="-2419002" y="2419002"/>
            <a:ext cx="6840977" cy="2002970"/>
          </a:xfrm>
          <a:prstGeom prst="rect">
            <a:avLst/>
          </a:prstGeom>
        </p:spPr>
      </p:pic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sp>
        <p:nvSpPr>
          <p:cNvPr id="21" name="מציין מיקום של כותרת תחתונה 6">
            <a:extLst>
              <a:ext uri="{FF2B5EF4-FFF2-40B4-BE49-F238E27FC236}">
                <a16:creationId xmlns:a16="http://schemas.microsoft.com/office/drawing/2014/main" id="{F53DC830-4980-33F0-2EA8-6754834D11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75849"/>
            <a:ext cx="1324947" cy="365125"/>
          </a:xfrm>
        </p:spPr>
        <p:txBody>
          <a:bodyPr/>
          <a:lstStyle/>
          <a:p>
            <a:r>
              <a:rPr lang="he-IL" dirty="0"/>
              <a:t>אשכול פיננסי כלכלי</a:t>
            </a:r>
            <a:endParaRPr lang="en-US" dirty="0"/>
          </a:p>
        </p:txBody>
      </p:sp>
      <p:pic>
        <p:nvPicPr>
          <p:cNvPr id="7" name="תמונה 6">
            <a:extLst>
              <a:ext uri="{FF2B5EF4-FFF2-40B4-BE49-F238E27FC236}">
                <a16:creationId xmlns:a16="http://schemas.microsoft.com/office/drawing/2014/main" id="{50FEA2DA-0596-5266-6872-FEBFF2BBC80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b="32882"/>
          <a:stretch/>
        </p:blipFill>
        <p:spPr>
          <a:xfrm>
            <a:off x="4763276" y="213642"/>
            <a:ext cx="7193903" cy="123778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תמונה 2">
            <a:extLst>
              <a:ext uri="{FF2B5EF4-FFF2-40B4-BE49-F238E27FC236}">
                <a16:creationId xmlns:a16="http://schemas.microsoft.com/office/drawing/2014/main" id="{A92F4E6F-961E-E9AF-246E-B13A480F0B3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b="61029"/>
          <a:stretch/>
        </p:blipFill>
        <p:spPr>
          <a:xfrm>
            <a:off x="6096000" y="1550081"/>
            <a:ext cx="5387807" cy="2230349"/>
          </a:xfrm>
          <a:prstGeom prst="rect">
            <a:avLst/>
          </a:prstGeom>
        </p:spPr>
      </p:pic>
      <p:pic>
        <p:nvPicPr>
          <p:cNvPr id="4" name="תמונה 3">
            <a:extLst>
              <a:ext uri="{FF2B5EF4-FFF2-40B4-BE49-F238E27FC236}">
                <a16:creationId xmlns:a16="http://schemas.microsoft.com/office/drawing/2014/main" id="{F9DA8CC7-CB6C-88DB-2A4F-DDA99B277EC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t="38971" b="15656"/>
          <a:stretch/>
        </p:blipFill>
        <p:spPr>
          <a:xfrm>
            <a:off x="6191534" y="3879082"/>
            <a:ext cx="5387807" cy="2596767"/>
          </a:xfrm>
          <a:prstGeom prst="rect">
            <a:avLst/>
          </a:prstGeom>
        </p:spPr>
      </p:pic>
      <p:pic>
        <p:nvPicPr>
          <p:cNvPr id="5" name="תמונה 4">
            <a:extLst>
              <a:ext uri="{FF2B5EF4-FFF2-40B4-BE49-F238E27FC236}">
                <a16:creationId xmlns:a16="http://schemas.microsoft.com/office/drawing/2014/main" id="{ECDD8465-315F-E037-90C4-BF1503BC5EB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t="84344"/>
          <a:stretch/>
        </p:blipFill>
        <p:spPr>
          <a:xfrm>
            <a:off x="268405" y="1893924"/>
            <a:ext cx="5387807" cy="896000"/>
          </a:xfrm>
          <a:prstGeom prst="rect">
            <a:avLst/>
          </a:prstGeom>
        </p:spPr>
      </p:pic>
      <p:sp>
        <p:nvSpPr>
          <p:cNvPr id="12" name="תיבת טקסט 11">
            <a:extLst>
              <a:ext uri="{FF2B5EF4-FFF2-40B4-BE49-F238E27FC236}">
                <a16:creationId xmlns:a16="http://schemas.microsoft.com/office/drawing/2014/main" id="{8D0AB882-CCC9-926B-057A-4DA5A78643CD}"/>
              </a:ext>
            </a:extLst>
          </p:cNvPr>
          <p:cNvSpPr txBox="1"/>
          <p:nvPr/>
        </p:nvSpPr>
        <p:spPr>
          <a:xfrm>
            <a:off x="336590" y="3950910"/>
            <a:ext cx="6093068" cy="26468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he-IL" sz="1600" u="sng" dirty="0">
                <a:latin typeface="David" panose="020E0502060401010101" pitchFamily="34" charset="-79"/>
                <a:cs typeface="David" panose="020E0502060401010101" pitchFamily="34" charset="-79"/>
              </a:rPr>
              <a:t>הערה</a:t>
            </a:r>
            <a:r>
              <a:rPr lang="he-IL" sz="1600" dirty="0">
                <a:latin typeface="David" panose="020E0502060401010101" pitchFamily="34" charset="-79"/>
                <a:cs typeface="David" panose="020E0502060401010101" pitchFamily="34" charset="-79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he-IL" sz="1600" dirty="0">
                <a:latin typeface="David" panose="020E0502060401010101" pitchFamily="34" charset="-79"/>
                <a:cs typeface="David" panose="020E0502060401010101" pitchFamily="34" charset="-79"/>
              </a:rPr>
              <a:t>ניתן לפתור סעיף זה רק עם נעלם אחד, אילו היינו מסמנים את מספר התיקים, שמחירם 400 שקלים, ב-</a:t>
            </a:r>
            <a:r>
              <a:rPr lang="en-US" sz="1600" dirty="0">
                <a:latin typeface="David" panose="020E0502060401010101" pitchFamily="34" charset="-79"/>
                <a:cs typeface="David" panose="020E0502060401010101" pitchFamily="34" charset="-79"/>
              </a:rPr>
              <a:t>20-3x</a:t>
            </a:r>
            <a:r>
              <a:rPr lang="he-IL" sz="1600" dirty="0">
                <a:latin typeface="David" panose="020E0502060401010101" pitchFamily="34" charset="-79"/>
                <a:cs typeface="David" panose="020E0502060401010101" pitchFamily="34" charset="-79"/>
              </a:rPr>
              <a:t> </a:t>
            </a:r>
            <a:r>
              <a:rPr lang="en-US" sz="1600" dirty="0">
                <a:latin typeface="David" panose="020E0502060401010101" pitchFamily="34" charset="-79"/>
                <a:cs typeface="David" panose="020E0502060401010101" pitchFamily="34" charset="-79"/>
              </a:rPr>
              <a:t> </a:t>
            </a:r>
            <a:r>
              <a:rPr lang="he-IL" sz="1600" dirty="0">
                <a:latin typeface="David" panose="020E0502060401010101" pitchFamily="34" charset="-79"/>
                <a:cs typeface="David" panose="020E0502060401010101" pitchFamily="34" charset="-79"/>
              </a:rPr>
              <a:t>במקום ב-</a:t>
            </a:r>
            <a:r>
              <a:rPr lang="en-US" sz="1600" dirty="0">
                <a:latin typeface="David" panose="020E0502060401010101" pitchFamily="34" charset="-79"/>
                <a:cs typeface="David" panose="020E0502060401010101" pitchFamily="34" charset="-79"/>
              </a:rPr>
              <a:t>y</a:t>
            </a:r>
            <a:r>
              <a:rPr lang="he-IL" sz="1600" dirty="0">
                <a:latin typeface="David" panose="020E0502060401010101" pitchFamily="34" charset="-79"/>
                <a:cs typeface="David" panose="020E0502060401010101" pitchFamily="34" charset="-79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he-IL" sz="1600" dirty="0">
                <a:latin typeface="David" panose="020E0502060401010101" pitchFamily="34" charset="-79"/>
                <a:cs typeface="David" panose="020E0502060401010101" pitchFamily="34" charset="-79"/>
              </a:rPr>
              <a:t>במקרה זה מתקבלת משוואה עם נעלם אחד, ופותרים אותה תוך שימוש בנוסחת הממוצע. </a:t>
            </a:r>
          </a:p>
          <a:p>
            <a:pPr>
              <a:lnSpc>
                <a:spcPct val="150000"/>
              </a:lnSpc>
            </a:pPr>
            <a:r>
              <a:rPr lang="he-IL" sz="1600" u="sng" dirty="0">
                <a:latin typeface="David" panose="020E0502060401010101" pitchFamily="34" charset="-79"/>
                <a:cs typeface="David" panose="020E0502060401010101" pitchFamily="34" charset="-79"/>
              </a:rPr>
              <a:t>תשובה</a:t>
            </a:r>
            <a:r>
              <a:rPr lang="he-IL" sz="1600" dirty="0">
                <a:latin typeface="David" panose="020E0502060401010101" pitchFamily="34" charset="-79"/>
                <a:cs typeface="David" panose="020E0502060401010101" pitchFamily="34" charset="-79"/>
              </a:rPr>
              <a:t>: נמכרו 12 תיקים (12 = 6 ∙ 2) שמחירם 200 שקלים, 6 תיקים שמחירם 300 שקלים, ו-2 תיקים שמחירם 400 שקלים.</a:t>
            </a:r>
          </a:p>
        </p:txBody>
      </p:sp>
    </p:spTree>
    <p:extLst>
      <p:ext uri="{BB962C8B-B14F-4D97-AF65-F5344CB8AC3E}">
        <p14:creationId xmlns:p14="http://schemas.microsoft.com/office/powerpoint/2010/main" val="2954818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תמונה 15">
            <a:extLst>
              <a:ext uri="{FF2B5EF4-FFF2-40B4-BE49-F238E27FC236}">
                <a16:creationId xmlns:a16="http://schemas.microsoft.com/office/drawing/2014/main" id="{27EC287F-1AC3-7CD1-17FE-C82D5BF46E8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657" b="10298"/>
          <a:stretch/>
        </p:blipFill>
        <p:spPr>
          <a:xfrm rot="16200000">
            <a:off x="-2419002" y="2419002"/>
            <a:ext cx="6840977" cy="2002970"/>
          </a:xfrm>
          <a:prstGeom prst="rect">
            <a:avLst/>
          </a:prstGeom>
        </p:spPr>
      </p:pic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sp>
        <p:nvSpPr>
          <p:cNvPr id="21" name="מציין מיקום של כותרת תחתונה 6">
            <a:extLst>
              <a:ext uri="{FF2B5EF4-FFF2-40B4-BE49-F238E27FC236}">
                <a16:creationId xmlns:a16="http://schemas.microsoft.com/office/drawing/2014/main" id="{F53DC830-4980-33F0-2EA8-6754834D11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75849"/>
            <a:ext cx="1324947" cy="365125"/>
          </a:xfrm>
        </p:spPr>
        <p:txBody>
          <a:bodyPr/>
          <a:lstStyle/>
          <a:p>
            <a:r>
              <a:rPr lang="he-IL" dirty="0"/>
              <a:t>אשכול פיננסי כלכלי</a:t>
            </a:r>
            <a:endParaRPr lang="en-US" dirty="0"/>
          </a:p>
        </p:txBody>
      </p:sp>
      <p:pic>
        <p:nvPicPr>
          <p:cNvPr id="7" name="תמונה 6">
            <a:extLst>
              <a:ext uri="{FF2B5EF4-FFF2-40B4-BE49-F238E27FC236}">
                <a16:creationId xmlns:a16="http://schemas.microsoft.com/office/drawing/2014/main" id="{50FEA2DA-0596-5266-6872-FEBFF2BBC80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65784" t="64697" b="14326"/>
          <a:stretch/>
        </p:blipFill>
        <p:spPr>
          <a:xfrm>
            <a:off x="9425353" y="252793"/>
            <a:ext cx="2461487" cy="38686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תמונה 7">
            <a:extLst>
              <a:ext uri="{FF2B5EF4-FFF2-40B4-BE49-F238E27FC236}">
                <a16:creationId xmlns:a16="http://schemas.microsoft.com/office/drawing/2014/main" id="{DA8D1AD8-ABDD-B62D-7436-83164E7904D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84292" y="896688"/>
            <a:ext cx="7399661" cy="548688"/>
          </a:xfrm>
          <a:prstGeom prst="rect">
            <a:avLst/>
          </a:prstGeom>
        </p:spPr>
      </p:pic>
      <p:pic>
        <p:nvPicPr>
          <p:cNvPr id="9" name="תמונה 8">
            <a:extLst>
              <a:ext uri="{FF2B5EF4-FFF2-40B4-BE49-F238E27FC236}">
                <a16:creationId xmlns:a16="http://schemas.microsoft.com/office/drawing/2014/main" id="{A82E57E8-52B0-7914-C4F3-74D52664F4A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65784" t="80548" b="-1525"/>
          <a:stretch/>
        </p:blipFill>
        <p:spPr>
          <a:xfrm>
            <a:off x="9425352" y="2233246"/>
            <a:ext cx="2461487" cy="38686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תמונה 10">
            <a:extLst>
              <a:ext uri="{FF2B5EF4-FFF2-40B4-BE49-F238E27FC236}">
                <a16:creationId xmlns:a16="http://schemas.microsoft.com/office/drawing/2014/main" id="{12392BE2-DCC0-6030-2BDA-A12E49D2EE4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36705" y="3038967"/>
            <a:ext cx="7247248" cy="1371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146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תמונה 10">
            <a:extLst>
              <a:ext uri="{FF2B5EF4-FFF2-40B4-BE49-F238E27FC236}">
                <a16:creationId xmlns:a16="http://schemas.microsoft.com/office/drawing/2014/main" id="{20CFFBAD-0373-F7F9-26FE-E24A86CC350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657" b="10298"/>
          <a:stretch/>
        </p:blipFill>
        <p:spPr>
          <a:xfrm rot="16200000">
            <a:off x="-2419002" y="2419002"/>
            <a:ext cx="6840977" cy="2002970"/>
          </a:xfrm>
          <a:prstGeom prst="rect">
            <a:avLst/>
          </a:prstGeom>
        </p:spPr>
      </p:pic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sp>
        <p:nvSpPr>
          <p:cNvPr id="21" name="מציין מיקום של כותרת תחתונה 6">
            <a:extLst>
              <a:ext uri="{FF2B5EF4-FFF2-40B4-BE49-F238E27FC236}">
                <a16:creationId xmlns:a16="http://schemas.microsoft.com/office/drawing/2014/main" id="{F53DC830-4980-33F0-2EA8-6754834D11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75849"/>
            <a:ext cx="1324947" cy="365125"/>
          </a:xfrm>
        </p:spPr>
        <p:txBody>
          <a:bodyPr/>
          <a:lstStyle/>
          <a:p>
            <a:r>
              <a:rPr lang="he-IL" dirty="0"/>
              <a:t>אשכול פיננסי כלכלי</a:t>
            </a:r>
            <a:endParaRPr lang="en-US" dirty="0"/>
          </a:p>
        </p:txBody>
      </p:sp>
      <p:pic>
        <p:nvPicPr>
          <p:cNvPr id="30" name="תמונה 29">
            <a:extLst>
              <a:ext uri="{FF2B5EF4-FFF2-40B4-BE49-F238E27FC236}">
                <a16:creationId xmlns:a16="http://schemas.microsoft.com/office/drawing/2014/main" id="{459C28BD-B8A4-8DA4-5ADB-F6D6669BCBE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t="-1" b="15130"/>
          <a:stretch/>
        </p:blipFill>
        <p:spPr>
          <a:xfrm>
            <a:off x="4797466" y="278882"/>
            <a:ext cx="7110076" cy="452095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מלבן 1">
            <a:extLst>
              <a:ext uri="{FF2B5EF4-FFF2-40B4-BE49-F238E27FC236}">
                <a16:creationId xmlns:a16="http://schemas.microsoft.com/office/drawing/2014/main" id="{84A39FE3-32BB-F242-FCBB-CFE4F0BA7827}"/>
              </a:ext>
            </a:extLst>
          </p:cNvPr>
          <p:cNvSpPr/>
          <p:nvPr/>
        </p:nvSpPr>
        <p:spPr>
          <a:xfrm>
            <a:off x="8893279" y="2374490"/>
            <a:ext cx="2970019" cy="22122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9" name="תמונה 8">
            <a:extLst>
              <a:ext uri="{FF2B5EF4-FFF2-40B4-BE49-F238E27FC236}">
                <a16:creationId xmlns:a16="http://schemas.microsoft.com/office/drawing/2014/main" id="{F4878CC3-4239-26B2-53CE-543C6A77FE6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95488" y="5236491"/>
            <a:ext cx="6088908" cy="906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2639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תמונה 5">
            <a:extLst>
              <a:ext uri="{FF2B5EF4-FFF2-40B4-BE49-F238E27FC236}">
                <a16:creationId xmlns:a16="http://schemas.microsoft.com/office/drawing/2014/main" id="{27DC8B0B-33A4-9E14-7073-89F086F06EA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657" b="10298"/>
          <a:stretch/>
        </p:blipFill>
        <p:spPr>
          <a:xfrm rot="16200000">
            <a:off x="-2419002" y="2419002"/>
            <a:ext cx="6840977" cy="2002970"/>
          </a:xfrm>
          <a:prstGeom prst="rect">
            <a:avLst/>
          </a:prstGeom>
        </p:spPr>
      </p:pic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sp>
        <p:nvSpPr>
          <p:cNvPr id="21" name="מציין מיקום של כותרת תחתונה 6">
            <a:extLst>
              <a:ext uri="{FF2B5EF4-FFF2-40B4-BE49-F238E27FC236}">
                <a16:creationId xmlns:a16="http://schemas.microsoft.com/office/drawing/2014/main" id="{F53DC830-4980-33F0-2EA8-6754834D11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75849"/>
            <a:ext cx="1324947" cy="365125"/>
          </a:xfrm>
        </p:spPr>
        <p:txBody>
          <a:bodyPr/>
          <a:lstStyle/>
          <a:p>
            <a:r>
              <a:rPr lang="he-IL" dirty="0"/>
              <a:t>אשכול פיננסי כלכלי</a:t>
            </a:r>
            <a:endParaRPr lang="en-US" dirty="0"/>
          </a:p>
        </p:txBody>
      </p:sp>
      <p:pic>
        <p:nvPicPr>
          <p:cNvPr id="30" name="תמונה 29">
            <a:extLst>
              <a:ext uri="{FF2B5EF4-FFF2-40B4-BE49-F238E27FC236}">
                <a16:creationId xmlns:a16="http://schemas.microsoft.com/office/drawing/2014/main" id="{459C28BD-B8A4-8DA4-5ADB-F6D6669BCBE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t="-1" b="10356"/>
          <a:stretch/>
        </p:blipFill>
        <p:spPr>
          <a:xfrm>
            <a:off x="4797466" y="278882"/>
            <a:ext cx="7110076" cy="477525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מלבן 1">
            <a:extLst>
              <a:ext uri="{FF2B5EF4-FFF2-40B4-BE49-F238E27FC236}">
                <a16:creationId xmlns:a16="http://schemas.microsoft.com/office/drawing/2014/main" id="{84A39FE3-32BB-F242-FCBB-CFE4F0BA7827}"/>
              </a:ext>
            </a:extLst>
          </p:cNvPr>
          <p:cNvSpPr/>
          <p:nvPr/>
        </p:nvSpPr>
        <p:spPr>
          <a:xfrm>
            <a:off x="8893279" y="2374490"/>
            <a:ext cx="2970019" cy="22122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4" name="תמונה 3">
            <a:extLst>
              <a:ext uri="{FF2B5EF4-FFF2-40B4-BE49-F238E27FC236}">
                <a16:creationId xmlns:a16="http://schemas.microsoft.com/office/drawing/2014/main" id="{F9A5E41D-840F-9EDE-ABA4-CFB7533D3EC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4635"/>
          <a:stretch/>
        </p:blipFill>
        <p:spPr>
          <a:xfrm>
            <a:off x="4653094" y="5356544"/>
            <a:ext cx="6942422" cy="421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7307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תמונה 7">
            <a:extLst>
              <a:ext uri="{FF2B5EF4-FFF2-40B4-BE49-F238E27FC236}">
                <a16:creationId xmlns:a16="http://schemas.microsoft.com/office/drawing/2014/main" id="{A4361C3E-ECEB-7AF3-62E3-BF64134CF52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657" b="10298"/>
          <a:stretch/>
        </p:blipFill>
        <p:spPr>
          <a:xfrm rot="16200000">
            <a:off x="-2419002" y="2419002"/>
            <a:ext cx="6840977" cy="2002970"/>
          </a:xfrm>
          <a:prstGeom prst="rect">
            <a:avLst/>
          </a:prstGeom>
        </p:spPr>
      </p:pic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sp>
        <p:nvSpPr>
          <p:cNvPr id="21" name="מציין מיקום של כותרת תחתונה 6">
            <a:extLst>
              <a:ext uri="{FF2B5EF4-FFF2-40B4-BE49-F238E27FC236}">
                <a16:creationId xmlns:a16="http://schemas.microsoft.com/office/drawing/2014/main" id="{F53DC830-4980-33F0-2EA8-6754834D11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75849"/>
            <a:ext cx="1324947" cy="365125"/>
          </a:xfrm>
        </p:spPr>
        <p:txBody>
          <a:bodyPr/>
          <a:lstStyle/>
          <a:p>
            <a:r>
              <a:rPr lang="he-IL" dirty="0"/>
              <a:t>אשכול פיננסי כלכלי</a:t>
            </a:r>
            <a:endParaRPr lang="en-US" dirty="0"/>
          </a:p>
        </p:txBody>
      </p:sp>
      <p:pic>
        <p:nvPicPr>
          <p:cNvPr id="30" name="תמונה 29">
            <a:extLst>
              <a:ext uri="{FF2B5EF4-FFF2-40B4-BE49-F238E27FC236}">
                <a16:creationId xmlns:a16="http://schemas.microsoft.com/office/drawing/2014/main" id="{459C28BD-B8A4-8DA4-5ADB-F6D6669BCBE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t="-2" b="30565"/>
          <a:stretch/>
        </p:blipFill>
        <p:spPr>
          <a:xfrm>
            <a:off x="4797466" y="278882"/>
            <a:ext cx="7110076" cy="369875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מלבן 1">
            <a:extLst>
              <a:ext uri="{FF2B5EF4-FFF2-40B4-BE49-F238E27FC236}">
                <a16:creationId xmlns:a16="http://schemas.microsoft.com/office/drawing/2014/main" id="{84A39FE3-32BB-F242-FCBB-CFE4F0BA7827}"/>
              </a:ext>
            </a:extLst>
          </p:cNvPr>
          <p:cNvSpPr/>
          <p:nvPr/>
        </p:nvSpPr>
        <p:spPr>
          <a:xfrm>
            <a:off x="8893279" y="2374490"/>
            <a:ext cx="2970019" cy="22122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5" name="תמונה 4">
            <a:extLst>
              <a:ext uri="{FF2B5EF4-FFF2-40B4-BE49-F238E27FC236}">
                <a16:creationId xmlns:a16="http://schemas.microsoft.com/office/drawing/2014/main" id="{ECF363F6-EF46-D444-E296-DD258328809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b="53240"/>
          <a:stretch/>
        </p:blipFill>
        <p:spPr>
          <a:xfrm>
            <a:off x="7755762" y="4202232"/>
            <a:ext cx="4107536" cy="21736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תמונה 6">
            <a:extLst>
              <a:ext uri="{FF2B5EF4-FFF2-40B4-BE49-F238E27FC236}">
                <a16:creationId xmlns:a16="http://schemas.microsoft.com/office/drawing/2014/main" id="{A8315742-643F-E20B-F370-A5A10F1143A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388811" y="4699158"/>
            <a:ext cx="7132938" cy="731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5594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ערכת נושא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ערכת נושא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52534</TotalTime>
  <Words>635</Words>
  <Application>Microsoft Office PowerPoint</Application>
  <PresentationFormat>מסך רחב</PresentationFormat>
  <Paragraphs>179</Paragraphs>
  <Slides>69</Slides>
  <Notes>69</Notes>
  <HiddenSlides>0</HiddenSlides>
  <MMClips>0</MMClips>
  <ScaleCrop>false</ScaleCrop>
  <HeadingPairs>
    <vt:vector size="6" baseType="variant">
      <vt:variant>
        <vt:lpstr>גופנים בשימוש</vt:lpstr>
      </vt:variant>
      <vt:variant>
        <vt:i4>4</vt:i4>
      </vt:variant>
      <vt:variant>
        <vt:lpstr>ערכת נושא</vt:lpstr>
      </vt:variant>
      <vt:variant>
        <vt:i4>1</vt:i4>
      </vt:variant>
      <vt:variant>
        <vt:lpstr>כותרות שקופיות</vt:lpstr>
      </vt:variant>
      <vt:variant>
        <vt:i4>69</vt:i4>
      </vt:variant>
    </vt:vector>
  </HeadingPairs>
  <TitlesOfParts>
    <vt:vector size="74" baseType="lpstr">
      <vt:lpstr>Arial</vt:lpstr>
      <vt:lpstr>Calibri</vt:lpstr>
      <vt:lpstr>Calibri Light</vt:lpstr>
      <vt:lpstr>David</vt:lpstr>
      <vt:lpstr>ערכת נושא Office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מצגת של PowerPoint‏</dc:title>
  <dc:creator>Tali Rouash</dc:creator>
  <cp:lastModifiedBy>טלי רואש</cp:lastModifiedBy>
  <cp:revision>624</cp:revision>
  <dcterms:created xsi:type="dcterms:W3CDTF">2023-03-16T18:50:14Z</dcterms:created>
  <dcterms:modified xsi:type="dcterms:W3CDTF">2023-11-05T03:22:37Z</dcterms:modified>
</cp:coreProperties>
</file>