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69"/>
  </p:notesMasterIdLst>
  <p:sldIdLst>
    <p:sldId id="261" r:id="rId2"/>
    <p:sldId id="359" r:id="rId3"/>
    <p:sldId id="262" r:id="rId4"/>
    <p:sldId id="257" r:id="rId5"/>
    <p:sldId id="263" r:id="rId6"/>
    <p:sldId id="361" r:id="rId7"/>
    <p:sldId id="364" r:id="rId8"/>
    <p:sldId id="365" r:id="rId9"/>
    <p:sldId id="366" r:id="rId10"/>
    <p:sldId id="367" r:id="rId11"/>
    <p:sldId id="368" r:id="rId12"/>
    <p:sldId id="267" r:id="rId13"/>
    <p:sldId id="347" r:id="rId14"/>
    <p:sldId id="269" r:id="rId15"/>
    <p:sldId id="372" r:id="rId16"/>
    <p:sldId id="373" r:id="rId17"/>
    <p:sldId id="371" r:id="rId18"/>
    <p:sldId id="374" r:id="rId19"/>
    <p:sldId id="370" r:id="rId20"/>
    <p:sldId id="375" r:id="rId21"/>
    <p:sldId id="369" r:id="rId22"/>
    <p:sldId id="377" r:id="rId23"/>
    <p:sldId id="376" r:id="rId24"/>
    <p:sldId id="378" r:id="rId25"/>
    <p:sldId id="379" r:id="rId26"/>
    <p:sldId id="272" r:id="rId27"/>
    <p:sldId id="348" r:id="rId28"/>
    <p:sldId id="273" r:id="rId29"/>
    <p:sldId id="380" r:id="rId30"/>
    <p:sldId id="381" r:id="rId31"/>
    <p:sldId id="382" r:id="rId32"/>
    <p:sldId id="349" r:id="rId33"/>
    <p:sldId id="283" r:id="rId34"/>
    <p:sldId id="383" r:id="rId35"/>
    <p:sldId id="385" r:id="rId36"/>
    <p:sldId id="386" r:id="rId37"/>
    <p:sldId id="387" r:id="rId38"/>
    <p:sldId id="384" r:id="rId39"/>
    <p:sldId id="388" r:id="rId40"/>
    <p:sldId id="389" r:id="rId41"/>
    <p:sldId id="390" r:id="rId42"/>
    <p:sldId id="391" r:id="rId43"/>
    <p:sldId id="288" r:id="rId44"/>
    <p:sldId id="350" r:id="rId45"/>
    <p:sldId id="289" r:id="rId46"/>
    <p:sldId id="392" r:id="rId47"/>
    <p:sldId id="393" r:id="rId48"/>
    <p:sldId id="394" r:id="rId49"/>
    <p:sldId id="395" r:id="rId50"/>
    <p:sldId id="396" r:id="rId51"/>
    <p:sldId id="397" r:id="rId52"/>
    <p:sldId id="351" r:id="rId53"/>
    <p:sldId id="295" r:id="rId54"/>
    <p:sldId id="399" r:id="rId55"/>
    <p:sldId id="398" r:id="rId56"/>
    <p:sldId id="400" r:id="rId57"/>
    <p:sldId id="401" r:id="rId58"/>
    <p:sldId id="402" r:id="rId59"/>
    <p:sldId id="403" r:id="rId60"/>
    <p:sldId id="352" r:id="rId61"/>
    <p:sldId id="307" r:id="rId62"/>
    <p:sldId id="404" r:id="rId63"/>
    <p:sldId id="405" r:id="rId64"/>
    <p:sldId id="406" r:id="rId65"/>
    <p:sldId id="407" r:id="rId66"/>
    <p:sldId id="408" r:id="rId67"/>
    <p:sldId id="409" r:id="rId68"/>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E72"/>
    <a:srgbClr val="F5A1C0"/>
    <a:srgbClr val="9C4226"/>
    <a:srgbClr val="701B3A"/>
    <a:srgbClr val="953693"/>
    <a:srgbClr val="007336"/>
    <a:srgbClr val="7C5096"/>
    <a:srgbClr val="C32B36"/>
    <a:srgbClr val="39AA41"/>
    <a:srgbClr val="FB7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סגנון ביניים 4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59" autoAdjust="0"/>
    <p:restoredTop sz="93362" autoAdjust="0"/>
  </p:normalViewPr>
  <p:slideViewPr>
    <p:cSldViewPr snapToGrid="0">
      <p:cViewPr varScale="1">
        <p:scale>
          <a:sx n="63" d="100"/>
          <a:sy n="63" d="100"/>
        </p:scale>
        <p:origin x="7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747F07EA-0942-4464-B1D7-D7CDD732BD60}" type="datetimeFigureOut">
              <a:rPr lang="en-US" smtClean="0"/>
              <a:t>8/31/2023</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0CAE58E4-E829-4046-A3B8-8AF34F0A3A55}" type="slidenum">
              <a:rPr lang="en-US" smtClean="0"/>
              <a:t>‹#›</a:t>
            </a:fld>
            <a:endParaRPr lang="en-US"/>
          </a:p>
        </p:txBody>
      </p:sp>
    </p:spTree>
    <p:extLst>
      <p:ext uri="{BB962C8B-B14F-4D97-AF65-F5344CB8AC3E}">
        <p14:creationId xmlns:p14="http://schemas.microsoft.com/office/powerpoint/2010/main" val="241273717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a:t>
            </a:fld>
            <a:endParaRPr lang="en-US"/>
          </a:p>
        </p:txBody>
      </p:sp>
    </p:spTree>
    <p:extLst>
      <p:ext uri="{BB962C8B-B14F-4D97-AF65-F5344CB8AC3E}">
        <p14:creationId xmlns:p14="http://schemas.microsoft.com/office/powerpoint/2010/main" val="88651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10</a:t>
            </a:fld>
            <a:endParaRPr lang="en-US"/>
          </a:p>
        </p:txBody>
      </p:sp>
    </p:spTree>
    <p:extLst>
      <p:ext uri="{BB962C8B-B14F-4D97-AF65-F5344CB8AC3E}">
        <p14:creationId xmlns:p14="http://schemas.microsoft.com/office/powerpoint/2010/main" val="150437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11</a:t>
            </a:fld>
            <a:endParaRPr lang="en-US"/>
          </a:p>
        </p:txBody>
      </p:sp>
    </p:spTree>
    <p:extLst>
      <p:ext uri="{BB962C8B-B14F-4D97-AF65-F5344CB8AC3E}">
        <p14:creationId xmlns:p14="http://schemas.microsoft.com/office/powerpoint/2010/main" val="328595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12</a:t>
            </a:fld>
            <a:endParaRPr lang="en-US"/>
          </a:p>
        </p:txBody>
      </p:sp>
    </p:spTree>
    <p:extLst>
      <p:ext uri="{BB962C8B-B14F-4D97-AF65-F5344CB8AC3E}">
        <p14:creationId xmlns:p14="http://schemas.microsoft.com/office/powerpoint/2010/main" val="42213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13</a:t>
            </a:fld>
            <a:endParaRPr lang="en-US"/>
          </a:p>
        </p:txBody>
      </p:sp>
    </p:spTree>
    <p:extLst>
      <p:ext uri="{BB962C8B-B14F-4D97-AF65-F5344CB8AC3E}">
        <p14:creationId xmlns:p14="http://schemas.microsoft.com/office/powerpoint/2010/main" val="3174698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14</a:t>
            </a:fld>
            <a:endParaRPr lang="en-US"/>
          </a:p>
        </p:txBody>
      </p:sp>
    </p:spTree>
    <p:extLst>
      <p:ext uri="{BB962C8B-B14F-4D97-AF65-F5344CB8AC3E}">
        <p14:creationId xmlns:p14="http://schemas.microsoft.com/office/powerpoint/2010/main" val="120985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15</a:t>
            </a:fld>
            <a:endParaRPr lang="en-US"/>
          </a:p>
        </p:txBody>
      </p:sp>
    </p:spTree>
    <p:extLst>
      <p:ext uri="{BB962C8B-B14F-4D97-AF65-F5344CB8AC3E}">
        <p14:creationId xmlns:p14="http://schemas.microsoft.com/office/powerpoint/2010/main" val="1373481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16</a:t>
            </a:fld>
            <a:endParaRPr lang="en-US"/>
          </a:p>
        </p:txBody>
      </p:sp>
    </p:spTree>
    <p:extLst>
      <p:ext uri="{BB962C8B-B14F-4D97-AF65-F5344CB8AC3E}">
        <p14:creationId xmlns:p14="http://schemas.microsoft.com/office/powerpoint/2010/main" val="269565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17</a:t>
            </a:fld>
            <a:endParaRPr lang="en-US"/>
          </a:p>
        </p:txBody>
      </p:sp>
    </p:spTree>
    <p:extLst>
      <p:ext uri="{BB962C8B-B14F-4D97-AF65-F5344CB8AC3E}">
        <p14:creationId xmlns:p14="http://schemas.microsoft.com/office/powerpoint/2010/main" val="1902782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18</a:t>
            </a:fld>
            <a:endParaRPr lang="en-US"/>
          </a:p>
        </p:txBody>
      </p:sp>
    </p:spTree>
    <p:extLst>
      <p:ext uri="{BB962C8B-B14F-4D97-AF65-F5344CB8AC3E}">
        <p14:creationId xmlns:p14="http://schemas.microsoft.com/office/powerpoint/2010/main" val="39287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19</a:t>
            </a:fld>
            <a:endParaRPr lang="en-US"/>
          </a:p>
        </p:txBody>
      </p:sp>
    </p:spTree>
    <p:extLst>
      <p:ext uri="{BB962C8B-B14F-4D97-AF65-F5344CB8AC3E}">
        <p14:creationId xmlns:p14="http://schemas.microsoft.com/office/powerpoint/2010/main" val="197211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a:t>
            </a:fld>
            <a:endParaRPr lang="en-US"/>
          </a:p>
        </p:txBody>
      </p:sp>
    </p:spTree>
    <p:extLst>
      <p:ext uri="{BB962C8B-B14F-4D97-AF65-F5344CB8AC3E}">
        <p14:creationId xmlns:p14="http://schemas.microsoft.com/office/powerpoint/2010/main" val="40425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20</a:t>
            </a:fld>
            <a:endParaRPr lang="en-US"/>
          </a:p>
        </p:txBody>
      </p:sp>
    </p:spTree>
    <p:extLst>
      <p:ext uri="{BB962C8B-B14F-4D97-AF65-F5344CB8AC3E}">
        <p14:creationId xmlns:p14="http://schemas.microsoft.com/office/powerpoint/2010/main" val="203420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21</a:t>
            </a:fld>
            <a:endParaRPr lang="en-US"/>
          </a:p>
        </p:txBody>
      </p:sp>
    </p:spTree>
    <p:extLst>
      <p:ext uri="{BB962C8B-B14F-4D97-AF65-F5344CB8AC3E}">
        <p14:creationId xmlns:p14="http://schemas.microsoft.com/office/powerpoint/2010/main" val="1897367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22</a:t>
            </a:fld>
            <a:endParaRPr lang="en-US"/>
          </a:p>
        </p:txBody>
      </p:sp>
    </p:spTree>
    <p:extLst>
      <p:ext uri="{BB962C8B-B14F-4D97-AF65-F5344CB8AC3E}">
        <p14:creationId xmlns:p14="http://schemas.microsoft.com/office/powerpoint/2010/main" val="23011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23</a:t>
            </a:fld>
            <a:endParaRPr lang="en-US"/>
          </a:p>
        </p:txBody>
      </p:sp>
    </p:spTree>
    <p:extLst>
      <p:ext uri="{BB962C8B-B14F-4D97-AF65-F5344CB8AC3E}">
        <p14:creationId xmlns:p14="http://schemas.microsoft.com/office/powerpoint/2010/main" val="14678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24</a:t>
            </a:fld>
            <a:endParaRPr lang="en-US"/>
          </a:p>
        </p:txBody>
      </p:sp>
    </p:spTree>
    <p:extLst>
      <p:ext uri="{BB962C8B-B14F-4D97-AF65-F5344CB8AC3E}">
        <p14:creationId xmlns:p14="http://schemas.microsoft.com/office/powerpoint/2010/main" val="3211425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25</a:t>
            </a:fld>
            <a:endParaRPr lang="en-US"/>
          </a:p>
        </p:txBody>
      </p:sp>
    </p:spTree>
    <p:extLst>
      <p:ext uri="{BB962C8B-B14F-4D97-AF65-F5344CB8AC3E}">
        <p14:creationId xmlns:p14="http://schemas.microsoft.com/office/powerpoint/2010/main" val="4158596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26</a:t>
            </a:fld>
            <a:endParaRPr lang="en-US"/>
          </a:p>
        </p:txBody>
      </p:sp>
    </p:spTree>
    <p:extLst>
      <p:ext uri="{BB962C8B-B14F-4D97-AF65-F5344CB8AC3E}">
        <p14:creationId xmlns:p14="http://schemas.microsoft.com/office/powerpoint/2010/main" val="2343600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27</a:t>
            </a:fld>
            <a:endParaRPr lang="en-US"/>
          </a:p>
        </p:txBody>
      </p:sp>
    </p:spTree>
    <p:extLst>
      <p:ext uri="{BB962C8B-B14F-4D97-AF65-F5344CB8AC3E}">
        <p14:creationId xmlns:p14="http://schemas.microsoft.com/office/powerpoint/2010/main" val="3431163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28</a:t>
            </a:fld>
            <a:endParaRPr lang="en-US"/>
          </a:p>
        </p:txBody>
      </p:sp>
    </p:spTree>
    <p:extLst>
      <p:ext uri="{BB962C8B-B14F-4D97-AF65-F5344CB8AC3E}">
        <p14:creationId xmlns:p14="http://schemas.microsoft.com/office/powerpoint/2010/main" val="2897733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29</a:t>
            </a:fld>
            <a:endParaRPr lang="en-US"/>
          </a:p>
        </p:txBody>
      </p:sp>
    </p:spTree>
    <p:extLst>
      <p:ext uri="{BB962C8B-B14F-4D97-AF65-F5344CB8AC3E}">
        <p14:creationId xmlns:p14="http://schemas.microsoft.com/office/powerpoint/2010/main" val="195625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a:t>
            </a:fld>
            <a:endParaRPr lang="en-US"/>
          </a:p>
        </p:txBody>
      </p:sp>
    </p:spTree>
    <p:extLst>
      <p:ext uri="{BB962C8B-B14F-4D97-AF65-F5344CB8AC3E}">
        <p14:creationId xmlns:p14="http://schemas.microsoft.com/office/powerpoint/2010/main" val="3415494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30</a:t>
            </a:fld>
            <a:endParaRPr lang="en-US"/>
          </a:p>
        </p:txBody>
      </p:sp>
    </p:spTree>
    <p:extLst>
      <p:ext uri="{BB962C8B-B14F-4D97-AF65-F5344CB8AC3E}">
        <p14:creationId xmlns:p14="http://schemas.microsoft.com/office/powerpoint/2010/main" val="2116061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31</a:t>
            </a:fld>
            <a:endParaRPr lang="en-US"/>
          </a:p>
        </p:txBody>
      </p:sp>
    </p:spTree>
    <p:extLst>
      <p:ext uri="{BB962C8B-B14F-4D97-AF65-F5344CB8AC3E}">
        <p14:creationId xmlns:p14="http://schemas.microsoft.com/office/powerpoint/2010/main" val="3709693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32</a:t>
            </a:fld>
            <a:endParaRPr lang="en-US"/>
          </a:p>
        </p:txBody>
      </p:sp>
    </p:spTree>
    <p:extLst>
      <p:ext uri="{BB962C8B-B14F-4D97-AF65-F5344CB8AC3E}">
        <p14:creationId xmlns:p14="http://schemas.microsoft.com/office/powerpoint/2010/main" val="2975606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33</a:t>
            </a:fld>
            <a:endParaRPr lang="en-US"/>
          </a:p>
        </p:txBody>
      </p:sp>
    </p:spTree>
    <p:extLst>
      <p:ext uri="{BB962C8B-B14F-4D97-AF65-F5344CB8AC3E}">
        <p14:creationId xmlns:p14="http://schemas.microsoft.com/office/powerpoint/2010/main" val="47231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34</a:t>
            </a:fld>
            <a:endParaRPr lang="en-US"/>
          </a:p>
        </p:txBody>
      </p:sp>
    </p:spTree>
    <p:extLst>
      <p:ext uri="{BB962C8B-B14F-4D97-AF65-F5344CB8AC3E}">
        <p14:creationId xmlns:p14="http://schemas.microsoft.com/office/powerpoint/2010/main" val="1723727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35</a:t>
            </a:fld>
            <a:endParaRPr lang="en-US"/>
          </a:p>
        </p:txBody>
      </p:sp>
    </p:spTree>
    <p:extLst>
      <p:ext uri="{BB962C8B-B14F-4D97-AF65-F5344CB8AC3E}">
        <p14:creationId xmlns:p14="http://schemas.microsoft.com/office/powerpoint/2010/main" val="3164228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36</a:t>
            </a:fld>
            <a:endParaRPr lang="en-US"/>
          </a:p>
        </p:txBody>
      </p:sp>
    </p:spTree>
    <p:extLst>
      <p:ext uri="{BB962C8B-B14F-4D97-AF65-F5344CB8AC3E}">
        <p14:creationId xmlns:p14="http://schemas.microsoft.com/office/powerpoint/2010/main" val="581748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37</a:t>
            </a:fld>
            <a:endParaRPr lang="en-US"/>
          </a:p>
        </p:txBody>
      </p:sp>
    </p:spTree>
    <p:extLst>
      <p:ext uri="{BB962C8B-B14F-4D97-AF65-F5344CB8AC3E}">
        <p14:creationId xmlns:p14="http://schemas.microsoft.com/office/powerpoint/2010/main" val="3273256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38</a:t>
            </a:fld>
            <a:endParaRPr lang="en-US"/>
          </a:p>
        </p:txBody>
      </p:sp>
    </p:spTree>
    <p:extLst>
      <p:ext uri="{BB962C8B-B14F-4D97-AF65-F5344CB8AC3E}">
        <p14:creationId xmlns:p14="http://schemas.microsoft.com/office/powerpoint/2010/main" val="3466650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39</a:t>
            </a:fld>
            <a:endParaRPr lang="en-US"/>
          </a:p>
        </p:txBody>
      </p:sp>
    </p:spTree>
    <p:extLst>
      <p:ext uri="{BB962C8B-B14F-4D97-AF65-F5344CB8AC3E}">
        <p14:creationId xmlns:p14="http://schemas.microsoft.com/office/powerpoint/2010/main" val="340958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a:t>
            </a:fld>
            <a:endParaRPr lang="en-US"/>
          </a:p>
        </p:txBody>
      </p:sp>
    </p:spTree>
    <p:extLst>
      <p:ext uri="{BB962C8B-B14F-4D97-AF65-F5344CB8AC3E}">
        <p14:creationId xmlns:p14="http://schemas.microsoft.com/office/powerpoint/2010/main" val="2530307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40</a:t>
            </a:fld>
            <a:endParaRPr lang="en-US"/>
          </a:p>
        </p:txBody>
      </p:sp>
    </p:spTree>
    <p:extLst>
      <p:ext uri="{BB962C8B-B14F-4D97-AF65-F5344CB8AC3E}">
        <p14:creationId xmlns:p14="http://schemas.microsoft.com/office/powerpoint/2010/main" val="501290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41</a:t>
            </a:fld>
            <a:endParaRPr lang="en-US"/>
          </a:p>
        </p:txBody>
      </p:sp>
    </p:spTree>
    <p:extLst>
      <p:ext uri="{BB962C8B-B14F-4D97-AF65-F5344CB8AC3E}">
        <p14:creationId xmlns:p14="http://schemas.microsoft.com/office/powerpoint/2010/main" val="2089861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42</a:t>
            </a:fld>
            <a:endParaRPr lang="en-US"/>
          </a:p>
        </p:txBody>
      </p:sp>
    </p:spTree>
    <p:extLst>
      <p:ext uri="{BB962C8B-B14F-4D97-AF65-F5344CB8AC3E}">
        <p14:creationId xmlns:p14="http://schemas.microsoft.com/office/powerpoint/2010/main" val="941626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43</a:t>
            </a:fld>
            <a:endParaRPr lang="en-US"/>
          </a:p>
        </p:txBody>
      </p:sp>
    </p:spTree>
    <p:extLst>
      <p:ext uri="{BB962C8B-B14F-4D97-AF65-F5344CB8AC3E}">
        <p14:creationId xmlns:p14="http://schemas.microsoft.com/office/powerpoint/2010/main" val="1809051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44</a:t>
            </a:fld>
            <a:endParaRPr lang="en-US"/>
          </a:p>
        </p:txBody>
      </p:sp>
    </p:spTree>
    <p:extLst>
      <p:ext uri="{BB962C8B-B14F-4D97-AF65-F5344CB8AC3E}">
        <p14:creationId xmlns:p14="http://schemas.microsoft.com/office/powerpoint/2010/main" val="21919413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45</a:t>
            </a:fld>
            <a:endParaRPr lang="en-US"/>
          </a:p>
        </p:txBody>
      </p:sp>
    </p:spTree>
    <p:extLst>
      <p:ext uri="{BB962C8B-B14F-4D97-AF65-F5344CB8AC3E}">
        <p14:creationId xmlns:p14="http://schemas.microsoft.com/office/powerpoint/2010/main" val="625973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46</a:t>
            </a:fld>
            <a:endParaRPr lang="en-US"/>
          </a:p>
        </p:txBody>
      </p:sp>
    </p:spTree>
    <p:extLst>
      <p:ext uri="{BB962C8B-B14F-4D97-AF65-F5344CB8AC3E}">
        <p14:creationId xmlns:p14="http://schemas.microsoft.com/office/powerpoint/2010/main" val="3108240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47</a:t>
            </a:fld>
            <a:endParaRPr lang="en-US"/>
          </a:p>
        </p:txBody>
      </p:sp>
    </p:spTree>
    <p:extLst>
      <p:ext uri="{BB962C8B-B14F-4D97-AF65-F5344CB8AC3E}">
        <p14:creationId xmlns:p14="http://schemas.microsoft.com/office/powerpoint/2010/main" val="766430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48</a:t>
            </a:fld>
            <a:endParaRPr lang="en-US"/>
          </a:p>
        </p:txBody>
      </p:sp>
    </p:spTree>
    <p:extLst>
      <p:ext uri="{BB962C8B-B14F-4D97-AF65-F5344CB8AC3E}">
        <p14:creationId xmlns:p14="http://schemas.microsoft.com/office/powerpoint/2010/main" val="1652025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49</a:t>
            </a:fld>
            <a:endParaRPr lang="en-US"/>
          </a:p>
        </p:txBody>
      </p:sp>
    </p:spTree>
    <p:extLst>
      <p:ext uri="{BB962C8B-B14F-4D97-AF65-F5344CB8AC3E}">
        <p14:creationId xmlns:p14="http://schemas.microsoft.com/office/powerpoint/2010/main" val="269112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a:t>
            </a:fld>
            <a:endParaRPr lang="en-US"/>
          </a:p>
        </p:txBody>
      </p:sp>
    </p:spTree>
    <p:extLst>
      <p:ext uri="{BB962C8B-B14F-4D97-AF65-F5344CB8AC3E}">
        <p14:creationId xmlns:p14="http://schemas.microsoft.com/office/powerpoint/2010/main" val="3207192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50</a:t>
            </a:fld>
            <a:endParaRPr lang="en-US"/>
          </a:p>
        </p:txBody>
      </p:sp>
    </p:spTree>
    <p:extLst>
      <p:ext uri="{BB962C8B-B14F-4D97-AF65-F5344CB8AC3E}">
        <p14:creationId xmlns:p14="http://schemas.microsoft.com/office/powerpoint/2010/main" val="785974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51</a:t>
            </a:fld>
            <a:endParaRPr lang="en-US"/>
          </a:p>
        </p:txBody>
      </p:sp>
    </p:spTree>
    <p:extLst>
      <p:ext uri="{BB962C8B-B14F-4D97-AF65-F5344CB8AC3E}">
        <p14:creationId xmlns:p14="http://schemas.microsoft.com/office/powerpoint/2010/main" val="4031547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52</a:t>
            </a:fld>
            <a:endParaRPr lang="en-US"/>
          </a:p>
        </p:txBody>
      </p:sp>
    </p:spTree>
    <p:extLst>
      <p:ext uri="{BB962C8B-B14F-4D97-AF65-F5344CB8AC3E}">
        <p14:creationId xmlns:p14="http://schemas.microsoft.com/office/powerpoint/2010/main" val="2795893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53</a:t>
            </a:fld>
            <a:endParaRPr lang="en-US"/>
          </a:p>
        </p:txBody>
      </p:sp>
    </p:spTree>
    <p:extLst>
      <p:ext uri="{BB962C8B-B14F-4D97-AF65-F5344CB8AC3E}">
        <p14:creationId xmlns:p14="http://schemas.microsoft.com/office/powerpoint/2010/main" val="2633226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54</a:t>
            </a:fld>
            <a:endParaRPr lang="en-US"/>
          </a:p>
        </p:txBody>
      </p:sp>
    </p:spTree>
    <p:extLst>
      <p:ext uri="{BB962C8B-B14F-4D97-AF65-F5344CB8AC3E}">
        <p14:creationId xmlns:p14="http://schemas.microsoft.com/office/powerpoint/2010/main" val="1755837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55</a:t>
            </a:fld>
            <a:endParaRPr lang="en-US"/>
          </a:p>
        </p:txBody>
      </p:sp>
    </p:spTree>
    <p:extLst>
      <p:ext uri="{BB962C8B-B14F-4D97-AF65-F5344CB8AC3E}">
        <p14:creationId xmlns:p14="http://schemas.microsoft.com/office/powerpoint/2010/main" val="2349490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56</a:t>
            </a:fld>
            <a:endParaRPr lang="en-US"/>
          </a:p>
        </p:txBody>
      </p:sp>
    </p:spTree>
    <p:extLst>
      <p:ext uri="{BB962C8B-B14F-4D97-AF65-F5344CB8AC3E}">
        <p14:creationId xmlns:p14="http://schemas.microsoft.com/office/powerpoint/2010/main" val="1129179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57</a:t>
            </a:fld>
            <a:endParaRPr lang="en-US"/>
          </a:p>
        </p:txBody>
      </p:sp>
    </p:spTree>
    <p:extLst>
      <p:ext uri="{BB962C8B-B14F-4D97-AF65-F5344CB8AC3E}">
        <p14:creationId xmlns:p14="http://schemas.microsoft.com/office/powerpoint/2010/main" val="3377367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58</a:t>
            </a:fld>
            <a:endParaRPr lang="en-US"/>
          </a:p>
        </p:txBody>
      </p:sp>
    </p:spTree>
    <p:extLst>
      <p:ext uri="{BB962C8B-B14F-4D97-AF65-F5344CB8AC3E}">
        <p14:creationId xmlns:p14="http://schemas.microsoft.com/office/powerpoint/2010/main" val="538386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59</a:t>
            </a:fld>
            <a:endParaRPr lang="en-US"/>
          </a:p>
        </p:txBody>
      </p:sp>
    </p:spTree>
    <p:extLst>
      <p:ext uri="{BB962C8B-B14F-4D97-AF65-F5344CB8AC3E}">
        <p14:creationId xmlns:p14="http://schemas.microsoft.com/office/powerpoint/2010/main" val="6131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a:t>
            </a:fld>
            <a:endParaRPr lang="en-US"/>
          </a:p>
        </p:txBody>
      </p:sp>
    </p:spTree>
    <p:extLst>
      <p:ext uri="{BB962C8B-B14F-4D97-AF65-F5344CB8AC3E}">
        <p14:creationId xmlns:p14="http://schemas.microsoft.com/office/powerpoint/2010/main" val="2981424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60</a:t>
            </a:fld>
            <a:endParaRPr lang="en-US"/>
          </a:p>
        </p:txBody>
      </p:sp>
    </p:spTree>
    <p:extLst>
      <p:ext uri="{BB962C8B-B14F-4D97-AF65-F5344CB8AC3E}">
        <p14:creationId xmlns:p14="http://schemas.microsoft.com/office/powerpoint/2010/main" val="28200772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61</a:t>
            </a:fld>
            <a:endParaRPr lang="en-US"/>
          </a:p>
        </p:txBody>
      </p:sp>
    </p:spTree>
    <p:extLst>
      <p:ext uri="{BB962C8B-B14F-4D97-AF65-F5344CB8AC3E}">
        <p14:creationId xmlns:p14="http://schemas.microsoft.com/office/powerpoint/2010/main" val="32542321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62</a:t>
            </a:fld>
            <a:endParaRPr lang="en-US"/>
          </a:p>
        </p:txBody>
      </p:sp>
    </p:spTree>
    <p:extLst>
      <p:ext uri="{BB962C8B-B14F-4D97-AF65-F5344CB8AC3E}">
        <p14:creationId xmlns:p14="http://schemas.microsoft.com/office/powerpoint/2010/main" val="1431765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63</a:t>
            </a:fld>
            <a:endParaRPr lang="en-US"/>
          </a:p>
        </p:txBody>
      </p:sp>
    </p:spTree>
    <p:extLst>
      <p:ext uri="{BB962C8B-B14F-4D97-AF65-F5344CB8AC3E}">
        <p14:creationId xmlns:p14="http://schemas.microsoft.com/office/powerpoint/2010/main" val="3561905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64</a:t>
            </a:fld>
            <a:endParaRPr lang="en-US"/>
          </a:p>
        </p:txBody>
      </p:sp>
    </p:spTree>
    <p:extLst>
      <p:ext uri="{BB962C8B-B14F-4D97-AF65-F5344CB8AC3E}">
        <p14:creationId xmlns:p14="http://schemas.microsoft.com/office/powerpoint/2010/main" val="29703656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65</a:t>
            </a:fld>
            <a:endParaRPr lang="en-US"/>
          </a:p>
        </p:txBody>
      </p:sp>
    </p:spTree>
    <p:extLst>
      <p:ext uri="{BB962C8B-B14F-4D97-AF65-F5344CB8AC3E}">
        <p14:creationId xmlns:p14="http://schemas.microsoft.com/office/powerpoint/2010/main" val="3017539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66</a:t>
            </a:fld>
            <a:endParaRPr lang="en-US"/>
          </a:p>
        </p:txBody>
      </p:sp>
    </p:spTree>
    <p:extLst>
      <p:ext uri="{BB962C8B-B14F-4D97-AF65-F5344CB8AC3E}">
        <p14:creationId xmlns:p14="http://schemas.microsoft.com/office/powerpoint/2010/main" val="16707523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67</a:t>
            </a:fld>
            <a:endParaRPr lang="en-US"/>
          </a:p>
        </p:txBody>
      </p:sp>
    </p:spTree>
    <p:extLst>
      <p:ext uri="{BB962C8B-B14F-4D97-AF65-F5344CB8AC3E}">
        <p14:creationId xmlns:p14="http://schemas.microsoft.com/office/powerpoint/2010/main" val="225465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7</a:t>
            </a:fld>
            <a:endParaRPr lang="en-US"/>
          </a:p>
        </p:txBody>
      </p:sp>
    </p:spTree>
    <p:extLst>
      <p:ext uri="{BB962C8B-B14F-4D97-AF65-F5344CB8AC3E}">
        <p14:creationId xmlns:p14="http://schemas.microsoft.com/office/powerpoint/2010/main" val="571746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8</a:t>
            </a:fld>
            <a:endParaRPr lang="en-US"/>
          </a:p>
        </p:txBody>
      </p:sp>
    </p:spTree>
    <p:extLst>
      <p:ext uri="{BB962C8B-B14F-4D97-AF65-F5344CB8AC3E}">
        <p14:creationId xmlns:p14="http://schemas.microsoft.com/office/powerpoint/2010/main" val="182558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0CAE58E4-E829-4046-A3B8-8AF34F0A3A55}" type="slidenum">
              <a:rPr lang="en-US" smtClean="0"/>
              <a:t>9</a:t>
            </a:fld>
            <a:endParaRPr lang="en-US"/>
          </a:p>
        </p:txBody>
      </p:sp>
    </p:spTree>
    <p:extLst>
      <p:ext uri="{BB962C8B-B14F-4D97-AF65-F5344CB8AC3E}">
        <p14:creationId xmlns:p14="http://schemas.microsoft.com/office/powerpoint/2010/main" val="209970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CF8E81-96AC-EF2F-00D7-3BF3CBAFB7E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2592334C-7F2C-96AC-7186-7C1640E2D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DE7BADD7-A9D3-444E-F001-6C8191891E67}"/>
              </a:ext>
            </a:extLst>
          </p:cNvPr>
          <p:cNvSpPr>
            <a:spLocks noGrp="1"/>
          </p:cNvSpPr>
          <p:nvPr>
            <p:ph type="dt" sz="half" idx="10"/>
          </p:nvPr>
        </p:nvSpPr>
        <p:spPr/>
        <p:txBody>
          <a:bodyPr/>
          <a:lstStyle/>
          <a:p>
            <a:fld id="{ADDEC10A-B35D-4039-BFA4-0E75FBA1DBB9}" type="datetime1">
              <a:rPr lang="en-US" smtClean="0"/>
              <a:t>8/31/2023</a:t>
            </a:fld>
            <a:endParaRPr lang="en-US"/>
          </a:p>
        </p:txBody>
      </p:sp>
      <p:sp>
        <p:nvSpPr>
          <p:cNvPr id="5" name="מציין מיקום של כותרת תחתונה 4">
            <a:extLst>
              <a:ext uri="{FF2B5EF4-FFF2-40B4-BE49-F238E27FC236}">
                <a16:creationId xmlns:a16="http://schemas.microsoft.com/office/drawing/2014/main" id="{95200018-1383-12E5-FA6B-7F581AC8ECCC}"/>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DDDB5FEF-FA34-E72F-10BD-1A52F1032196}"/>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411739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21102F-DC1F-2029-F7DD-0A285646CA90}"/>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28A20901-A58A-65AC-E8AF-22717062A34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2F6DE823-9904-632C-1BF5-DC3BE7968342}"/>
              </a:ext>
            </a:extLst>
          </p:cNvPr>
          <p:cNvSpPr>
            <a:spLocks noGrp="1"/>
          </p:cNvSpPr>
          <p:nvPr>
            <p:ph type="dt" sz="half" idx="10"/>
          </p:nvPr>
        </p:nvSpPr>
        <p:spPr/>
        <p:txBody>
          <a:bodyPr/>
          <a:lstStyle/>
          <a:p>
            <a:fld id="{2E480E30-5DB9-4FBE-B0BE-A2FD8E55BF04}" type="datetime1">
              <a:rPr lang="en-US" smtClean="0"/>
              <a:t>8/31/2023</a:t>
            </a:fld>
            <a:endParaRPr lang="en-US"/>
          </a:p>
        </p:txBody>
      </p:sp>
      <p:sp>
        <p:nvSpPr>
          <p:cNvPr id="5" name="מציין מיקום של כותרת תחתונה 4">
            <a:extLst>
              <a:ext uri="{FF2B5EF4-FFF2-40B4-BE49-F238E27FC236}">
                <a16:creationId xmlns:a16="http://schemas.microsoft.com/office/drawing/2014/main" id="{DA67F163-236E-D02D-0881-9865099D3B65}"/>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5BC074CB-E53E-9CCD-CB18-93D0495664A8}"/>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2731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BE10F5DD-B803-C64C-FC67-7965035FA57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CB0C75EC-819B-08F3-FBC8-FD38409A2CA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4DF6426D-366C-E67E-5D2F-9CECB378F1BB}"/>
              </a:ext>
            </a:extLst>
          </p:cNvPr>
          <p:cNvSpPr>
            <a:spLocks noGrp="1"/>
          </p:cNvSpPr>
          <p:nvPr>
            <p:ph type="dt" sz="half" idx="10"/>
          </p:nvPr>
        </p:nvSpPr>
        <p:spPr/>
        <p:txBody>
          <a:bodyPr/>
          <a:lstStyle/>
          <a:p>
            <a:fld id="{B1F2E0F9-5536-41C8-9545-5D566DC0FF0C}" type="datetime1">
              <a:rPr lang="en-US" smtClean="0"/>
              <a:t>8/31/2023</a:t>
            </a:fld>
            <a:endParaRPr lang="en-US"/>
          </a:p>
        </p:txBody>
      </p:sp>
      <p:sp>
        <p:nvSpPr>
          <p:cNvPr id="5" name="מציין מיקום של כותרת תחתונה 4">
            <a:extLst>
              <a:ext uri="{FF2B5EF4-FFF2-40B4-BE49-F238E27FC236}">
                <a16:creationId xmlns:a16="http://schemas.microsoft.com/office/drawing/2014/main" id="{EFFE34FB-E320-92C8-99B8-83C2F59DA07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20627705-EF5E-9B54-6C85-575B0EDCCACF}"/>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13085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3592E0-955E-FFAF-D6BD-76AB2594D8E4}"/>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7B913D9E-D420-C1C1-6E5D-8A9B70A813B9}"/>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4450577C-FC9E-071A-9946-5203BC0D51A3}"/>
              </a:ext>
            </a:extLst>
          </p:cNvPr>
          <p:cNvSpPr>
            <a:spLocks noGrp="1"/>
          </p:cNvSpPr>
          <p:nvPr>
            <p:ph type="dt" sz="half" idx="10"/>
          </p:nvPr>
        </p:nvSpPr>
        <p:spPr/>
        <p:txBody>
          <a:bodyPr/>
          <a:lstStyle/>
          <a:p>
            <a:fld id="{24CB4B1B-ADBF-48A6-8B46-30341B951EF3}" type="datetime1">
              <a:rPr lang="en-US" smtClean="0"/>
              <a:t>8/31/2023</a:t>
            </a:fld>
            <a:endParaRPr lang="en-US"/>
          </a:p>
        </p:txBody>
      </p:sp>
      <p:sp>
        <p:nvSpPr>
          <p:cNvPr id="5" name="מציין מיקום של כותרת תחתונה 4">
            <a:extLst>
              <a:ext uri="{FF2B5EF4-FFF2-40B4-BE49-F238E27FC236}">
                <a16:creationId xmlns:a16="http://schemas.microsoft.com/office/drawing/2014/main" id="{85EB500C-BDC6-5B43-69F8-442FE4FF8DBF}"/>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084B5EEC-8F05-4563-A696-02C61FC1A83E}"/>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179824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094800-6D07-6631-35FC-6B9F54527E3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FA708301-EA31-6BA9-EF36-5CEC8641D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4C6CBAF-7391-FD0E-5FE4-E2D8FC21244E}"/>
              </a:ext>
            </a:extLst>
          </p:cNvPr>
          <p:cNvSpPr>
            <a:spLocks noGrp="1"/>
          </p:cNvSpPr>
          <p:nvPr>
            <p:ph type="dt" sz="half" idx="10"/>
          </p:nvPr>
        </p:nvSpPr>
        <p:spPr/>
        <p:txBody>
          <a:bodyPr/>
          <a:lstStyle/>
          <a:p>
            <a:fld id="{704CF5DC-589B-43DA-BAE3-B81C43EAA5F1}" type="datetime1">
              <a:rPr lang="en-US" smtClean="0"/>
              <a:t>8/31/2023</a:t>
            </a:fld>
            <a:endParaRPr lang="en-US"/>
          </a:p>
        </p:txBody>
      </p:sp>
      <p:sp>
        <p:nvSpPr>
          <p:cNvPr id="5" name="מציין מיקום של כותרת תחתונה 4">
            <a:extLst>
              <a:ext uri="{FF2B5EF4-FFF2-40B4-BE49-F238E27FC236}">
                <a16:creationId xmlns:a16="http://schemas.microsoft.com/office/drawing/2014/main" id="{5C224B8A-EB1D-B174-478D-75D04FCE79B2}"/>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2AE9CA8C-1106-4F3D-CDEB-BA4310EA35DF}"/>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26873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6189BA-B908-9E3F-9C76-CBEFB5C2CE48}"/>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F93D73D0-590F-E036-D1F2-3E4557A20C5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8705FE94-8D25-62C2-6C92-0BC33253582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AB14E794-43E1-ECF0-9845-865EE9AFA732}"/>
              </a:ext>
            </a:extLst>
          </p:cNvPr>
          <p:cNvSpPr>
            <a:spLocks noGrp="1"/>
          </p:cNvSpPr>
          <p:nvPr>
            <p:ph type="dt" sz="half" idx="10"/>
          </p:nvPr>
        </p:nvSpPr>
        <p:spPr/>
        <p:txBody>
          <a:bodyPr/>
          <a:lstStyle/>
          <a:p>
            <a:fld id="{8B760A45-7D90-449C-9CFB-02768CD7CC09}" type="datetime1">
              <a:rPr lang="en-US" smtClean="0"/>
              <a:t>8/31/2023</a:t>
            </a:fld>
            <a:endParaRPr lang="en-US"/>
          </a:p>
        </p:txBody>
      </p:sp>
      <p:sp>
        <p:nvSpPr>
          <p:cNvPr id="6" name="מציין מיקום של כותרת תחתונה 5">
            <a:extLst>
              <a:ext uri="{FF2B5EF4-FFF2-40B4-BE49-F238E27FC236}">
                <a16:creationId xmlns:a16="http://schemas.microsoft.com/office/drawing/2014/main" id="{31ED9D87-E67D-96E3-ADEA-BB0FD07619DA}"/>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7E6A7ED3-AAB7-8C6B-D03D-7213208FDE24}"/>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343721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A22A04-F20D-C67C-BF9C-238C7B95737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23325D14-1441-36CE-CDD3-3A28C94CC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864CF4B4-5E2E-9D36-DECC-C23954AAE94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F16C3357-B3F6-7383-B018-1037178B1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772EB2E-7407-6DE2-03CF-34AFA71831A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43200CF2-E855-7D65-7594-449110213071}"/>
              </a:ext>
            </a:extLst>
          </p:cNvPr>
          <p:cNvSpPr>
            <a:spLocks noGrp="1"/>
          </p:cNvSpPr>
          <p:nvPr>
            <p:ph type="dt" sz="half" idx="10"/>
          </p:nvPr>
        </p:nvSpPr>
        <p:spPr/>
        <p:txBody>
          <a:bodyPr/>
          <a:lstStyle/>
          <a:p>
            <a:fld id="{78BC4A9B-29D4-4E0B-B0B1-1FDC8F5C68EC}" type="datetime1">
              <a:rPr lang="en-US" smtClean="0"/>
              <a:t>8/31/2023</a:t>
            </a:fld>
            <a:endParaRPr lang="en-US"/>
          </a:p>
        </p:txBody>
      </p:sp>
      <p:sp>
        <p:nvSpPr>
          <p:cNvPr id="8" name="מציין מיקום של כותרת תחתונה 7">
            <a:extLst>
              <a:ext uri="{FF2B5EF4-FFF2-40B4-BE49-F238E27FC236}">
                <a16:creationId xmlns:a16="http://schemas.microsoft.com/office/drawing/2014/main" id="{EDDA5412-78C9-022D-0DAA-6E5A503D7143}"/>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7AD893EA-BD50-B6CF-9824-D565A4A176AC}"/>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367791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9498D5-34B6-8427-A683-7776E7218F1B}"/>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C55B19B1-545C-3D49-85D9-1EAF29DACE66}"/>
              </a:ext>
            </a:extLst>
          </p:cNvPr>
          <p:cNvSpPr>
            <a:spLocks noGrp="1"/>
          </p:cNvSpPr>
          <p:nvPr>
            <p:ph type="dt" sz="half" idx="10"/>
          </p:nvPr>
        </p:nvSpPr>
        <p:spPr/>
        <p:txBody>
          <a:bodyPr/>
          <a:lstStyle/>
          <a:p>
            <a:fld id="{52571256-9E7D-46B7-A4EB-C71480790B2A}" type="datetime1">
              <a:rPr lang="en-US" smtClean="0"/>
              <a:t>8/31/2023</a:t>
            </a:fld>
            <a:endParaRPr lang="en-US"/>
          </a:p>
        </p:txBody>
      </p:sp>
      <p:sp>
        <p:nvSpPr>
          <p:cNvPr id="4" name="מציין מיקום של כותרת תחתונה 3">
            <a:extLst>
              <a:ext uri="{FF2B5EF4-FFF2-40B4-BE49-F238E27FC236}">
                <a16:creationId xmlns:a16="http://schemas.microsoft.com/office/drawing/2014/main" id="{13B60E62-3E62-B9C3-E1C8-EB8BE2529AC0}"/>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E629FA44-DBA4-C0B6-035E-20D13A1E48BA}"/>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9138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259313D-B619-FB6D-A537-714B3CA502AE}"/>
              </a:ext>
            </a:extLst>
          </p:cNvPr>
          <p:cNvSpPr>
            <a:spLocks noGrp="1"/>
          </p:cNvSpPr>
          <p:nvPr>
            <p:ph type="dt" sz="half" idx="10"/>
          </p:nvPr>
        </p:nvSpPr>
        <p:spPr/>
        <p:txBody>
          <a:bodyPr/>
          <a:lstStyle/>
          <a:p>
            <a:fld id="{32C7FE8A-132C-45B5-B3C4-E206032440C6}" type="datetime1">
              <a:rPr lang="en-US" smtClean="0"/>
              <a:t>8/31/2023</a:t>
            </a:fld>
            <a:endParaRPr lang="en-US"/>
          </a:p>
        </p:txBody>
      </p:sp>
      <p:sp>
        <p:nvSpPr>
          <p:cNvPr id="3" name="מציין מיקום של כותרת תחתונה 2">
            <a:extLst>
              <a:ext uri="{FF2B5EF4-FFF2-40B4-BE49-F238E27FC236}">
                <a16:creationId xmlns:a16="http://schemas.microsoft.com/office/drawing/2014/main" id="{9AEE335C-37DE-62F5-02C7-D3B102E52FE6}"/>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253EEC16-FBCF-BCC0-2E0D-CABE08DF3985}"/>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185488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5431FB-9EA4-9ADE-C81B-38DBBE45999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BFA76079-9D90-4DF5-891A-7B39F1B3E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DDBE2A9F-274C-B6AD-E5B7-A96B225CD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99D9580-8BAF-5A8A-05D6-4FEB6086CCBE}"/>
              </a:ext>
            </a:extLst>
          </p:cNvPr>
          <p:cNvSpPr>
            <a:spLocks noGrp="1"/>
          </p:cNvSpPr>
          <p:nvPr>
            <p:ph type="dt" sz="half" idx="10"/>
          </p:nvPr>
        </p:nvSpPr>
        <p:spPr/>
        <p:txBody>
          <a:bodyPr/>
          <a:lstStyle/>
          <a:p>
            <a:fld id="{027AD5D7-BF42-4DDF-8FBB-8C51A6A7C6DC}" type="datetime1">
              <a:rPr lang="en-US" smtClean="0"/>
              <a:t>8/31/2023</a:t>
            </a:fld>
            <a:endParaRPr lang="en-US"/>
          </a:p>
        </p:txBody>
      </p:sp>
      <p:sp>
        <p:nvSpPr>
          <p:cNvPr id="6" name="מציין מיקום של כותרת תחתונה 5">
            <a:extLst>
              <a:ext uri="{FF2B5EF4-FFF2-40B4-BE49-F238E27FC236}">
                <a16:creationId xmlns:a16="http://schemas.microsoft.com/office/drawing/2014/main" id="{29D09740-9E53-A3A4-FBA8-DFA926DBCDE3}"/>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25016544-EA9E-E68F-01F9-54E7BC82342C}"/>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420176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7AB899-8D5F-1172-277F-AD896872633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67767A31-E506-CC44-7FCF-C5AF88A2A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358B4960-90AF-1D43-4CFA-71AAE8C5B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DE7FB02-E3BB-FBD8-C7CC-FB2E7A1E33EC}"/>
              </a:ext>
            </a:extLst>
          </p:cNvPr>
          <p:cNvSpPr>
            <a:spLocks noGrp="1"/>
          </p:cNvSpPr>
          <p:nvPr>
            <p:ph type="dt" sz="half" idx="10"/>
          </p:nvPr>
        </p:nvSpPr>
        <p:spPr/>
        <p:txBody>
          <a:bodyPr/>
          <a:lstStyle/>
          <a:p>
            <a:fld id="{BB8865A4-EDB7-4FD3-9FB8-993DAFF4CE8A}" type="datetime1">
              <a:rPr lang="en-US" smtClean="0"/>
              <a:t>8/31/2023</a:t>
            </a:fld>
            <a:endParaRPr lang="en-US"/>
          </a:p>
        </p:txBody>
      </p:sp>
      <p:sp>
        <p:nvSpPr>
          <p:cNvPr id="6" name="מציין מיקום של כותרת תחתונה 5">
            <a:extLst>
              <a:ext uri="{FF2B5EF4-FFF2-40B4-BE49-F238E27FC236}">
                <a16:creationId xmlns:a16="http://schemas.microsoft.com/office/drawing/2014/main" id="{114CF4AD-0323-1000-2B65-43DC1F95B969}"/>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311C51AD-25A4-748E-4EA2-CC048B1244CD}"/>
              </a:ext>
            </a:extLst>
          </p:cNvPr>
          <p:cNvSpPr>
            <a:spLocks noGrp="1"/>
          </p:cNvSpPr>
          <p:nvPr>
            <p:ph type="sldNum" sz="quarter" idx="12"/>
          </p:nvPr>
        </p:nvSpPr>
        <p:spPr/>
        <p:txBody>
          <a:bodyPr/>
          <a:lstStyle/>
          <a:p>
            <a:fld id="{CAA94BD5-7F12-4D1F-8C88-FA6EE2319F4D}" type="slidenum">
              <a:rPr lang="en-US" smtClean="0"/>
              <a:t>‹#›</a:t>
            </a:fld>
            <a:endParaRPr lang="en-US"/>
          </a:p>
        </p:txBody>
      </p:sp>
    </p:spTree>
    <p:extLst>
      <p:ext uri="{BB962C8B-B14F-4D97-AF65-F5344CB8AC3E}">
        <p14:creationId xmlns:p14="http://schemas.microsoft.com/office/powerpoint/2010/main" val="234295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9F9E100-8813-4C72-2943-8A1C68B3730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74B41EE5-0A6B-6E5D-B4CE-4A13BFE672E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253B2069-07B0-D251-BE61-9C7842445DC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CB9BBE5-A552-461B-84C5-868331EA7E17}" type="datetime1">
              <a:rPr lang="en-US" smtClean="0"/>
              <a:t>8/31/2023</a:t>
            </a:fld>
            <a:endParaRPr lang="en-US"/>
          </a:p>
        </p:txBody>
      </p:sp>
      <p:sp>
        <p:nvSpPr>
          <p:cNvPr id="5" name="מציין מיקום של כותרת תחתונה 4">
            <a:extLst>
              <a:ext uri="{FF2B5EF4-FFF2-40B4-BE49-F238E27FC236}">
                <a16:creationId xmlns:a16="http://schemas.microsoft.com/office/drawing/2014/main" id="{5C592C64-9EB0-9836-4BD7-BBF17DD36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8774F4E8-2BD3-7F6B-8EF2-F69DE6B85FE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AA94BD5-7F12-4D1F-8C88-FA6EE2319F4D}" type="slidenum">
              <a:rPr lang="en-US" smtClean="0"/>
              <a:t>‹#›</a:t>
            </a:fld>
            <a:endParaRPr lang="en-US"/>
          </a:p>
        </p:txBody>
      </p:sp>
    </p:spTree>
    <p:extLst>
      <p:ext uri="{BB962C8B-B14F-4D97-AF65-F5344CB8AC3E}">
        <p14:creationId xmlns:p14="http://schemas.microsoft.com/office/powerpoint/2010/main" val="231163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4.wdp"/><Relationship Id="rId5" Type="http://schemas.openxmlformats.org/officeDocument/2006/relationships/image" Target="../media/image22.png"/><Relationship Id="rId10" Type="http://schemas.microsoft.com/office/2007/relationships/hdphoto" Target="../media/hdphoto11.wdp"/><Relationship Id="rId4" Type="http://schemas.openxmlformats.org/officeDocument/2006/relationships/image" Target="../media/image2.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4.wdp"/><Relationship Id="rId5" Type="http://schemas.openxmlformats.org/officeDocument/2006/relationships/image" Target="../media/image22.png"/><Relationship Id="rId10" Type="http://schemas.microsoft.com/office/2007/relationships/hdphoto" Target="../media/hdphoto11.wdp"/><Relationship Id="rId4" Type="http://schemas.openxmlformats.org/officeDocument/2006/relationships/image" Target="../media/image2.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9.png"/><Relationship Id="rId12" Type="http://schemas.microsoft.com/office/2007/relationships/hdphoto" Target="../media/hdphoto14.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7.wdp"/><Relationship Id="rId11" Type="http://schemas.openxmlformats.org/officeDocument/2006/relationships/image" Target="../media/image22.png"/><Relationship Id="rId5" Type="http://schemas.openxmlformats.org/officeDocument/2006/relationships/image" Target="../media/image25.png"/><Relationship Id="rId10" Type="http://schemas.microsoft.com/office/2007/relationships/hdphoto" Target="../media/hdphoto18.wdp"/><Relationship Id="rId4" Type="http://schemas.openxmlformats.org/officeDocument/2006/relationships/image" Target="../media/image2.png"/><Relationship Id="rId9" Type="http://schemas.openxmlformats.org/officeDocument/2006/relationships/image" Target="../media/image26.png"/><Relationship Id="rId14" Type="http://schemas.microsoft.com/office/2007/relationships/hdphoto" Target="../media/hdphoto15.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7.wdp"/><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 Id="rId14" Type="http://schemas.microsoft.com/office/2007/relationships/hdphoto" Target="../media/hdphoto19.wdp"/></Relationships>
</file>

<file path=ppt/slides/_rels/slide21.xml.rels><?xml version="1.0" encoding="UTF-8" standalone="yes"?>
<Relationships xmlns="http://schemas.openxmlformats.org/package/2006/relationships"><Relationship Id="rId8" Type="http://schemas.microsoft.com/office/2007/relationships/hdphoto" Target="../media/hdphoto20.wdp"/><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21.wdp"/><Relationship Id="rId4" Type="http://schemas.openxmlformats.org/officeDocument/2006/relationships/image" Target="../media/image2.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hdphoto" Target="../media/hdphoto22.wdp"/><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9.png"/><Relationship Id="rId10" Type="http://schemas.microsoft.com/office/2007/relationships/hdphoto" Target="../media/hdphoto23.wdp"/><Relationship Id="rId4" Type="http://schemas.openxmlformats.org/officeDocument/2006/relationships/image" Target="../media/image2.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1.png"/><Relationship Id="rId7" Type="http://schemas.openxmlformats.org/officeDocument/2006/relationships/image" Target="../media/image36.png"/><Relationship Id="rId12" Type="http://schemas.microsoft.com/office/2007/relationships/hdphoto" Target="../media/hdphoto26.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image" Target="../media/image38.png"/><Relationship Id="rId5" Type="http://schemas.openxmlformats.org/officeDocument/2006/relationships/image" Target="../media/image19.png"/><Relationship Id="rId10" Type="http://schemas.microsoft.com/office/2007/relationships/hdphoto" Target="../media/hdphoto25.wdp"/><Relationship Id="rId4" Type="http://schemas.openxmlformats.org/officeDocument/2006/relationships/image" Target="../media/image2.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microsoft.com/office/2007/relationships/hdphoto" Target="../media/hdphoto27.wdp"/><Relationship Id="rId13"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9.png"/><Relationship Id="rId12" Type="http://schemas.microsoft.com/office/2007/relationships/hdphoto" Target="../media/hdphoto22.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image" Target="../media/image34.png"/><Relationship Id="rId5" Type="http://schemas.openxmlformats.org/officeDocument/2006/relationships/image" Target="../media/image19.png"/><Relationship Id="rId10" Type="http://schemas.microsoft.com/office/2007/relationships/hdphoto" Target="../media/hdphoto28.wdp"/><Relationship Id="rId4" Type="http://schemas.openxmlformats.org/officeDocument/2006/relationships/image" Target="../media/image2.png"/><Relationship Id="rId9" Type="http://schemas.openxmlformats.org/officeDocument/2006/relationships/image" Target="../media/image40.png"/><Relationship Id="rId14" Type="http://schemas.microsoft.com/office/2007/relationships/hdphoto" Target="../media/hdphoto23.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microsoft.com/office/2007/relationships/hdphoto" Target="../media/hdphoto30.wdp"/><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microsoft.com/office/2007/relationships/hdphoto" Target="../media/hdphoto29.wdp"/><Relationship Id="rId5" Type="http://schemas.openxmlformats.org/officeDocument/2006/relationships/image" Target="../media/image4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microsoft.com/office/2007/relationships/hdphoto" Target="../media/hdphoto30.wdp"/><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microsoft.com/office/2007/relationships/hdphoto" Target="../media/hdphoto29.wdp"/><Relationship Id="rId5" Type="http://schemas.openxmlformats.org/officeDocument/2006/relationships/image" Target="../media/image41.png"/><Relationship Id="rId10" Type="http://schemas.microsoft.com/office/2007/relationships/hdphoto" Target="../media/hdphoto31.wdp"/><Relationship Id="rId4" Type="http://schemas.openxmlformats.org/officeDocument/2006/relationships/image" Target="../media/image2.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microsoft.com/office/2007/relationships/hdphoto" Target="../media/hdphoto32.wdp"/><Relationship Id="rId5" Type="http://schemas.openxmlformats.org/officeDocument/2006/relationships/image" Target="../media/image4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microsoft.com/office/2007/relationships/hdphoto" Target="../media/hdphoto34.wdp"/><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microsoft.com/office/2007/relationships/hdphoto" Target="../media/hdphoto33.wdp"/><Relationship Id="rId5" Type="http://schemas.openxmlformats.org/officeDocument/2006/relationships/image" Target="../media/image4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microsoft.com/office/2007/relationships/hdphoto" Target="../media/hdphoto35.wdp"/><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microsoft.com/office/2007/relationships/hdphoto" Target="../media/hdphoto34.wdp"/><Relationship Id="rId5" Type="http://schemas.openxmlformats.org/officeDocument/2006/relationships/image" Target="../media/image46.png"/><Relationship Id="rId10" Type="http://schemas.microsoft.com/office/2007/relationships/hdphoto" Target="../media/hdphoto36.wdp"/><Relationship Id="rId4" Type="http://schemas.openxmlformats.org/officeDocument/2006/relationships/image" Target="../media/image2.png"/><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37.wdp"/><Relationship Id="rId5" Type="http://schemas.openxmlformats.org/officeDocument/2006/relationships/image" Target="../media/image49.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microsoft.com/office/2007/relationships/hdphoto" Target="../media/hdphoto38.wdp"/><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microsoft.com/office/2007/relationships/hdphoto" Target="../media/hdphoto37.wdp"/><Relationship Id="rId5" Type="http://schemas.openxmlformats.org/officeDocument/2006/relationships/image" Target="../media/image49.png"/><Relationship Id="rId10" Type="http://schemas.microsoft.com/office/2007/relationships/hdphoto" Target="../media/hdphoto39.wdp"/><Relationship Id="rId4" Type="http://schemas.openxmlformats.org/officeDocument/2006/relationships/image" Target="../media/image2.png"/><Relationship Id="rId9" Type="http://schemas.openxmlformats.org/officeDocument/2006/relationships/image" Target="../media/image51.png"/></Relationships>
</file>

<file path=ppt/slides/_rels/slide37.xml.rels><?xml version="1.0" encoding="UTF-8" standalone="yes"?>
<Relationships xmlns="http://schemas.openxmlformats.org/package/2006/relationships"><Relationship Id="rId8" Type="http://schemas.microsoft.com/office/2007/relationships/hdphoto" Target="../media/hdphoto40.wdp"/><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microsoft.com/office/2007/relationships/hdphoto" Target="../media/hdphoto37.wdp"/><Relationship Id="rId5" Type="http://schemas.openxmlformats.org/officeDocument/2006/relationships/image" Target="../media/image49.png"/><Relationship Id="rId10" Type="http://schemas.microsoft.com/office/2007/relationships/hdphoto" Target="../media/hdphoto41.wdp"/><Relationship Id="rId4" Type="http://schemas.openxmlformats.org/officeDocument/2006/relationships/image" Target="../media/image2.png"/><Relationship Id="rId9"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microsoft.com/office/2007/relationships/hdphoto" Target="../media/hdphoto43.wdp"/><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microsoft.com/office/2007/relationships/hdphoto" Target="../media/hdphoto42.wdp"/><Relationship Id="rId5" Type="http://schemas.openxmlformats.org/officeDocument/2006/relationships/image" Target="../media/image54.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microsoft.com/office/2007/relationships/hdphoto" Target="../media/hdphoto45.wdp"/><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microsoft.com/office/2007/relationships/hdphoto" Target="../media/hdphoto44.wdp"/><Relationship Id="rId5" Type="http://schemas.openxmlformats.org/officeDocument/2006/relationships/image" Target="../media/image56.png"/><Relationship Id="rId10" Type="http://schemas.microsoft.com/office/2007/relationships/hdphoto" Target="../media/hdphoto46.wdp"/><Relationship Id="rId4" Type="http://schemas.openxmlformats.org/officeDocument/2006/relationships/image" Target="../media/image2.pn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microsoft.com/office/2007/relationships/hdphoto" Target="../media/hdphoto48.wdp"/><Relationship Id="rId3" Type="http://schemas.openxmlformats.org/officeDocument/2006/relationships/image" Target="../media/image1.pn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47.wdp"/><Relationship Id="rId5" Type="http://schemas.openxmlformats.org/officeDocument/2006/relationships/image" Target="../media/image59.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microsoft.com/office/2007/relationships/hdphoto" Target="../media/hdphoto49.wdp"/><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microsoft.com/office/2007/relationships/hdphoto" Target="../media/hdphoto48.wdp"/><Relationship Id="rId5" Type="http://schemas.openxmlformats.org/officeDocument/2006/relationships/image" Target="../media/image60.png"/><Relationship Id="rId10" Type="http://schemas.microsoft.com/office/2007/relationships/hdphoto" Target="../media/hdphoto50.wdp"/><Relationship Id="rId4" Type="http://schemas.openxmlformats.org/officeDocument/2006/relationships/image" Target="../media/image2.png"/><Relationship Id="rId9" Type="http://schemas.openxmlformats.org/officeDocument/2006/relationships/image" Target="../media/image62.png"/></Relationships>
</file>

<file path=ppt/slides/_rels/slide42.xml.rels><?xml version="1.0" encoding="UTF-8" standalone="yes"?>
<Relationships xmlns="http://schemas.openxmlformats.org/package/2006/relationships"><Relationship Id="rId8" Type="http://schemas.microsoft.com/office/2007/relationships/hdphoto" Target="../media/hdphoto51.wdp"/><Relationship Id="rId13" Type="http://schemas.openxmlformats.org/officeDocument/2006/relationships/image" Target="../media/image66.png"/><Relationship Id="rId3" Type="http://schemas.openxmlformats.org/officeDocument/2006/relationships/image" Target="../media/image1.png"/><Relationship Id="rId7" Type="http://schemas.openxmlformats.org/officeDocument/2006/relationships/image" Target="../media/image63.png"/><Relationship Id="rId12" Type="http://schemas.microsoft.com/office/2007/relationships/hdphoto" Target="../media/hdphoto53.wdp"/><Relationship Id="rId2" Type="http://schemas.openxmlformats.org/officeDocument/2006/relationships/notesSlide" Target="../notesSlides/notesSlide42.xml"/><Relationship Id="rId16" Type="http://schemas.microsoft.com/office/2007/relationships/hdphoto" Target="../media/hdphoto55.wdp"/><Relationship Id="rId1" Type="http://schemas.openxmlformats.org/officeDocument/2006/relationships/slideLayout" Target="../slideLayouts/slideLayout1.xml"/><Relationship Id="rId6" Type="http://schemas.microsoft.com/office/2007/relationships/hdphoto" Target="../media/hdphoto48.wdp"/><Relationship Id="rId11" Type="http://schemas.openxmlformats.org/officeDocument/2006/relationships/image" Target="../media/image65.png"/><Relationship Id="rId5" Type="http://schemas.openxmlformats.org/officeDocument/2006/relationships/image" Target="../media/image60.png"/><Relationship Id="rId15" Type="http://schemas.openxmlformats.org/officeDocument/2006/relationships/image" Target="../media/image67.png"/><Relationship Id="rId10" Type="http://schemas.microsoft.com/office/2007/relationships/hdphoto" Target="../media/hdphoto52.wdp"/><Relationship Id="rId4" Type="http://schemas.openxmlformats.org/officeDocument/2006/relationships/image" Target="../media/image2.png"/><Relationship Id="rId9" Type="http://schemas.openxmlformats.org/officeDocument/2006/relationships/image" Target="../media/image64.png"/><Relationship Id="rId14" Type="http://schemas.microsoft.com/office/2007/relationships/hdphoto" Target="../media/hdphoto54.wdp"/></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microsoft.com/office/2007/relationships/hdphoto" Target="../media/hdphoto57.wdp"/><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microsoft.com/office/2007/relationships/hdphoto" Target="../media/hdphoto56.wdp"/><Relationship Id="rId5" Type="http://schemas.openxmlformats.org/officeDocument/2006/relationships/image" Target="../media/image68.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microsoft.com/office/2007/relationships/hdphoto" Target="../media/hdphoto58.wdp"/><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microsoft.com/office/2007/relationships/hdphoto" Target="../media/hdphoto57.wdp"/><Relationship Id="rId5" Type="http://schemas.openxmlformats.org/officeDocument/2006/relationships/image" Target="../media/image69.png"/><Relationship Id="rId10" Type="http://schemas.microsoft.com/office/2007/relationships/hdphoto" Target="../media/hdphoto59.wdp"/><Relationship Id="rId4" Type="http://schemas.openxmlformats.org/officeDocument/2006/relationships/image" Target="../media/image2.pn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8" Type="http://schemas.microsoft.com/office/2007/relationships/hdphoto" Target="../media/hdphoto60.wdp"/><Relationship Id="rId3" Type="http://schemas.openxmlformats.org/officeDocument/2006/relationships/image" Target="../media/image1.png"/><Relationship Id="rId7" Type="http://schemas.openxmlformats.org/officeDocument/2006/relationships/image" Target="../media/image72.png"/><Relationship Id="rId12" Type="http://schemas.microsoft.com/office/2007/relationships/hdphoto" Target="../media/hdphoto61.wdp"/><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microsoft.com/office/2007/relationships/hdphoto" Target="../media/hdphoto57.wdp"/><Relationship Id="rId11" Type="http://schemas.openxmlformats.org/officeDocument/2006/relationships/image" Target="../media/image73.png"/><Relationship Id="rId5" Type="http://schemas.openxmlformats.org/officeDocument/2006/relationships/image" Target="../media/image69.png"/><Relationship Id="rId10" Type="http://schemas.microsoft.com/office/2007/relationships/hdphoto" Target="../media/hdphoto56.wdp"/><Relationship Id="rId4" Type="http://schemas.openxmlformats.org/officeDocument/2006/relationships/image" Target="../media/image2.png"/><Relationship Id="rId9" Type="http://schemas.openxmlformats.org/officeDocument/2006/relationships/image" Target="../media/image68.png"/></Relationships>
</file>

<file path=ppt/slides/_rels/slide48.xml.rels><?xml version="1.0" encoding="UTF-8" standalone="yes"?>
<Relationships xmlns="http://schemas.openxmlformats.org/package/2006/relationships"><Relationship Id="rId8" Type="http://schemas.microsoft.com/office/2007/relationships/hdphoto" Target="../media/hdphoto63.wdp"/><Relationship Id="rId3" Type="http://schemas.openxmlformats.org/officeDocument/2006/relationships/image" Target="../media/image1.png"/><Relationship Id="rId7"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microsoft.com/office/2007/relationships/hdphoto" Target="../media/hdphoto62.wdp"/><Relationship Id="rId5" Type="http://schemas.openxmlformats.org/officeDocument/2006/relationships/image" Target="../media/image74.png"/><Relationship Id="rId10" Type="http://schemas.microsoft.com/office/2007/relationships/hdphoto" Target="../media/hdphoto64.wdp"/><Relationship Id="rId4" Type="http://schemas.openxmlformats.org/officeDocument/2006/relationships/image" Target="../media/image2.png"/><Relationship Id="rId9" Type="http://schemas.openxmlformats.org/officeDocument/2006/relationships/image" Target="../media/image76.png"/></Relationships>
</file>

<file path=ppt/slides/_rels/slide49.xml.rels><?xml version="1.0" encoding="UTF-8" standalone="yes"?>
<Relationships xmlns="http://schemas.openxmlformats.org/package/2006/relationships"><Relationship Id="rId8" Type="http://schemas.microsoft.com/office/2007/relationships/hdphoto" Target="../media/hdphoto66.wdp"/><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microsoft.com/office/2007/relationships/hdphoto" Target="../media/hdphoto65.wdp"/><Relationship Id="rId5" Type="http://schemas.openxmlformats.org/officeDocument/2006/relationships/image" Target="../media/image7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microsoft.com/office/2007/relationships/hdphoto" Target="../media/hdphoto68.wdp"/><Relationship Id="rId3" Type="http://schemas.openxmlformats.org/officeDocument/2006/relationships/image" Target="../media/image1.png"/><Relationship Id="rId7"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microsoft.com/office/2007/relationships/hdphoto" Target="../media/hdphoto67.wdp"/><Relationship Id="rId5" Type="http://schemas.openxmlformats.org/officeDocument/2006/relationships/image" Target="../media/image79.png"/><Relationship Id="rId10" Type="http://schemas.microsoft.com/office/2007/relationships/hdphoto" Target="../media/hdphoto69.wdp"/><Relationship Id="rId4" Type="http://schemas.openxmlformats.org/officeDocument/2006/relationships/image" Target="../media/image2.png"/><Relationship Id="rId9"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png"/><Relationship Id="rId7"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microsoft.com/office/2007/relationships/hdphoto" Target="../media/hdphoto70.wdp"/><Relationship Id="rId5" Type="http://schemas.openxmlformats.org/officeDocument/2006/relationships/image" Target="../media/image82.png"/><Relationship Id="rId4" Type="http://schemas.openxmlformats.org/officeDocument/2006/relationships/image" Target="../media/image2.png"/><Relationship Id="rId9" Type="http://schemas.microsoft.com/office/2007/relationships/hdphoto" Target="../media/hdphoto71.wdp"/></Relationships>
</file>

<file path=ppt/slides/_rels/slide5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png"/><Relationship Id="rId7" Type="http://schemas.microsoft.com/office/2007/relationships/hdphoto" Target="../media/hdphoto72.wdp"/><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3.png"/><Relationship Id="rId4" Type="http://schemas.openxmlformats.org/officeDocument/2006/relationships/image" Target="../media/image2.png"/><Relationship Id="rId9" Type="http://schemas.microsoft.com/office/2007/relationships/hdphoto" Target="../media/hdphoto73.wdp"/></Relationships>
</file>

<file path=ppt/slides/_rels/slide5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png"/><Relationship Id="rId7" Type="http://schemas.openxmlformats.org/officeDocument/2006/relationships/image" Target="../media/image83.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microsoft.com/office/2007/relationships/hdphoto" Target="../media/hdphoto74.wdp"/><Relationship Id="rId11" Type="http://schemas.microsoft.com/office/2007/relationships/hdphoto" Target="../media/hdphoto75.wdp"/><Relationship Id="rId5" Type="http://schemas.openxmlformats.org/officeDocument/2006/relationships/image" Target="../media/image87.png"/><Relationship Id="rId10" Type="http://schemas.openxmlformats.org/officeDocument/2006/relationships/image" Target="../media/image88.png"/><Relationship Id="rId4" Type="http://schemas.openxmlformats.org/officeDocument/2006/relationships/image" Target="../media/image2.png"/><Relationship Id="rId9" Type="http://schemas.microsoft.com/office/2007/relationships/hdphoto" Target="../media/hdphoto73.wdp"/></Relationships>
</file>

<file path=ppt/slides/_rels/slide5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png"/><Relationship Id="rId7" Type="http://schemas.microsoft.com/office/2007/relationships/hdphoto" Target="../media/hdphoto73.wdp"/><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86.png"/><Relationship Id="rId11" Type="http://schemas.microsoft.com/office/2007/relationships/hdphoto" Target="../media/hdphoto77.wdp"/><Relationship Id="rId5" Type="http://schemas.openxmlformats.org/officeDocument/2006/relationships/image" Target="../media/image83.png"/><Relationship Id="rId10" Type="http://schemas.openxmlformats.org/officeDocument/2006/relationships/image" Target="../media/image90.png"/><Relationship Id="rId4" Type="http://schemas.openxmlformats.org/officeDocument/2006/relationships/image" Target="../media/image2.png"/><Relationship Id="rId9" Type="http://schemas.microsoft.com/office/2007/relationships/hdphoto" Target="../media/hdphoto76.wdp"/></Relationships>
</file>

<file path=ppt/slides/_rels/slide57.xml.rels><?xml version="1.0" encoding="UTF-8" standalone="yes"?>
<Relationships xmlns="http://schemas.openxmlformats.org/package/2006/relationships"><Relationship Id="rId8" Type="http://schemas.openxmlformats.org/officeDocument/2006/relationships/image" Target="../media/image91.png"/><Relationship Id="rId13" Type="http://schemas.microsoft.com/office/2007/relationships/hdphoto" Target="../media/hdphoto80.wdp"/><Relationship Id="rId3" Type="http://schemas.openxmlformats.org/officeDocument/2006/relationships/image" Target="../media/image1.png"/><Relationship Id="rId7" Type="http://schemas.microsoft.com/office/2007/relationships/hdphoto" Target="../media/hdphoto73.wdp"/><Relationship Id="rId12"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6.png"/><Relationship Id="rId11" Type="http://schemas.microsoft.com/office/2007/relationships/hdphoto" Target="../media/hdphoto79.wdp"/><Relationship Id="rId5" Type="http://schemas.openxmlformats.org/officeDocument/2006/relationships/image" Target="../media/image83.png"/><Relationship Id="rId10" Type="http://schemas.openxmlformats.org/officeDocument/2006/relationships/image" Target="../media/image92.png"/><Relationship Id="rId4" Type="http://schemas.openxmlformats.org/officeDocument/2006/relationships/image" Target="../media/image2.png"/><Relationship Id="rId9" Type="http://schemas.microsoft.com/office/2007/relationships/hdphoto" Target="../media/hdphoto78.wdp"/></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81.wdp"/><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8" Type="http://schemas.microsoft.com/office/2007/relationships/hdphoto" Target="../media/hdphoto83.wdp"/><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microsoft.com/office/2007/relationships/hdphoto" Target="../media/hdphoto82.wdp"/><Relationship Id="rId5" Type="http://schemas.openxmlformats.org/officeDocument/2006/relationships/image" Target="../media/image96.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8" Type="http://schemas.microsoft.com/office/2007/relationships/hdphoto" Target="../media/hdphoto83.wdp"/><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microsoft.com/office/2007/relationships/hdphoto" Target="../media/hdphoto82.wdp"/><Relationship Id="rId5" Type="http://schemas.openxmlformats.org/officeDocument/2006/relationships/image" Target="../media/image96.png"/><Relationship Id="rId10" Type="http://schemas.microsoft.com/office/2007/relationships/hdphoto" Target="../media/hdphoto84.wdp"/><Relationship Id="rId4" Type="http://schemas.openxmlformats.org/officeDocument/2006/relationships/image" Target="../media/image2.png"/><Relationship Id="rId9" Type="http://schemas.openxmlformats.org/officeDocument/2006/relationships/image" Target="../media/image98.png"/></Relationships>
</file>

<file path=ppt/slides/_rels/slide64.xml.rels><?xml version="1.0" encoding="UTF-8" standalone="yes"?>
<Relationships xmlns="http://schemas.openxmlformats.org/package/2006/relationships"><Relationship Id="rId8" Type="http://schemas.microsoft.com/office/2007/relationships/hdphoto" Target="../media/hdphoto83.wdp"/><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microsoft.com/office/2007/relationships/hdphoto" Target="../media/hdphoto82.wdp"/><Relationship Id="rId5" Type="http://schemas.openxmlformats.org/officeDocument/2006/relationships/image" Target="../media/image96.png"/><Relationship Id="rId10" Type="http://schemas.microsoft.com/office/2007/relationships/hdphoto" Target="../media/hdphoto85.wdp"/><Relationship Id="rId4" Type="http://schemas.openxmlformats.org/officeDocument/2006/relationships/image" Target="../media/image2.png"/><Relationship Id="rId9" Type="http://schemas.openxmlformats.org/officeDocument/2006/relationships/image" Target="../media/image99.png"/></Relationships>
</file>

<file path=ppt/slides/_rels/slide65.xml.rels><?xml version="1.0" encoding="UTF-8" standalone="yes"?>
<Relationships xmlns="http://schemas.openxmlformats.org/package/2006/relationships"><Relationship Id="rId8" Type="http://schemas.microsoft.com/office/2007/relationships/hdphoto" Target="../media/hdphoto83.wdp"/><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microsoft.com/office/2007/relationships/hdphoto" Target="../media/hdphoto82.wdp"/><Relationship Id="rId5" Type="http://schemas.openxmlformats.org/officeDocument/2006/relationships/image" Target="../media/image96.png"/><Relationship Id="rId10" Type="http://schemas.microsoft.com/office/2007/relationships/hdphoto" Target="../media/hdphoto86.wdp"/><Relationship Id="rId4" Type="http://schemas.openxmlformats.org/officeDocument/2006/relationships/image" Target="../media/image2.png"/><Relationship Id="rId9" Type="http://schemas.openxmlformats.org/officeDocument/2006/relationships/image" Target="../media/image100.png"/></Relationships>
</file>

<file path=ppt/slides/_rels/slide66.xml.rels><?xml version="1.0" encoding="UTF-8" standalone="yes"?>
<Relationships xmlns="http://schemas.openxmlformats.org/package/2006/relationships"><Relationship Id="rId8" Type="http://schemas.microsoft.com/office/2007/relationships/hdphoto" Target="../media/hdphoto83.wdp"/><Relationship Id="rId3" Type="http://schemas.openxmlformats.org/officeDocument/2006/relationships/image" Target="../media/image1.png"/><Relationship Id="rId7" Type="http://schemas.openxmlformats.org/officeDocument/2006/relationships/image" Target="../media/image97.png"/><Relationship Id="rId12" Type="http://schemas.microsoft.com/office/2007/relationships/hdphoto" Target="../media/hdphoto88.wdp"/><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microsoft.com/office/2007/relationships/hdphoto" Target="../media/hdphoto82.wdp"/><Relationship Id="rId11" Type="http://schemas.openxmlformats.org/officeDocument/2006/relationships/image" Target="../media/image102.png"/><Relationship Id="rId5" Type="http://schemas.openxmlformats.org/officeDocument/2006/relationships/image" Target="../media/image96.png"/><Relationship Id="rId10" Type="http://schemas.microsoft.com/office/2007/relationships/hdphoto" Target="../media/hdphoto87.wdp"/><Relationship Id="rId4" Type="http://schemas.openxmlformats.org/officeDocument/2006/relationships/image" Target="../media/image2.png"/><Relationship Id="rId9" Type="http://schemas.openxmlformats.org/officeDocument/2006/relationships/image" Target="../media/image10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2" y="97123"/>
            <a:ext cx="4006575" cy="1148653"/>
          </a:xfrm>
          <a:prstGeom prst="rect">
            <a:avLst/>
          </a:prstGeom>
        </p:spPr>
      </p:pic>
      <p:pic>
        <p:nvPicPr>
          <p:cNvPr id="6" name="תמונה 5">
            <a:extLst>
              <a:ext uri="{FF2B5EF4-FFF2-40B4-BE49-F238E27FC236}">
                <a16:creationId xmlns:a16="http://schemas.microsoft.com/office/drawing/2014/main" id="{F14FB542-58CA-622A-2222-08A7CFC431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15" y="248825"/>
            <a:ext cx="2437448" cy="3134147"/>
          </a:xfrm>
          <a:prstGeom prst="rect">
            <a:avLst/>
          </a:prstGeom>
          <a:ln>
            <a:noFill/>
          </a:ln>
          <a:effectLst>
            <a:outerShdw blurRad="292100" dist="139700" dir="2700000" algn="tl" rotWithShape="0">
              <a:srgbClr val="333333">
                <a:alpha val="65000"/>
              </a:srgbClr>
            </a:outerShdw>
          </a:effectLst>
        </p:spPr>
      </p:pic>
      <p:sp>
        <p:nvSpPr>
          <p:cNvPr id="7" name="כותרת משנה 2">
            <a:extLst>
              <a:ext uri="{FF2B5EF4-FFF2-40B4-BE49-F238E27FC236}">
                <a16:creationId xmlns:a16="http://schemas.microsoft.com/office/drawing/2014/main" id="{A301636A-DA55-45CC-01EB-583E85C7F23F}"/>
              </a:ext>
            </a:extLst>
          </p:cNvPr>
          <p:cNvSpPr txBox="1">
            <a:spLocks/>
          </p:cNvSpPr>
          <p:nvPr/>
        </p:nvSpPr>
        <p:spPr>
          <a:xfrm>
            <a:off x="3215805" y="1815898"/>
            <a:ext cx="5760387" cy="227932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7000" b="1">
                <a:solidFill>
                  <a:srgbClr val="953693"/>
                </a:solidFill>
                <a:effectLst>
                  <a:outerShdw blurRad="38100" dist="38100" dir="2700000" algn="tl">
                    <a:srgbClr val="000000">
                      <a:alpha val="43137"/>
                    </a:srgbClr>
                  </a:outerShdw>
                </a:effectLst>
              </a:rPr>
              <a:t>אשכול א'- </a:t>
            </a:r>
          </a:p>
          <a:p>
            <a:r>
              <a:rPr lang="he-IL" sz="7000" b="1">
                <a:solidFill>
                  <a:srgbClr val="953693"/>
                </a:solidFill>
                <a:effectLst>
                  <a:outerShdw blurRad="38100" dist="38100" dir="2700000" algn="tl">
                    <a:srgbClr val="000000">
                      <a:alpha val="43137"/>
                    </a:srgbClr>
                  </a:outerShdw>
                </a:effectLst>
              </a:rPr>
              <a:t>מדעים וחברה</a:t>
            </a:r>
          </a:p>
        </p:txBody>
      </p:sp>
    </p:spTree>
    <p:extLst>
      <p:ext uri="{BB962C8B-B14F-4D97-AF65-F5344CB8AC3E}">
        <p14:creationId xmlns:p14="http://schemas.microsoft.com/office/powerpoint/2010/main" val="82151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47A85E78-28C5-8132-7A43-432BD02ABABA}"/>
              </a:ext>
            </a:extLst>
          </p:cNvPr>
          <p:cNvPicPr>
            <a:picLocks noChangeAspect="1"/>
          </p:cNvPicPr>
          <p:nvPr/>
        </p:nvPicPr>
        <p:blipFill>
          <a:blip r:embed="rId5"/>
          <a:stretch>
            <a:fillRect/>
          </a:stretch>
        </p:blipFill>
        <p:spPr>
          <a:xfrm>
            <a:off x="2216728" y="4190528"/>
            <a:ext cx="2701635" cy="2616238"/>
          </a:xfrm>
          <a:prstGeom prst="rect">
            <a:avLst/>
          </a:prstGeom>
        </p:spPr>
      </p:pic>
      <p:pic>
        <p:nvPicPr>
          <p:cNvPr id="6" name="תמונה 5">
            <a:extLst>
              <a:ext uri="{FF2B5EF4-FFF2-40B4-BE49-F238E27FC236}">
                <a16:creationId xmlns:a16="http://schemas.microsoft.com/office/drawing/2014/main" id="{00C02A2C-DC6B-3FA3-801B-88FADD36F2BE}"/>
              </a:ext>
            </a:extLst>
          </p:cNvPr>
          <p:cNvPicPr>
            <a:picLocks noChangeAspect="1"/>
          </p:cNvPicPr>
          <p:nvPr/>
        </p:nvPicPr>
        <p:blipFill>
          <a:blip r:embed="rId6"/>
          <a:stretch>
            <a:fillRect/>
          </a:stretch>
        </p:blipFill>
        <p:spPr>
          <a:xfrm>
            <a:off x="611845" y="971181"/>
            <a:ext cx="4893008" cy="3148813"/>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BC710F0E-B3BF-DDF2-9A01-A1D63A85E200}"/>
              </a:ext>
            </a:extLst>
          </p:cNvPr>
          <p:cNvPicPr>
            <a:picLocks noChangeAspect="1"/>
          </p:cNvPicPr>
          <p:nvPr/>
        </p:nvPicPr>
        <p:blipFill>
          <a:blip r:embed="rId7"/>
          <a:stretch>
            <a:fillRect/>
          </a:stretch>
        </p:blipFill>
        <p:spPr>
          <a:xfrm>
            <a:off x="6160771" y="971181"/>
            <a:ext cx="5162891" cy="2264122"/>
          </a:xfrm>
          <a:prstGeom prst="rect">
            <a:avLst/>
          </a:prstGeom>
          <a:ln>
            <a:noFill/>
          </a:ln>
          <a:effectLst>
            <a:outerShdw blurRad="190500" algn="tl" rotWithShape="0">
              <a:srgbClr val="000000">
                <a:alpha val="70000"/>
              </a:srgbClr>
            </a:outerShdw>
          </a:effectLst>
        </p:spPr>
      </p:pic>
      <p:sp>
        <p:nvSpPr>
          <p:cNvPr id="11" name="תיבת טקסט 10">
            <a:extLst>
              <a:ext uri="{FF2B5EF4-FFF2-40B4-BE49-F238E27FC236}">
                <a16:creationId xmlns:a16="http://schemas.microsoft.com/office/drawing/2014/main" id="{C1472823-00CE-1457-4B89-05D2071C1286}"/>
              </a:ext>
            </a:extLst>
          </p:cNvPr>
          <p:cNvSpPr txBox="1"/>
          <p:nvPr/>
        </p:nvSpPr>
        <p:spPr>
          <a:xfrm>
            <a:off x="5504853" y="4070657"/>
            <a:ext cx="6096000" cy="885371"/>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השכיחות היחסית של עסקי הפארם היא כ-5%.</a:t>
            </a:r>
          </a:p>
          <a:p>
            <a:pPr>
              <a:lnSpc>
                <a:spcPct val="150000"/>
              </a:lnSpc>
            </a:pPr>
            <a:r>
              <a:rPr lang="he-IL">
                <a:latin typeface="David" panose="020E0502060401010101" pitchFamily="34" charset="-79"/>
                <a:cs typeface="David" panose="020E0502060401010101" pitchFamily="34" charset="-79"/>
              </a:rPr>
              <a:t>השכיחות היחסית מופיעה בטבלה בטור האחוז ובדיאגרמת העיגול.</a:t>
            </a:r>
            <a:endParaRPr lang="en-US">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FBCC4743-79B8-DB45-5E24-495EDE6112DF}"/>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7618847" y="413209"/>
            <a:ext cx="3982006" cy="2667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105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7" name="תמונה 6">
            <a:extLst>
              <a:ext uri="{FF2B5EF4-FFF2-40B4-BE49-F238E27FC236}">
                <a16:creationId xmlns:a16="http://schemas.microsoft.com/office/drawing/2014/main" id="{BC710F0E-B3BF-DDF2-9A01-A1D63A85E200}"/>
              </a:ext>
            </a:extLst>
          </p:cNvPr>
          <p:cNvPicPr>
            <a:picLocks noChangeAspect="1"/>
          </p:cNvPicPr>
          <p:nvPr/>
        </p:nvPicPr>
        <p:blipFill>
          <a:blip r:embed="rId5"/>
          <a:stretch>
            <a:fillRect/>
          </a:stretch>
        </p:blipFill>
        <p:spPr>
          <a:xfrm>
            <a:off x="6160771" y="971181"/>
            <a:ext cx="5162891" cy="2264122"/>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70A02025-75C1-40C3-C49E-5CF786F241BB}"/>
              </a:ext>
            </a:extLst>
          </p:cNvPr>
          <p:cNvSpPr txBox="1"/>
          <p:nvPr/>
        </p:nvSpPr>
        <p:spPr>
          <a:xfrm>
            <a:off x="3058349" y="4088149"/>
            <a:ext cx="6829677" cy="885371"/>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דיאגרמת העיגול מציגה באופן הברור ביותר את החלקים היחסיים של כל תחום מתוך כלל החנויות בקניונים.</a:t>
            </a:r>
            <a:endParaRPr lang="en-US">
              <a:latin typeface="David" panose="020E0502060401010101" pitchFamily="34" charset="-79"/>
              <a:cs typeface="David" panose="020E0502060401010101" pitchFamily="34" charset="-79"/>
            </a:endParaRPr>
          </a:p>
        </p:txBody>
      </p:sp>
      <p:pic>
        <p:nvPicPr>
          <p:cNvPr id="9" name="תמונה 8">
            <a:extLst>
              <a:ext uri="{FF2B5EF4-FFF2-40B4-BE49-F238E27FC236}">
                <a16:creationId xmlns:a16="http://schemas.microsoft.com/office/drawing/2014/main" id="{A31A075F-DA2E-8168-1C89-83C726BFC48D}"/>
              </a:ext>
            </a:extLst>
          </p:cNvPr>
          <p:cNvPicPr>
            <a:picLocks noChangeAspect="1"/>
          </p:cNvPicPr>
          <p:nvPr/>
        </p:nvPicPr>
        <p:blipFill>
          <a:blip r:embed="rId6"/>
          <a:stretch>
            <a:fillRect/>
          </a:stretch>
        </p:blipFill>
        <p:spPr>
          <a:xfrm>
            <a:off x="1636050" y="896873"/>
            <a:ext cx="2701635" cy="2616238"/>
          </a:xfrm>
          <a:prstGeom prst="rect">
            <a:avLst/>
          </a:prstGeom>
        </p:spPr>
      </p:pic>
      <p:pic>
        <p:nvPicPr>
          <p:cNvPr id="4" name="תמונה 3">
            <a:extLst>
              <a:ext uri="{FF2B5EF4-FFF2-40B4-BE49-F238E27FC236}">
                <a16:creationId xmlns:a16="http://schemas.microsoft.com/office/drawing/2014/main" id="{93C86B88-857E-6C85-5B8E-FB94C45ACB1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3189929" y="367156"/>
            <a:ext cx="8706014" cy="2801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032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5224571" y="2931993"/>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a:solidFill>
                  <a:srgbClr val="9C4226"/>
                </a:solidFill>
                <a:effectLst>
                  <a:outerShdw blurRad="38100" dist="38100" dir="2700000" algn="tl">
                    <a:srgbClr val="000000">
                      <a:alpha val="43137"/>
                    </a:srgbClr>
                  </a:outerShdw>
                </a:effectLst>
              </a:rPr>
              <a:t>א. טבלת שכיחויות</a:t>
            </a:r>
            <a:endParaRPr lang="he-IL" sz="3000" b="1">
              <a:solidFill>
                <a:srgbClr val="9C4226"/>
              </a:solidFill>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881" y="182077"/>
            <a:ext cx="4006575" cy="1148653"/>
          </a:xfrm>
          <a:prstGeom prst="rect">
            <a:avLst/>
          </a:prstGeom>
        </p:spPr>
      </p:pic>
      <p:sp>
        <p:nvSpPr>
          <p:cNvPr id="3" name="כותרת משנה 2">
            <a:extLst>
              <a:ext uri="{FF2B5EF4-FFF2-40B4-BE49-F238E27FC236}">
                <a16:creationId xmlns:a16="http://schemas.microsoft.com/office/drawing/2014/main" id="{2B64F95E-9AC0-429F-0C6D-814D60ABAC2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6" name="כותרת משנה 2">
            <a:extLst>
              <a:ext uri="{FF2B5EF4-FFF2-40B4-BE49-F238E27FC236}">
                <a16:creationId xmlns:a16="http://schemas.microsoft.com/office/drawing/2014/main" id="{E74CE5C5-0A94-D4A8-5907-D05ECD75636A}"/>
              </a:ext>
            </a:extLst>
          </p:cNvPr>
          <p:cNvSpPr txBox="1">
            <a:spLocks/>
          </p:cNvSpPr>
          <p:nvPr/>
        </p:nvSpPr>
        <p:spPr>
          <a:xfrm>
            <a:off x="176270" y="2212511"/>
            <a:ext cx="11403798"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t>קריאת מידע מנתונים המוצגים באופן מספרי</a:t>
            </a:r>
          </a:p>
        </p:txBody>
      </p:sp>
    </p:spTree>
    <p:extLst>
      <p:ext uri="{BB962C8B-B14F-4D97-AF65-F5344CB8AC3E}">
        <p14:creationId xmlns:p14="http://schemas.microsoft.com/office/powerpoint/2010/main" val="216920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דוגמה פתורה</a:t>
            </a:r>
            <a:endParaRPr lang="he-IL" sz="3000" b="1">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sp>
        <p:nvSpPr>
          <p:cNvPr id="3" name="כותרת משנה 2">
            <a:extLst>
              <a:ext uri="{FF2B5EF4-FFF2-40B4-BE49-F238E27FC236}">
                <a16:creationId xmlns:a16="http://schemas.microsoft.com/office/drawing/2014/main" id="{FE23E111-8885-EB58-671C-9C90179BE5DC}"/>
              </a:ext>
            </a:extLst>
          </p:cNvPr>
          <p:cNvSpPr txBox="1">
            <a:spLocks/>
          </p:cNvSpPr>
          <p:nvPr/>
        </p:nvSpPr>
        <p:spPr>
          <a:xfrm>
            <a:off x="3513951" y="3619807"/>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000" b="1">
                <a:effectLst>
                  <a:outerShdw blurRad="38100" dist="38100" dir="2700000" algn="tl">
                    <a:srgbClr val="000000">
                      <a:alpha val="43137"/>
                    </a:srgbClr>
                  </a:outerShdw>
                </a:effectLst>
              </a:rPr>
              <a:t>עמודים 74-77</a:t>
            </a:r>
          </a:p>
        </p:txBody>
      </p:sp>
    </p:spTree>
    <p:extLst>
      <p:ext uri="{BB962C8B-B14F-4D97-AF65-F5344CB8AC3E}">
        <p14:creationId xmlns:p14="http://schemas.microsoft.com/office/powerpoint/2010/main" val="355063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12063FEC-106F-FF30-70C7-166D3DC127B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2614759" y="903091"/>
            <a:ext cx="8494776" cy="1484173"/>
          </a:xfrm>
          <a:prstGeom prst="rect">
            <a:avLst/>
          </a:prstGeom>
        </p:spPr>
      </p:pic>
      <p:pic>
        <p:nvPicPr>
          <p:cNvPr id="7" name="תמונה 6">
            <a:extLst>
              <a:ext uri="{FF2B5EF4-FFF2-40B4-BE49-F238E27FC236}">
                <a16:creationId xmlns:a16="http://schemas.microsoft.com/office/drawing/2014/main" id="{FA617882-D568-8D17-E939-4F8F4A23FE8F}"/>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59330"/>
          <a:stretch/>
        </p:blipFill>
        <p:spPr>
          <a:xfrm>
            <a:off x="2629275" y="2600354"/>
            <a:ext cx="8494776" cy="1341266"/>
          </a:xfrm>
          <a:prstGeom prst="rect">
            <a:avLst/>
          </a:prstGeom>
        </p:spPr>
      </p:pic>
      <p:pic>
        <p:nvPicPr>
          <p:cNvPr id="8" name="תמונה 7">
            <a:extLst>
              <a:ext uri="{FF2B5EF4-FFF2-40B4-BE49-F238E27FC236}">
                <a16:creationId xmlns:a16="http://schemas.microsoft.com/office/drawing/2014/main" id="{5F6AA247-673E-6C97-307E-25AFDFB2680F}"/>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39566" b="39766"/>
          <a:stretch/>
        </p:blipFill>
        <p:spPr>
          <a:xfrm>
            <a:off x="2614759" y="4154710"/>
            <a:ext cx="8494776" cy="681597"/>
          </a:xfrm>
          <a:prstGeom prst="rect">
            <a:avLst/>
          </a:prstGeom>
        </p:spPr>
      </p:pic>
      <p:pic>
        <p:nvPicPr>
          <p:cNvPr id="9" name="תמונה 8">
            <a:extLst>
              <a:ext uri="{FF2B5EF4-FFF2-40B4-BE49-F238E27FC236}">
                <a16:creationId xmlns:a16="http://schemas.microsoft.com/office/drawing/2014/main" id="{60E3644D-26B2-9DBC-D902-4DEA520E826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59946" b="10774"/>
          <a:stretch/>
        </p:blipFill>
        <p:spPr>
          <a:xfrm>
            <a:off x="2630914" y="5058218"/>
            <a:ext cx="8503920" cy="966637"/>
          </a:xfrm>
          <a:prstGeom prst="rect">
            <a:avLst/>
          </a:prstGeom>
        </p:spPr>
      </p:pic>
      <p:pic>
        <p:nvPicPr>
          <p:cNvPr id="10" name="תמונה 9">
            <a:extLst>
              <a:ext uri="{FF2B5EF4-FFF2-40B4-BE49-F238E27FC236}">
                <a16:creationId xmlns:a16="http://schemas.microsoft.com/office/drawing/2014/main" id="{85C085B4-9250-FE09-511B-E3C54FC0D542}"/>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91092" b="296"/>
          <a:stretch/>
        </p:blipFill>
        <p:spPr>
          <a:xfrm>
            <a:off x="2641600" y="6266904"/>
            <a:ext cx="8497922" cy="284104"/>
          </a:xfrm>
          <a:prstGeom prst="rect">
            <a:avLst/>
          </a:prstGeom>
        </p:spPr>
      </p:pic>
    </p:spTree>
    <p:extLst>
      <p:ext uri="{BB962C8B-B14F-4D97-AF65-F5344CB8AC3E}">
        <p14:creationId xmlns:p14="http://schemas.microsoft.com/office/powerpoint/2010/main" val="423864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24B27AF9-C821-95C6-6AE1-D354C40993B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14839"/>
          <a:stretch/>
        </p:blipFill>
        <p:spPr>
          <a:xfrm>
            <a:off x="5187136" y="884626"/>
            <a:ext cx="6508303" cy="1832520"/>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ABA775FE-598F-6AAD-0A0F-9A3B0F553660}"/>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r="5113"/>
          <a:stretch/>
        </p:blipFill>
        <p:spPr>
          <a:xfrm>
            <a:off x="2986769" y="3161472"/>
            <a:ext cx="8263434" cy="1411860"/>
          </a:xfrm>
          <a:prstGeom prst="rect">
            <a:avLst/>
          </a:prstGeom>
        </p:spPr>
      </p:pic>
    </p:spTree>
    <p:extLst>
      <p:ext uri="{BB962C8B-B14F-4D97-AF65-F5344CB8AC3E}">
        <p14:creationId xmlns:p14="http://schemas.microsoft.com/office/powerpoint/2010/main" val="30173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11" name="תמונה 10">
            <a:extLst>
              <a:ext uri="{FF2B5EF4-FFF2-40B4-BE49-F238E27FC236}">
                <a16:creationId xmlns:a16="http://schemas.microsoft.com/office/drawing/2014/main" id="{B9D1A0F1-4378-B55D-D91F-9760A3A701C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58973" t="85897" b="1277"/>
          <a:stretch/>
        </p:blipFill>
        <p:spPr>
          <a:xfrm>
            <a:off x="8930243" y="955620"/>
            <a:ext cx="2670192" cy="276010"/>
          </a:xfrm>
          <a:prstGeom prst="rect">
            <a:avLst/>
          </a:prstGeom>
          <a:ln>
            <a:noFill/>
          </a:ln>
          <a:effectLst>
            <a:outerShdw blurRad="292100" dist="139700" dir="2700000" algn="tl" rotWithShape="0">
              <a:srgbClr val="333333">
                <a:alpha val="65000"/>
              </a:srgbClr>
            </a:outerShdw>
          </a:effectLst>
        </p:spPr>
      </p:pic>
      <p:pic>
        <p:nvPicPr>
          <p:cNvPr id="13" name="תמונה 12">
            <a:extLst>
              <a:ext uri="{FF2B5EF4-FFF2-40B4-BE49-F238E27FC236}">
                <a16:creationId xmlns:a16="http://schemas.microsoft.com/office/drawing/2014/main" id="{20D0638D-094E-8523-DB07-A3F9BC5A5305}"/>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r="4465" b="16012"/>
          <a:stretch/>
        </p:blipFill>
        <p:spPr>
          <a:xfrm>
            <a:off x="2837423" y="2086421"/>
            <a:ext cx="8371683" cy="1729121"/>
          </a:xfrm>
          <a:prstGeom prst="rect">
            <a:avLst/>
          </a:prstGeom>
        </p:spPr>
      </p:pic>
      <p:pic>
        <p:nvPicPr>
          <p:cNvPr id="2" name="תמונה 1">
            <a:extLst>
              <a:ext uri="{FF2B5EF4-FFF2-40B4-BE49-F238E27FC236}">
                <a16:creationId xmlns:a16="http://schemas.microsoft.com/office/drawing/2014/main" id="{970B5FDF-F9C3-1566-CB8B-F4F7ED8C0A51}"/>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5115" t="18698" r="886" b="51169"/>
          <a:stretch/>
        </p:blipFill>
        <p:spPr>
          <a:xfrm>
            <a:off x="3676072" y="583238"/>
            <a:ext cx="4816104" cy="648392"/>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76085A0F-1D09-C052-5FB7-9809AF5ADFA5}"/>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86594" r="4465" b="1693"/>
          <a:stretch/>
        </p:blipFill>
        <p:spPr>
          <a:xfrm>
            <a:off x="2837423" y="3930151"/>
            <a:ext cx="8371683" cy="241157"/>
          </a:xfrm>
          <a:prstGeom prst="rect">
            <a:avLst/>
          </a:prstGeom>
        </p:spPr>
      </p:pic>
    </p:spTree>
    <p:extLst>
      <p:ext uri="{BB962C8B-B14F-4D97-AF65-F5344CB8AC3E}">
        <p14:creationId xmlns:p14="http://schemas.microsoft.com/office/powerpoint/2010/main" val="409466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59DB69DF-B5BB-A833-CEF7-475CCE0882A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50000"/>
          <a:stretch/>
        </p:blipFill>
        <p:spPr>
          <a:xfrm>
            <a:off x="8223323" y="935280"/>
            <a:ext cx="3555418" cy="356914"/>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969A0FAD-6E82-B5EC-6D15-F4895ABDE3A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r="4077" b="12900"/>
          <a:stretch/>
        </p:blipFill>
        <p:spPr>
          <a:xfrm>
            <a:off x="2089165" y="1761430"/>
            <a:ext cx="9294601" cy="2336745"/>
          </a:xfrm>
          <a:prstGeom prst="rect">
            <a:avLst/>
          </a:prstGeom>
        </p:spPr>
      </p:pic>
      <p:pic>
        <p:nvPicPr>
          <p:cNvPr id="9" name="תמונה 8">
            <a:extLst>
              <a:ext uri="{FF2B5EF4-FFF2-40B4-BE49-F238E27FC236}">
                <a16:creationId xmlns:a16="http://schemas.microsoft.com/office/drawing/2014/main" id="{69E40E53-BA63-6C2A-C09E-5B90038561E1}"/>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l="25115" t="18698" r="886" b="51169"/>
          <a:stretch/>
        </p:blipFill>
        <p:spPr>
          <a:xfrm>
            <a:off x="3058349" y="643802"/>
            <a:ext cx="4816104" cy="648392"/>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0A550F78-6FAA-22FC-02E6-0C7A436D3F86}"/>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90095" r="4077" b="957"/>
          <a:stretch/>
        </p:blipFill>
        <p:spPr>
          <a:xfrm>
            <a:off x="2089165" y="4239490"/>
            <a:ext cx="9294601" cy="240043"/>
          </a:xfrm>
          <a:prstGeom prst="rect">
            <a:avLst/>
          </a:prstGeom>
        </p:spPr>
      </p:pic>
    </p:spTree>
    <p:extLst>
      <p:ext uri="{BB962C8B-B14F-4D97-AF65-F5344CB8AC3E}">
        <p14:creationId xmlns:p14="http://schemas.microsoft.com/office/powerpoint/2010/main" val="180007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66E52DFB-A33A-4857-1A9E-B9D9DA48D84C}"/>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50000"/>
          <a:stretch/>
        </p:blipFill>
        <p:spPr>
          <a:xfrm>
            <a:off x="8174711" y="962426"/>
            <a:ext cx="3555418" cy="356914"/>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198E85E5-0670-320E-AF63-CFC4F19A5EC5}"/>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5613" r="4317" b="18427"/>
          <a:stretch/>
        </p:blipFill>
        <p:spPr>
          <a:xfrm>
            <a:off x="2291137" y="1984746"/>
            <a:ext cx="9020710" cy="1716610"/>
          </a:xfrm>
          <a:prstGeom prst="rect">
            <a:avLst/>
          </a:prstGeom>
        </p:spPr>
      </p:pic>
      <p:pic>
        <p:nvPicPr>
          <p:cNvPr id="9" name="תמונה 8">
            <a:extLst>
              <a:ext uri="{FF2B5EF4-FFF2-40B4-BE49-F238E27FC236}">
                <a16:creationId xmlns:a16="http://schemas.microsoft.com/office/drawing/2014/main" id="{69E40E53-BA63-6C2A-C09E-5B90038561E1}"/>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2" name="תמונה 1">
            <a:extLst>
              <a:ext uri="{FF2B5EF4-FFF2-40B4-BE49-F238E27FC236}">
                <a16:creationId xmlns:a16="http://schemas.microsoft.com/office/drawing/2014/main" id="{30591EB2-2BB2-D5F3-F72A-D3B6BF04DA3C}"/>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84633" r="4317" b="1398"/>
          <a:stretch/>
        </p:blipFill>
        <p:spPr>
          <a:xfrm>
            <a:off x="2291135" y="3867403"/>
            <a:ext cx="9020711" cy="315685"/>
          </a:xfrm>
          <a:prstGeom prst="rect">
            <a:avLst/>
          </a:prstGeom>
        </p:spPr>
      </p:pic>
    </p:spTree>
    <p:extLst>
      <p:ext uri="{BB962C8B-B14F-4D97-AF65-F5344CB8AC3E}">
        <p14:creationId xmlns:p14="http://schemas.microsoft.com/office/powerpoint/2010/main" val="29887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FCB1FB56-C5A8-E263-1036-7EEFDEAF320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51006"/>
          <a:stretch/>
        </p:blipFill>
        <p:spPr>
          <a:xfrm>
            <a:off x="8046286" y="963741"/>
            <a:ext cx="3810472" cy="355599"/>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00FC4BDC-A578-DED7-3F80-FADBC80C8FF6}"/>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7DED6660-961D-00F8-9CD3-7701BD31BBCC}"/>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5277" b="14517"/>
          <a:stretch/>
        </p:blipFill>
        <p:spPr>
          <a:xfrm>
            <a:off x="2305503" y="1923802"/>
            <a:ext cx="9016618" cy="2243449"/>
          </a:xfrm>
          <a:prstGeom prst="rect">
            <a:avLst/>
          </a:prstGeom>
        </p:spPr>
      </p:pic>
      <p:pic>
        <p:nvPicPr>
          <p:cNvPr id="8" name="תמונה 7">
            <a:extLst>
              <a:ext uri="{FF2B5EF4-FFF2-40B4-BE49-F238E27FC236}">
                <a16:creationId xmlns:a16="http://schemas.microsoft.com/office/drawing/2014/main" id="{A726EB5F-60DB-4339-F6B5-71ABEF4948C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l="5755" t="2508" r="55501" b="57566"/>
          <a:stretch/>
        </p:blipFill>
        <p:spPr>
          <a:xfrm>
            <a:off x="8573984" y="5552902"/>
            <a:ext cx="1377538" cy="285008"/>
          </a:xfrm>
          <a:prstGeom prst="rect">
            <a:avLst/>
          </a:prstGeom>
        </p:spPr>
      </p:pic>
      <p:pic>
        <p:nvPicPr>
          <p:cNvPr id="9" name="תמונה 8">
            <a:extLst>
              <a:ext uri="{FF2B5EF4-FFF2-40B4-BE49-F238E27FC236}">
                <a16:creationId xmlns:a16="http://schemas.microsoft.com/office/drawing/2014/main" id="{664FE0D1-86BB-A6CB-F365-E58E4BA69FE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Lst>
          </a:blip>
          <a:srcRect l="56770" t="89377" r="12590"/>
          <a:stretch/>
        </p:blipFill>
        <p:spPr>
          <a:xfrm>
            <a:off x="4370119" y="5552902"/>
            <a:ext cx="2968832" cy="285008"/>
          </a:xfrm>
          <a:prstGeom prst="rect">
            <a:avLst/>
          </a:prstGeom>
        </p:spPr>
      </p:pic>
      <p:sp>
        <p:nvSpPr>
          <p:cNvPr id="10" name="חץ: שמאלה 9">
            <a:extLst>
              <a:ext uri="{FF2B5EF4-FFF2-40B4-BE49-F238E27FC236}">
                <a16:creationId xmlns:a16="http://schemas.microsoft.com/office/drawing/2014/main" id="{20FFCEA3-5583-9B4E-1D9F-2EA2E4AAACD1}"/>
              </a:ext>
            </a:extLst>
          </p:cNvPr>
          <p:cNvSpPr/>
          <p:nvPr/>
        </p:nvSpPr>
        <p:spPr>
          <a:xfrm>
            <a:off x="7718961" y="5588529"/>
            <a:ext cx="546265" cy="213756"/>
          </a:xfrm>
          <a:prstGeom prst="leftArrow">
            <a:avLst/>
          </a:prstGeom>
          <a:solidFill>
            <a:srgbClr val="D52E72"/>
          </a:solidFill>
          <a:ln>
            <a:solidFill>
              <a:srgbClr val="D52E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תמונה 10">
            <a:extLst>
              <a:ext uri="{FF2B5EF4-FFF2-40B4-BE49-F238E27FC236}">
                <a16:creationId xmlns:a16="http://schemas.microsoft.com/office/drawing/2014/main" id="{9E8255FA-8214-A782-8157-FC35121CB33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13160" t="5788" r="53751" b="60776"/>
          <a:stretch/>
        </p:blipFill>
        <p:spPr>
          <a:xfrm>
            <a:off x="8621486" y="6031356"/>
            <a:ext cx="1330036" cy="255986"/>
          </a:xfrm>
          <a:prstGeom prst="rect">
            <a:avLst/>
          </a:prstGeom>
        </p:spPr>
      </p:pic>
      <p:sp>
        <p:nvSpPr>
          <p:cNvPr id="12" name="חץ: שמאלה 11">
            <a:extLst>
              <a:ext uri="{FF2B5EF4-FFF2-40B4-BE49-F238E27FC236}">
                <a16:creationId xmlns:a16="http://schemas.microsoft.com/office/drawing/2014/main" id="{ABFE2DE6-74F6-41B2-54A5-FD1065FAC57D}"/>
              </a:ext>
            </a:extLst>
          </p:cNvPr>
          <p:cNvSpPr/>
          <p:nvPr/>
        </p:nvSpPr>
        <p:spPr>
          <a:xfrm>
            <a:off x="7718960" y="6045813"/>
            <a:ext cx="546265" cy="213756"/>
          </a:xfrm>
          <a:prstGeom prst="leftArrow">
            <a:avLst/>
          </a:prstGeom>
          <a:solidFill>
            <a:srgbClr val="D52E72"/>
          </a:solidFill>
          <a:ln>
            <a:solidFill>
              <a:srgbClr val="D52E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תמונה 12">
            <a:extLst>
              <a:ext uri="{FF2B5EF4-FFF2-40B4-BE49-F238E27FC236}">
                <a16:creationId xmlns:a16="http://schemas.microsoft.com/office/drawing/2014/main" id="{BE60FFCE-9D10-34B3-3F1C-8FB33FEB7CD8}"/>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l="56835" t="89140" r="13809" b="1106"/>
          <a:stretch/>
        </p:blipFill>
        <p:spPr>
          <a:xfrm>
            <a:off x="4544636" y="6031356"/>
            <a:ext cx="2794315" cy="255986"/>
          </a:xfrm>
          <a:prstGeom prst="rect">
            <a:avLst/>
          </a:prstGeom>
        </p:spPr>
      </p:pic>
      <p:pic>
        <p:nvPicPr>
          <p:cNvPr id="14" name="תמונה 13">
            <a:extLst>
              <a:ext uri="{FF2B5EF4-FFF2-40B4-BE49-F238E27FC236}">
                <a16:creationId xmlns:a16="http://schemas.microsoft.com/office/drawing/2014/main" id="{2E8D7494-63AE-300A-74B7-062B0D0883B2}"/>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86451" r="5277" b="-1090"/>
          <a:stretch/>
        </p:blipFill>
        <p:spPr>
          <a:xfrm>
            <a:off x="2305502" y="4290500"/>
            <a:ext cx="9016618" cy="384241"/>
          </a:xfrm>
          <a:prstGeom prst="rect">
            <a:avLst/>
          </a:prstGeom>
        </p:spPr>
      </p:pic>
    </p:spTree>
    <p:extLst>
      <p:ext uri="{BB962C8B-B14F-4D97-AF65-F5344CB8AC3E}">
        <p14:creationId xmlns:p14="http://schemas.microsoft.com/office/powerpoint/2010/main" val="21507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881" y="182077"/>
            <a:ext cx="4006575" cy="1148653"/>
          </a:xfrm>
          <a:prstGeom prst="rect">
            <a:avLst/>
          </a:prstGeom>
        </p:spPr>
      </p:pic>
      <p:sp>
        <p:nvSpPr>
          <p:cNvPr id="3" name="כותרת משנה 2">
            <a:extLst>
              <a:ext uri="{FF2B5EF4-FFF2-40B4-BE49-F238E27FC236}">
                <a16:creationId xmlns:a16="http://schemas.microsoft.com/office/drawing/2014/main" id="{2B64F95E-9AC0-429F-0C6D-814D60ABAC2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6" name="כותרת משנה 2">
            <a:extLst>
              <a:ext uri="{FF2B5EF4-FFF2-40B4-BE49-F238E27FC236}">
                <a16:creationId xmlns:a16="http://schemas.microsoft.com/office/drawing/2014/main" id="{E74CE5C5-0A94-D4A8-5907-D05ECD75636A}"/>
              </a:ext>
            </a:extLst>
          </p:cNvPr>
          <p:cNvSpPr txBox="1">
            <a:spLocks/>
          </p:cNvSpPr>
          <p:nvPr/>
        </p:nvSpPr>
        <p:spPr>
          <a:xfrm>
            <a:off x="3118758" y="2212511"/>
            <a:ext cx="8461310"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effectLst>
                  <a:outerShdw blurRad="38100" dist="38100" dir="2700000" algn="tl">
                    <a:srgbClr val="000000">
                      <a:alpha val="43137"/>
                    </a:srgbClr>
                  </a:outerShdw>
                </a:effectLst>
              </a:rPr>
              <a:t>ייצוגים סטטיסטיים שונים ומעבר ביניהם</a:t>
            </a:r>
          </a:p>
        </p:txBody>
      </p:sp>
    </p:spTree>
    <p:extLst>
      <p:ext uri="{BB962C8B-B14F-4D97-AF65-F5344CB8AC3E}">
        <p14:creationId xmlns:p14="http://schemas.microsoft.com/office/powerpoint/2010/main" val="217828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B2384EB6-8AF9-1EFB-0106-FADAC269EA4C}"/>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51006"/>
          <a:stretch/>
        </p:blipFill>
        <p:spPr>
          <a:xfrm>
            <a:off x="8066827" y="963741"/>
            <a:ext cx="3810472" cy="355599"/>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00FC4BDC-A578-DED7-3F80-FADBC80C8FF6}"/>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3C3A0D45-0F1E-A998-F668-28E009F3831E}"/>
              </a:ext>
            </a:extLst>
          </p:cNvPr>
          <p:cNvPicPr>
            <a:picLocks noChangeAspect="1"/>
          </p:cNvPicPr>
          <p:nvPr/>
        </p:nvPicPr>
        <p:blipFill rotWithShape="1">
          <a:blip r:embed="rId9"/>
          <a:srcRect l="54255" t="90398" r="12649" b="111"/>
          <a:stretch/>
        </p:blipFill>
        <p:spPr>
          <a:xfrm>
            <a:off x="4242458" y="5094641"/>
            <a:ext cx="3200401" cy="253886"/>
          </a:xfrm>
          <a:prstGeom prst="rect">
            <a:avLst/>
          </a:prstGeom>
        </p:spPr>
      </p:pic>
      <p:sp>
        <p:nvSpPr>
          <p:cNvPr id="7" name="חץ: שמאלה 6">
            <a:extLst>
              <a:ext uri="{FF2B5EF4-FFF2-40B4-BE49-F238E27FC236}">
                <a16:creationId xmlns:a16="http://schemas.microsoft.com/office/drawing/2014/main" id="{0CC8CDAB-F267-DE83-7D90-AFDDFEF4B1D9}"/>
              </a:ext>
            </a:extLst>
          </p:cNvPr>
          <p:cNvSpPr/>
          <p:nvPr/>
        </p:nvSpPr>
        <p:spPr>
          <a:xfrm>
            <a:off x="7718961" y="5114706"/>
            <a:ext cx="546265" cy="213756"/>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חץ: שמאלה 7">
            <a:extLst>
              <a:ext uri="{FF2B5EF4-FFF2-40B4-BE49-F238E27FC236}">
                <a16:creationId xmlns:a16="http://schemas.microsoft.com/office/drawing/2014/main" id="{5A3171B8-6DC1-73F9-26A2-1E41142769A9}"/>
              </a:ext>
            </a:extLst>
          </p:cNvPr>
          <p:cNvSpPr/>
          <p:nvPr/>
        </p:nvSpPr>
        <p:spPr>
          <a:xfrm>
            <a:off x="7718960" y="5571990"/>
            <a:ext cx="546265" cy="213756"/>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תמונה 8">
            <a:extLst>
              <a:ext uri="{FF2B5EF4-FFF2-40B4-BE49-F238E27FC236}">
                <a16:creationId xmlns:a16="http://schemas.microsoft.com/office/drawing/2014/main" id="{5F295524-1A6C-B57C-40C7-BA8DF18DDE21}"/>
              </a:ext>
            </a:extLst>
          </p:cNvPr>
          <p:cNvPicPr>
            <a:picLocks noChangeAspect="1"/>
          </p:cNvPicPr>
          <p:nvPr/>
        </p:nvPicPr>
        <p:blipFill rotWithShape="1">
          <a:blip r:embed="rId10"/>
          <a:srcRect l="7341" t="56308" r="56224" b="8125"/>
          <a:stretch/>
        </p:blipFill>
        <p:spPr>
          <a:xfrm>
            <a:off x="8541328" y="5074576"/>
            <a:ext cx="1295400" cy="253886"/>
          </a:xfrm>
          <a:prstGeom prst="rect">
            <a:avLst/>
          </a:prstGeom>
        </p:spPr>
      </p:pic>
      <p:pic>
        <p:nvPicPr>
          <p:cNvPr id="11" name="תמונה 10">
            <a:extLst>
              <a:ext uri="{FF2B5EF4-FFF2-40B4-BE49-F238E27FC236}">
                <a16:creationId xmlns:a16="http://schemas.microsoft.com/office/drawing/2014/main" id="{AD330651-324E-AA24-577C-1C4384A02996}"/>
              </a:ext>
            </a:extLst>
          </p:cNvPr>
          <p:cNvPicPr>
            <a:picLocks noChangeAspect="1"/>
          </p:cNvPicPr>
          <p:nvPr/>
        </p:nvPicPr>
        <p:blipFill rotWithShape="1">
          <a:blip r:embed="rId11"/>
          <a:srcRect l="4436" t="56084" r="53551"/>
          <a:stretch/>
        </p:blipFill>
        <p:spPr>
          <a:xfrm>
            <a:off x="8568378" y="5467006"/>
            <a:ext cx="1600860" cy="318739"/>
          </a:xfrm>
          <a:prstGeom prst="rect">
            <a:avLst/>
          </a:prstGeom>
        </p:spPr>
      </p:pic>
      <p:pic>
        <p:nvPicPr>
          <p:cNvPr id="12" name="תמונה 11">
            <a:extLst>
              <a:ext uri="{FF2B5EF4-FFF2-40B4-BE49-F238E27FC236}">
                <a16:creationId xmlns:a16="http://schemas.microsoft.com/office/drawing/2014/main" id="{318BE82E-CFA1-2C1C-5F34-470CB8D3BE18}"/>
              </a:ext>
            </a:extLst>
          </p:cNvPr>
          <p:cNvPicPr>
            <a:picLocks noChangeAspect="1"/>
          </p:cNvPicPr>
          <p:nvPr/>
        </p:nvPicPr>
        <p:blipFill rotWithShape="1">
          <a:blip r:embed="rId12"/>
          <a:srcRect l="57030" t="84690" r="12821" b="1587"/>
          <a:stretch/>
        </p:blipFill>
        <p:spPr>
          <a:xfrm>
            <a:off x="4521527" y="5519498"/>
            <a:ext cx="2921332" cy="318739"/>
          </a:xfrm>
          <a:prstGeom prst="rect">
            <a:avLst/>
          </a:prstGeom>
        </p:spPr>
      </p:pic>
      <p:pic>
        <p:nvPicPr>
          <p:cNvPr id="14" name="תמונה 13">
            <a:extLst>
              <a:ext uri="{FF2B5EF4-FFF2-40B4-BE49-F238E27FC236}">
                <a16:creationId xmlns:a16="http://schemas.microsoft.com/office/drawing/2014/main" id="{CFF1B56E-3C23-5369-1A59-EEB5B5AEC4FA}"/>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Lst>
          </a:blip>
          <a:srcRect r="4260" b="15818"/>
          <a:stretch/>
        </p:blipFill>
        <p:spPr>
          <a:xfrm>
            <a:off x="2332689" y="1490312"/>
            <a:ext cx="9137951" cy="2265310"/>
          </a:xfrm>
          <a:prstGeom prst="rect">
            <a:avLst/>
          </a:prstGeom>
        </p:spPr>
      </p:pic>
      <p:pic>
        <p:nvPicPr>
          <p:cNvPr id="15" name="תמונה 14">
            <a:extLst>
              <a:ext uri="{FF2B5EF4-FFF2-40B4-BE49-F238E27FC236}">
                <a16:creationId xmlns:a16="http://schemas.microsoft.com/office/drawing/2014/main" id="{A2BC7AA3-04B3-E203-02BD-1FDE1CDC38DB}"/>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Lst>
          </a:blip>
          <a:srcRect t="85551" r="4260" b="2604"/>
          <a:stretch/>
        </p:blipFill>
        <p:spPr>
          <a:xfrm>
            <a:off x="2332689" y="3942871"/>
            <a:ext cx="9137951" cy="318739"/>
          </a:xfrm>
          <a:prstGeom prst="rect">
            <a:avLst/>
          </a:prstGeom>
        </p:spPr>
      </p:pic>
    </p:spTree>
    <p:extLst>
      <p:ext uri="{BB962C8B-B14F-4D97-AF65-F5344CB8AC3E}">
        <p14:creationId xmlns:p14="http://schemas.microsoft.com/office/powerpoint/2010/main" val="11178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68293B7E-A73C-EF25-360C-D759299A499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2EA6D4A2-88CA-2BD1-FA37-263146F425E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5167044" y="1477982"/>
            <a:ext cx="6688179" cy="395082"/>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B89718BF-7198-BC41-67FE-68E83DDD7DBF}"/>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4498" b="36942"/>
          <a:stretch/>
        </p:blipFill>
        <p:spPr>
          <a:xfrm>
            <a:off x="2628139" y="2393891"/>
            <a:ext cx="8812021" cy="1158420"/>
          </a:xfrm>
          <a:prstGeom prst="rect">
            <a:avLst/>
          </a:prstGeom>
        </p:spPr>
      </p:pic>
      <p:pic>
        <p:nvPicPr>
          <p:cNvPr id="11" name="תמונה 10">
            <a:extLst>
              <a:ext uri="{FF2B5EF4-FFF2-40B4-BE49-F238E27FC236}">
                <a16:creationId xmlns:a16="http://schemas.microsoft.com/office/drawing/2014/main" id="{03F33D1B-4660-5023-FC5D-38100AB0F6ED}"/>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63954" r="4498" b="351"/>
          <a:stretch/>
        </p:blipFill>
        <p:spPr>
          <a:xfrm>
            <a:off x="2628139" y="3743529"/>
            <a:ext cx="8812021" cy="655751"/>
          </a:xfrm>
          <a:prstGeom prst="rect">
            <a:avLst/>
          </a:prstGeom>
        </p:spPr>
      </p:pic>
    </p:spTree>
    <p:extLst>
      <p:ext uri="{BB962C8B-B14F-4D97-AF65-F5344CB8AC3E}">
        <p14:creationId xmlns:p14="http://schemas.microsoft.com/office/powerpoint/2010/main" val="23621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2" name="תמונה 1">
            <a:extLst>
              <a:ext uri="{FF2B5EF4-FFF2-40B4-BE49-F238E27FC236}">
                <a16:creationId xmlns:a16="http://schemas.microsoft.com/office/drawing/2014/main" id="{BE19EF64-611D-2D7F-D0AD-CCFFD1DA448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52E28096-9396-2AFB-EA73-0FB276C07F7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8776010" y="1013658"/>
            <a:ext cx="2743895" cy="324401"/>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EEFA851E-F8CF-849A-2E6D-DB9539B89C31}"/>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4408" b="23733"/>
          <a:stretch/>
        </p:blipFill>
        <p:spPr>
          <a:xfrm>
            <a:off x="2565575" y="2080422"/>
            <a:ext cx="8559626" cy="1170425"/>
          </a:xfrm>
          <a:prstGeom prst="rect">
            <a:avLst/>
          </a:prstGeom>
        </p:spPr>
      </p:pic>
      <p:pic>
        <p:nvPicPr>
          <p:cNvPr id="7" name="תמונה 6">
            <a:extLst>
              <a:ext uri="{FF2B5EF4-FFF2-40B4-BE49-F238E27FC236}">
                <a16:creationId xmlns:a16="http://schemas.microsoft.com/office/drawing/2014/main" id="{FAC8BCB0-CE01-23FD-5D6E-523301D967C4}"/>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76021" r="4408" b="-1803"/>
          <a:stretch/>
        </p:blipFill>
        <p:spPr>
          <a:xfrm>
            <a:off x="2565574" y="3414346"/>
            <a:ext cx="8559626" cy="395654"/>
          </a:xfrm>
          <a:prstGeom prst="rect">
            <a:avLst/>
          </a:prstGeom>
        </p:spPr>
      </p:pic>
    </p:spTree>
    <p:extLst>
      <p:ext uri="{BB962C8B-B14F-4D97-AF65-F5344CB8AC3E}">
        <p14:creationId xmlns:p14="http://schemas.microsoft.com/office/powerpoint/2010/main" val="28817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2" name="תמונה 1">
            <a:extLst>
              <a:ext uri="{FF2B5EF4-FFF2-40B4-BE49-F238E27FC236}">
                <a16:creationId xmlns:a16="http://schemas.microsoft.com/office/drawing/2014/main" id="{BE19EF64-611D-2D7F-D0AD-CCFFD1DA448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A92177D4-C976-9C2B-3A2D-F9D2BA0C329E}"/>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8329961" y="959516"/>
            <a:ext cx="3288043" cy="359824"/>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D495EEBE-7174-C2B2-0F93-1891A87069B8}"/>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5258"/>
          <a:stretch/>
        </p:blipFill>
        <p:spPr>
          <a:xfrm>
            <a:off x="2824740" y="2060298"/>
            <a:ext cx="8330940" cy="1368702"/>
          </a:xfrm>
          <a:prstGeom prst="rect">
            <a:avLst/>
          </a:prstGeom>
        </p:spPr>
      </p:pic>
      <p:pic>
        <p:nvPicPr>
          <p:cNvPr id="8" name="תמונה 7">
            <a:extLst>
              <a:ext uri="{FF2B5EF4-FFF2-40B4-BE49-F238E27FC236}">
                <a16:creationId xmlns:a16="http://schemas.microsoft.com/office/drawing/2014/main" id="{E07D54A6-0134-404F-653B-264CAB25B609}"/>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t="1476" r="5258" b="39682"/>
          <a:stretch/>
        </p:blipFill>
        <p:spPr>
          <a:xfrm>
            <a:off x="2824740" y="3537706"/>
            <a:ext cx="8330940" cy="445014"/>
          </a:xfrm>
          <a:prstGeom prst="rect">
            <a:avLst/>
          </a:prstGeom>
        </p:spPr>
      </p:pic>
      <p:pic>
        <p:nvPicPr>
          <p:cNvPr id="9" name="תמונה 8">
            <a:extLst>
              <a:ext uri="{FF2B5EF4-FFF2-40B4-BE49-F238E27FC236}">
                <a16:creationId xmlns:a16="http://schemas.microsoft.com/office/drawing/2014/main" id="{06147E84-0255-F35E-400B-0D1F5AA55DB5}"/>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t="59034" r="5258" b="2761"/>
          <a:stretch/>
        </p:blipFill>
        <p:spPr>
          <a:xfrm>
            <a:off x="2824740" y="4130666"/>
            <a:ext cx="8330940" cy="288934"/>
          </a:xfrm>
          <a:prstGeom prst="rect">
            <a:avLst/>
          </a:prstGeom>
        </p:spPr>
      </p:pic>
    </p:spTree>
    <p:extLst>
      <p:ext uri="{BB962C8B-B14F-4D97-AF65-F5344CB8AC3E}">
        <p14:creationId xmlns:p14="http://schemas.microsoft.com/office/powerpoint/2010/main" val="27643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2" name="תמונה 1">
            <a:extLst>
              <a:ext uri="{FF2B5EF4-FFF2-40B4-BE49-F238E27FC236}">
                <a16:creationId xmlns:a16="http://schemas.microsoft.com/office/drawing/2014/main" id="{BE19EF64-611D-2D7F-D0AD-CCFFD1DA448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5115" t="18698" r="886" b="51169"/>
          <a:stretch/>
        </p:blipFill>
        <p:spPr>
          <a:xfrm>
            <a:off x="3070380" y="670948"/>
            <a:ext cx="4816104" cy="648392"/>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944F04EE-8833-F9A1-5DE1-3E23379415B8}"/>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8442263" y="974687"/>
            <a:ext cx="3175741" cy="344654"/>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809EC6CA-638C-1021-DA6D-1B22AEB8E7FD}"/>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4511" b="29609"/>
          <a:stretch/>
        </p:blipFill>
        <p:spPr>
          <a:xfrm>
            <a:off x="2721988" y="2049455"/>
            <a:ext cx="8494652" cy="1921088"/>
          </a:xfrm>
          <a:prstGeom prst="rect">
            <a:avLst/>
          </a:prstGeom>
        </p:spPr>
      </p:pic>
      <p:pic>
        <p:nvPicPr>
          <p:cNvPr id="11" name="תמונה 10">
            <a:extLst>
              <a:ext uri="{FF2B5EF4-FFF2-40B4-BE49-F238E27FC236}">
                <a16:creationId xmlns:a16="http://schemas.microsoft.com/office/drawing/2014/main" id="{110E91D9-2DBC-EE5D-DB47-2C6E8FDE3CBE}"/>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71041" r="4511" b="15064"/>
          <a:stretch/>
        </p:blipFill>
        <p:spPr>
          <a:xfrm>
            <a:off x="2746588" y="4085956"/>
            <a:ext cx="8494652" cy="379228"/>
          </a:xfrm>
          <a:prstGeom prst="rect">
            <a:avLst/>
          </a:prstGeom>
        </p:spPr>
      </p:pic>
      <p:pic>
        <p:nvPicPr>
          <p:cNvPr id="12" name="תמונה 11">
            <a:extLst>
              <a:ext uri="{FF2B5EF4-FFF2-40B4-BE49-F238E27FC236}">
                <a16:creationId xmlns:a16="http://schemas.microsoft.com/office/drawing/2014/main" id="{27AB89CD-B413-42DC-0CEC-D74E1E395F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86105" r="4511"/>
          <a:stretch/>
        </p:blipFill>
        <p:spPr>
          <a:xfrm>
            <a:off x="2746588" y="5032445"/>
            <a:ext cx="8494652" cy="379228"/>
          </a:xfrm>
          <a:prstGeom prst="rect">
            <a:avLst/>
          </a:prstGeom>
        </p:spPr>
      </p:pic>
      <p:pic>
        <p:nvPicPr>
          <p:cNvPr id="13" name="תמונה 12">
            <a:extLst>
              <a:ext uri="{FF2B5EF4-FFF2-40B4-BE49-F238E27FC236}">
                <a16:creationId xmlns:a16="http://schemas.microsoft.com/office/drawing/2014/main" id="{5006DA2B-68B4-6907-D6CC-527DDC0B3594}"/>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8874109" y="5789841"/>
            <a:ext cx="2743895" cy="324401"/>
          </a:xfrm>
          <a:prstGeom prst="rect">
            <a:avLst/>
          </a:prstGeom>
          <a:ln>
            <a:noFill/>
          </a:ln>
          <a:effectLst>
            <a:outerShdw blurRad="292100" dist="139700" dir="2700000" algn="tl" rotWithShape="0">
              <a:srgbClr val="333333">
                <a:alpha val="65000"/>
              </a:srgbClr>
            </a:outerShdw>
          </a:effectLst>
        </p:spPr>
      </p:pic>
      <p:pic>
        <p:nvPicPr>
          <p:cNvPr id="14" name="תמונה 13">
            <a:extLst>
              <a:ext uri="{FF2B5EF4-FFF2-40B4-BE49-F238E27FC236}">
                <a16:creationId xmlns:a16="http://schemas.microsoft.com/office/drawing/2014/main" id="{4C00F95F-9B62-C2AE-D01F-A3420EC78A42}"/>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Lst>
          </a:blip>
          <a:srcRect t="6908" r="45335" b="46743"/>
          <a:stretch/>
        </p:blipFill>
        <p:spPr>
          <a:xfrm>
            <a:off x="2275102" y="5596400"/>
            <a:ext cx="4894894" cy="711285"/>
          </a:xfrm>
          <a:prstGeom prst="rect">
            <a:avLst/>
          </a:prstGeom>
        </p:spPr>
      </p:pic>
      <p:sp>
        <p:nvSpPr>
          <p:cNvPr id="15" name="חץ: שמאלה 14">
            <a:extLst>
              <a:ext uri="{FF2B5EF4-FFF2-40B4-BE49-F238E27FC236}">
                <a16:creationId xmlns:a16="http://schemas.microsoft.com/office/drawing/2014/main" id="{AEC01C63-4435-2335-3CEA-28277DBB9272}"/>
              </a:ext>
            </a:extLst>
          </p:cNvPr>
          <p:cNvSpPr/>
          <p:nvPr/>
        </p:nvSpPr>
        <p:spPr>
          <a:xfrm>
            <a:off x="7748920" y="5872056"/>
            <a:ext cx="546265" cy="213756"/>
          </a:xfrm>
          <a:prstGeom prst="lef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3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sp>
        <p:nvSpPr>
          <p:cNvPr id="7" name="תיבת טקסט 6">
            <a:extLst>
              <a:ext uri="{FF2B5EF4-FFF2-40B4-BE49-F238E27FC236}">
                <a16:creationId xmlns:a16="http://schemas.microsoft.com/office/drawing/2014/main" id="{5B94BB1A-C0FA-EF9F-D67E-A7A6912ACA09}"/>
              </a:ext>
            </a:extLst>
          </p:cNvPr>
          <p:cNvSpPr txBox="1"/>
          <p:nvPr/>
        </p:nvSpPr>
        <p:spPr>
          <a:xfrm>
            <a:off x="1805049" y="736270"/>
            <a:ext cx="9844645" cy="5043688"/>
          </a:xfrm>
          <a:prstGeom prst="rect">
            <a:avLst/>
          </a:prstGeom>
          <a:noFill/>
        </p:spPr>
        <p:txBody>
          <a:bodyPr wrap="square">
            <a:spAutoFit/>
          </a:bodyPr>
          <a:lstStyle/>
          <a:p>
            <a:pPr>
              <a:lnSpc>
                <a:spcPct val="150000"/>
              </a:lnSpc>
            </a:pPr>
            <a:r>
              <a:rPr lang="he-IL" b="1">
                <a:latin typeface="David" panose="020E0502060401010101" pitchFamily="34" charset="-79"/>
                <a:cs typeface="David" panose="020E0502060401010101" pitchFamily="34" charset="-79"/>
              </a:rPr>
              <a:t>הערות: </a:t>
            </a:r>
          </a:p>
          <a:p>
            <a:pPr marL="285750" indent="-285750">
              <a:lnSpc>
                <a:spcPct val="150000"/>
              </a:lnSpc>
              <a:buFont typeface="Arial" panose="020B0604020202020204" pitchFamily="34" charset="0"/>
              <a:buChar char="•"/>
            </a:pPr>
            <a:r>
              <a:rPr lang="he-IL">
                <a:solidFill>
                  <a:schemeClr val="accent6">
                    <a:lumMod val="75000"/>
                  </a:schemeClr>
                </a:solidFill>
                <a:latin typeface="David" panose="020E0502060401010101" pitchFamily="34" charset="-79"/>
                <a:cs typeface="David" panose="020E0502060401010101" pitchFamily="34" charset="-79"/>
              </a:rPr>
              <a:t>ניתן להציג את טבלת השכיחויות באמצעות 2 שורות או 2 טורים. </a:t>
            </a:r>
          </a:p>
          <a:p>
            <a:pPr marL="285750" indent="-285750">
              <a:lnSpc>
                <a:spcPct val="150000"/>
              </a:lnSpc>
              <a:buFont typeface="Arial" panose="020B0604020202020204" pitchFamily="34" charset="0"/>
              <a:buChar char="•"/>
            </a:pPr>
            <a:r>
              <a:rPr lang="he-IL">
                <a:latin typeface="David" panose="020E0502060401010101" pitchFamily="34" charset="-79"/>
                <a:cs typeface="David" panose="020E0502060401010101" pitchFamily="34" charset="-79"/>
              </a:rPr>
              <a:t>לפעמים קשה מאוד להבדיל בטבלה נתונה בין המשתנה לבין השכיחות. שימו לב לכמה סימנים, שבאמצעותם נוכל להבחין ביניהם:</a:t>
            </a:r>
          </a:p>
          <a:p>
            <a:pPr marL="800100" lvl="1" indent="-342900">
              <a:lnSpc>
                <a:spcPct val="150000"/>
              </a:lnSpc>
              <a:buFont typeface="+mj-lt"/>
              <a:buAutoNum type="arabicPeriod"/>
            </a:pPr>
            <a:r>
              <a:rPr lang="he-IL">
                <a:latin typeface="David" panose="020E0502060401010101" pitchFamily="34" charset="-79"/>
                <a:cs typeface="David" panose="020E0502060401010101" pitchFamily="34" charset="-79"/>
              </a:rPr>
              <a:t>המשתנה הוא תמיד הנושא הנבדק. לדוגמה: משקל, גובה, דוחות חנייה, מספר ילדים במשפחה וכו'. </a:t>
            </a:r>
          </a:p>
          <a:p>
            <a:pPr marL="800100" lvl="1" indent="-342900">
              <a:lnSpc>
                <a:spcPct val="150000"/>
              </a:lnSpc>
              <a:buFont typeface="+mj-lt"/>
              <a:buAutoNum type="arabicPeriod"/>
            </a:pPr>
            <a:r>
              <a:rPr lang="he-IL">
                <a:latin typeface="David" panose="020E0502060401010101" pitchFamily="34" charset="-79"/>
                <a:cs typeface="David" panose="020E0502060401010101" pitchFamily="34" charset="-79"/>
              </a:rPr>
              <a:t>בדרך כלל מסודר המשתנה לפי סדר עולה או יורד.</a:t>
            </a:r>
          </a:p>
          <a:p>
            <a:pPr marL="800100" lvl="1" indent="-342900">
              <a:lnSpc>
                <a:spcPct val="150000"/>
              </a:lnSpc>
              <a:buFont typeface="+mj-lt"/>
              <a:buAutoNum type="arabicPeriod"/>
            </a:pPr>
            <a:r>
              <a:rPr lang="he-IL">
                <a:latin typeface="David" panose="020E0502060401010101" pitchFamily="34" charset="-79"/>
                <a:cs typeface="David" panose="020E0502060401010101" pitchFamily="34" charset="-79"/>
              </a:rPr>
              <a:t>אותו משתנה לא יכול להופיע פעמיים או יותר בשורה של המשתנים. </a:t>
            </a:r>
          </a:p>
          <a:p>
            <a:pPr marL="285750" indent="-285750">
              <a:lnSpc>
                <a:spcPct val="150000"/>
              </a:lnSpc>
              <a:buFont typeface="Arial" panose="020B0604020202020204" pitchFamily="34" charset="0"/>
              <a:buChar char="•"/>
            </a:pPr>
            <a:r>
              <a:rPr lang="he-IL">
                <a:solidFill>
                  <a:srgbClr val="C00000"/>
                </a:solidFill>
                <a:latin typeface="David" panose="020E0502060401010101" pitchFamily="34" charset="-79"/>
                <a:cs typeface="David" panose="020E0502060401010101" pitchFamily="34" charset="-79"/>
              </a:rPr>
              <a:t>הצגת מידע בטבלה מארגנת את הנתונים, ומאפשרת את אחזורם ביתר קלות. למשל, את התשובות לסעיפים ח' ו-י' נוח היה לאחזר מהטבלה, ופחות נוח מייצוג ויזואלי שראינו בסעיפים קודמים.</a:t>
            </a:r>
          </a:p>
          <a:p>
            <a:pPr marL="285750" indent="-285750">
              <a:lnSpc>
                <a:spcPct val="150000"/>
              </a:lnSpc>
              <a:buFont typeface="Arial" panose="020B0604020202020204" pitchFamily="34" charset="0"/>
              <a:buChar char="•"/>
            </a:pPr>
            <a:r>
              <a:rPr lang="he-IL">
                <a:latin typeface="David" panose="020E0502060401010101" pitchFamily="34" charset="-79"/>
                <a:cs typeface="David" panose="020E0502060401010101" pitchFamily="34" charset="-79"/>
              </a:rPr>
              <a:t>חשוב להבדיל בין המושגים "פחות מ" ו"לפחות", ובין המושגים "יותר מ" ו"לכל היותר". </a:t>
            </a:r>
          </a:p>
          <a:p>
            <a:pPr marL="285750" indent="-285750">
              <a:lnSpc>
                <a:spcPct val="150000"/>
              </a:lnSpc>
              <a:buFont typeface="Arial" panose="020B0604020202020204" pitchFamily="34" charset="0"/>
              <a:buChar char="•"/>
            </a:pPr>
            <a:r>
              <a:rPr lang="he-IL">
                <a:solidFill>
                  <a:srgbClr val="7030A0"/>
                </a:solidFill>
                <a:latin typeface="David" panose="020E0502060401010101" pitchFamily="34" charset="-79"/>
                <a:cs typeface="David" panose="020E0502060401010101" pitchFamily="34" charset="-79"/>
              </a:rPr>
              <a:t>בסעיף י' טעות נפוצה היא לחבר את שורת מספר הילדים במשפחה. מדובר בחיבור ערכים של משתנה. הרי לא נחבר רשימה של צבעי מכוניות או רשימה של ימים בשבוע או רשימה של שנים.</a:t>
            </a:r>
            <a:endParaRPr lang="en-US">
              <a:solidFill>
                <a:srgbClr val="7030A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410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2" y="185323"/>
            <a:ext cx="4006575" cy="1148653"/>
          </a:xfrm>
          <a:prstGeom prst="rect">
            <a:avLst/>
          </a:prstGeom>
        </p:spPr>
      </p:pic>
      <p:sp>
        <p:nvSpPr>
          <p:cNvPr id="8" name="כותרת משנה 2">
            <a:extLst>
              <a:ext uri="{FF2B5EF4-FFF2-40B4-BE49-F238E27FC236}">
                <a16:creationId xmlns:a16="http://schemas.microsoft.com/office/drawing/2014/main" id="{1EBBA568-EE83-D293-F28F-194948759543}"/>
              </a:ext>
            </a:extLst>
          </p:cNvPr>
          <p:cNvSpPr txBox="1">
            <a:spLocks/>
          </p:cNvSpPr>
          <p:nvPr/>
        </p:nvSpPr>
        <p:spPr>
          <a:xfrm>
            <a:off x="3289465" y="2959332"/>
            <a:ext cx="796977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a:solidFill>
                  <a:srgbClr val="9C4226"/>
                </a:solidFill>
                <a:effectLst>
                  <a:outerShdw blurRad="38100" dist="38100" dir="2700000" algn="tl">
                    <a:srgbClr val="000000">
                      <a:alpha val="43137"/>
                    </a:srgbClr>
                  </a:outerShdw>
                </a:effectLst>
              </a:rPr>
              <a:t>ב. נתונים המוצגים בצורת רשימה</a:t>
            </a:r>
          </a:p>
        </p:txBody>
      </p:sp>
      <p:sp>
        <p:nvSpPr>
          <p:cNvPr id="9" name="כותרת משנה 2">
            <a:extLst>
              <a:ext uri="{FF2B5EF4-FFF2-40B4-BE49-F238E27FC236}">
                <a16:creationId xmlns:a16="http://schemas.microsoft.com/office/drawing/2014/main" id="{22AE486E-E3D4-333A-A9FF-B2A47D03CEC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10" name="כותרת משנה 2">
            <a:extLst>
              <a:ext uri="{FF2B5EF4-FFF2-40B4-BE49-F238E27FC236}">
                <a16:creationId xmlns:a16="http://schemas.microsoft.com/office/drawing/2014/main" id="{DB1460F2-F2F5-68A5-46E2-B335B3AD9B4D}"/>
              </a:ext>
            </a:extLst>
          </p:cNvPr>
          <p:cNvSpPr txBox="1">
            <a:spLocks/>
          </p:cNvSpPr>
          <p:nvPr/>
        </p:nvSpPr>
        <p:spPr>
          <a:xfrm>
            <a:off x="2125682" y="2212511"/>
            <a:ext cx="9454385"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t>קריאת מידע מנתונים המוצגים באופן מספרי</a:t>
            </a:r>
          </a:p>
        </p:txBody>
      </p:sp>
    </p:spTree>
    <p:extLst>
      <p:ext uri="{BB962C8B-B14F-4D97-AF65-F5344CB8AC3E}">
        <p14:creationId xmlns:p14="http://schemas.microsoft.com/office/powerpoint/2010/main" val="176878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דוגמה פתורה</a:t>
            </a:r>
            <a:endParaRPr lang="he-IL" sz="3000" b="1">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sp>
        <p:nvSpPr>
          <p:cNvPr id="3" name="כותרת משנה 2">
            <a:extLst>
              <a:ext uri="{FF2B5EF4-FFF2-40B4-BE49-F238E27FC236}">
                <a16:creationId xmlns:a16="http://schemas.microsoft.com/office/drawing/2014/main" id="{FE23E111-8885-EB58-671C-9C90179BE5DC}"/>
              </a:ext>
            </a:extLst>
          </p:cNvPr>
          <p:cNvSpPr txBox="1">
            <a:spLocks/>
          </p:cNvSpPr>
          <p:nvPr/>
        </p:nvSpPr>
        <p:spPr>
          <a:xfrm>
            <a:off x="3513951" y="3619807"/>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000" b="1">
                <a:effectLst>
                  <a:outerShdw blurRad="38100" dist="38100" dir="2700000" algn="tl">
                    <a:srgbClr val="000000">
                      <a:alpha val="43137"/>
                    </a:srgbClr>
                  </a:outerShdw>
                </a:effectLst>
              </a:rPr>
              <a:t>עמודים 79-80</a:t>
            </a:r>
          </a:p>
        </p:txBody>
      </p:sp>
    </p:spTree>
    <p:extLst>
      <p:ext uri="{BB962C8B-B14F-4D97-AF65-F5344CB8AC3E}">
        <p14:creationId xmlns:p14="http://schemas.microsoft.com/office/powerpoint/2010/main" val="3043256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10" name="תמונה 9">
            <a:extLst>
              <a:ext uri="{FF2B5EF4-FFF2-40B4-BE49-F238E27FC236}">
                <a16:creationId xmlns:a16="http://schemas.microsoft.com/office/drawing/2014/main" id="{0381EED4-8585-14C7-D0CB-9A5336B42398}"/>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12114" b="52249"/>
          <a:stretch/>
        </p:blipFill>
        <p:spPr>
          <a:xfrm>
            <a:off x="3218136" y="797542"/>
            <a:ext cx="8572680" cy="1033455"/>
          </a:xfrm>
          <a:prstGeom prst="rect">
            <a:avLst/>
          </a:prstGeom>
        </p:spPr>
      </p:pic>
      <p:pic>
        <p:nvPicPr>
          <p:cNvPr id="21" name="תמונה 20">
            <a:extLst>
              <a:ext uri="{FF2B5EF4-FFF2-40B4-BE49-F238E27FC236}">
                <a16:creationId xmlns:a16="http://schemas.microsoft.com/office/drawing/2014/main" id="{2DFE9C2F-F138-4EEA-21DB-494EF94F33B9}"/>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52249"/>
          <a:stretch/>
        </p:blipFill>
        <p:spPr>
          <a:xfrm>
            <a:off x="3218136" y="2044227"/>
            <a:ext cx="8572680" cy="1384773"/>
          </a:xfrm>
          <a:prstGeom prst="rect">
            <a:avLst/>
          </a:prstGeom>
          <a:ln>
            <a:noFill/>
          </a:ln>
          <a:effectLst>
            <a:outerShdw blurRad="292100" dist="139700" dir="2700000" algn="tl" rotWithShape="0">
              <a:srgbClr val="333333">
                <a:alpha val="65000"/>
              </a:srgbClr>
            </a:outerShdw>
          </a:effectLst>
        </p:spPr>
      </p:pic>
      <p:pic>
        <p:nvPicPr>
          <p:cNvPr id="24" name="תמונה 23">
            <a:extLst>
              <a:ext uri="{FF2B5EF4-FFF2-40B4-BE49-F238E27FC236}">
                <a16:creationId xmlns:a16="http://schemas.microsoft.com/office/drawing/2014/main" id="{CC79C352-9CDE-0728-316C-5430E7B6E98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b="38465"/>
          <a:stretch/>
        </p:blipFill>
        <p:spPr>
          <a:xfrm>
            <a:off x="3218136" y="3993548"/>
            <a:ext cx="8572680" cy="2066910"/>
          </a:xfrm>
          <a:prstGeom prst="rect">
            <a:avLst/>
          </a:prstGeom>
        </p:spPr>
      </p:pic>
    </p:spTree>
    <p:extLst>
      <p:ext uri="{BB962C8B-B14F-4D97-AF65-F5344CB8AC3E}">
        <p14:creationId xmlns:p14="http://schemas.microsoft.com/office/powerpoint/2010/main" val="3215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21" name="תמונה 20">
            <a:extLst>
              <a:ext uri="{FF2B5EF4-FFF2-40B4-BE49-F238E27FC236}">
                <a16:creationId xmlns:a16="http://schemas.microsoft.com/office/drawing/2014/main" id="{2DFE9C2F-F138-4EEA-21DB-494EF94F33B9}"/>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46545" t="75123" b="13820"/>
          <a:stretch/>
        </p:blipFill>
        <p:spPr>
          <a:xfrm>
            <a:off x="7208322" y="662714"/>
            <a:ext cx="4582494" cy="320634"/>
          </a:xfrm>
          <a:prstGeom prst="rect">
            <a:avLst/>
          </a:prstGeom>
          <a:ln>
            <a:noFill/>
          </a:ln>
          <a:effectLst>
            <a:outerShdw blurRad="292100" dist="139700" dir="2700000" algn="tl" rotWithShape="0">
              <a:srgbClr val="333333">
                <a:alpha val="65000"/>
              </a:srgbClr>
            </a:outerShdw>
          </a:effectLst>
        </p:spPr>
      </p:pic>
      <p:pic>
        <p:nvPicPr>
          <p:cNvPr id="2" name="תמונה 1">
            <a:extLst>
              <a:ext uri="{FF2B5EF4-FFF2-40B4-BE49-F238E27FC236}">
                <a16:creationId xmlns:a16="http://schemas.microsoft.com/office/drawing/2014/main" id="{529A5EA9-1200-AF58-FED4-5EF2D6D2E7D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40041" b="29967"/>
          <a:stretch/>
        </p:blipFill>
        <p:spPr>
          <a:xfrm>
            <a:off x="3218136" y="1211283"/>
            <a:ext cx="8572680" cy="1007422"/>
          </a:xfrm>
          <a:prstGeom prst="rect">
            <a:avLst/>
          </a:prstGeom>
        </p:spPr>
      </p:pic>
      <p:pic>
        <p:nvPicPr>
          <p:cNvPr id="7" name="תמונה 6">
            <a:extLst>
              <a:ext uri="{FF2B5EF4-FFF2-40B4-BE49-F238E27FC236}">
                <a16:creationId xmlns:a16="http://schemas.microsoft.com/office/drawing/2014/main" id="{FCDEBEA9-ED5F-D64E-653D-D495BE570F4D}"/>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b="55410"/>
          <a:stretch/>
        </p:blipFill>
        <p:spPr>
          <a:xfrm>
            <a:off x="5545777" y="3681997"/>
            <a:ext cx="6245039" cy="1101436"/>
          </a:xfrm>
          <a:prstGeom prst="rect">
            <a:avLst/>
          </a:prstGeom>
        </p:spPr>
      </p:pic>
      <p:pic>
        <p:nvPicPr>
          <p:cNvPr id="8" name="תמונה 7">
            <a:extLst>
              <a:ext uri="{FF2B5EF4-FFF2-40B4-BE49-F238E27FC236}">
                <a16:creationId xmlns:a16="http://schemas.microsoft.com/office/drawing/2014/main" id="{16B11691-31FD-8FFC-A825-753C77327CDB}"/>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46113"/>
          <a:stretch/>
        </p:blipFill>
        <p:spPr>
          <a:xfrm>
            <a:off x="5545777" y="5011368"/>
            <a:ext cx="6245039" cy="1331106"/>
          </a:xfrm>
          <a:prstGeom prst="rect">
            <a:avLst/>
          </a:prstGeom>
        </p:spPr>
      </p:pic>
      <p:pic>
        <p:nvPicPr>
          <p:cNvPr id="9" name="תמונה 8">
            <a:extLst>
              <a:ext uri="{FF2B5EF4-FFF2-40B4-BE49-F238E27FC236}">
                <a16:creationId xmlns:a16="http://schemas.microsoft.com/office/drawing/2014/main" id="{9770C859-9EA4-4D00-D32F-A9013FBFC084}"/>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70506" b="-498"/>
          <a:stretch/>
        </p:blipFill>
        <p:spPr>
          <a:xfrm>
            <a:off x="3218136" y="2446640"/>
            <a:ext cx="8572680" cy="1007422"/>
          </a:xfrm>
          <a:prstGeom prst="rect">
            <a:avLst/>
          </a:prstGeom>
        </p:spPr>
      </p:pic>
    </p:spTree>
    <p:extLst>
      <p:ext uri="{BB962C8B-B14F-4D97-AF65-F5344CB8AC3E}">
        <p14:creationId xmlns:p14="http://schemas.microsoft.com/office/powerpoint/2010/main" val="37494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משימת פתיחה</a:t>
            </a:r>
          </a:p>
          <a:p>
            <a:r>
              <a:rPr lang="he-IL" sz="3000" b="1">
                <a:effectLst>
                  <a:outerShdw blurRad="38100" dist="38100" dir="2700000" algn="tl">
                    <a:srgbClr val="000000">
                      <a:alpha val="43137"/>
                    </a:srgbClr>
                  </a:outerShdw>
                </a:effectLst>
              </a:rPr>
              <a:t>עמוד 73</a:t>
            </a: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pic>
        <p:nvPicPr>
          <p:cNvPr id="7" name="תמונה 6">
            <a:extLst>
              <a:ext uri="{FF2B5EF4-FFF2-40B4-BE49-F238E27FC236}">
                <a16:creationId xmlns:a16="http://schemas.microsoft.com/office/drawing/2014/main" id="{1301994E-8ECA-4B71-557E-596B3CD99B38}"/>
              </a:ext>
            </a:extLst>
          </p:cNvPr>
          <p:cNvPicPr>
            <a:picLocks noChangeAspect="1"/>
          </p:cNvPicPr>
          <p:nvPr/>
        </p:nvPicPr>
        <p:blipFill>
          <a:blip r:embed="rId5"/>
          <a:stretch>
            <a:fillRect/>
          </a:stretch>
        </p:blipFill>
        <p:spPr>
          <a:xfrm>
            <a:off x="8956077" y="1831813"/>
            <a:ext cx="1409894" cy="1597187"/>
          </a:xfrm>
          <a:prstGeom prst="rect">
            <a:avLst/>
          </a:prstGeom>
        </p:spPr>
      </p:pic>
    </p:spTree>
    <p:extLst>
      <p:ext uri="{BB962C8B-B14F-4D97-AF65-F5344CB8AC3E}">
        <p14:creationId xmlns:p14="http://schemas.microsoft.com/office/powerpoint/2010/main" val="3802583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496A07DD-EA1A-A157-3EA2-524B82C2820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53365"/>
          <a:stretch/>
        </p:blipFill>
        <p:spPr>
          <a:xfrm>
            <a:off x="3627783" y="777749"/>
            <a:ext cx="8247729" cy="1686381"/>
          </a:xfrm>
          <a:prstGeom prst="rect">
            <a:avLst/>
          </a:prstGeom>
        </p:spPr>
      </p:pic>
      <p:pic>
        <p:nvPicPr>
          <p:cNvPr id="5" name="תמונה 4">
            <a:extLst>
              <a:ext uri="{FF2B5EF4-FFF2-40B4-BE49-F238E27FC236}">
                <a16:creationId xmlns:a16="http://schemas.microsoft.com/office/drawing/2014/main" id="{13C98FE0-DCAF-8F53-AE41-7CF1A82C1E6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46140" b="27477"/>
          <a:stretch/>
        </p:blipFill>
        <p:spPr>
          <a:xfrm>
            <a:off x="3627783" y="2893583"/>
            <a:ext cx="8247729" cy="954022"/>
          </a:xfrm>
          <a:prstGeom prst="rect">
            <a:avLst/>
          </a:prstGeom>
        </p:spPr>
      </p:pic>
      <p:pic>
        <p:nvPicPr>
          <p:cNvPr id="6" name="תמונה 5">
            <a:extLst>
              <a:ext uri="{FF2B5EF4-FFF2-40B4-BE49-F238E27FC236}">
                <a16:creationId xmlns:a16="http://schemas.microsoft.com/office/drawing/2014/main" id="{A9117E34-7A22-A668-B4E0-FDB3B6655E9B}"/>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80459"/>
          <a:stretch/>
        </p:blipFill>
        <p:spPr>
          <a:xfrm>
            <a:off x="3627783" y="4277058"/>
            <a:ext cx="8247729" cy="706629"/>
          </a:xfrm>
          <a:prstGeom prst="rect">
            <a:avLst/>
          </a:prstGeom>
        </p:spPr>
      </p:pic>
    </p:spTree>
    <p:extLst>
      <p:ext uri="{BB962C8B-B14F-4D97-AF65-F5344CB8AC3E}">
        <p14:creationId xmlns:p14="http://schemas.microsoft.com/office/powerpoint/2010/main" val="36427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2" y="185323"/>
            <a:ext cx="4006575" cy="1148653"/>
          </a:xfrm>
          <a:prstGeom prst="rect">
            <a:avLst/>
          </a:prstGeom>
        </p:spPr>
      </p:pic>
      <p:sp>
        <p:nvSpPr>
          <p:cNvPr id="8" name="כותרת משנה 2">
            <a:extLst>
              <a:ext uri="{FF2B5EF4-FFF2-40B4-BE49-F238E27FC236}">
                <a16:creationId xmlns:a16="http://schemas.microsoft.com/office/drawing/2014/main" id="{1EBBA568-EE83-D293-F28F-194948759543}"/>
              </a:ext>
            </a:extLst>
          </p:cNvPr>
          <p:cNvSpPr txBox="1">
            <a:spLocks/>
          </p:cNvSpPr>
          <p:nvPr/>
        </p:nvSpPr>
        <p:spPr>
          <a:xfrm>
            <a:off x="4940135" y="2959332"/>
            <a:ext cx="631910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a:solidFill>
                  <a:srgbClr val="9C4226"/>
                </a:solidFill>
                <a:effectLst>
                  <a:outerShdw blurRad="38100" dist="38100" dir="2700000" algn="tl">
                    <a:srgbClr val="000000">
                      <a:alpha val="43137"/>
                    </a:srgbClr>
                  </a:outerShdw>
                </a:effectLst>
              </a:rPr>
              <a:t>ג. טבלת שכיחויות יחסיות</a:t>
            </a:r>
          </a:p>
        </p:txBody>
      </p:sp>
      <p:sp>
        <p:nvSpPr>
          <p:cNvPr id="9" name="כותרת משנה 2">
            <a:extLst>
              <a:ext uri="{FF2B5EF4-FFF2-40B4-BE49-F238E27FC236}">
                <a16:creationId xmlns:a16="http://schemas.microsoft.com/office/drawing/2014/main" id="{22AE486E-E3D4-333A-A9FF-B2A47D03CEC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10" name="כותרת משנה 2">
            <a:extLst>
              <a:ext uri="{FF2B5EF4-FFF2-40B4-BE49-F238E27FC236}">
                <a16:creationId xmlns:a16="http://schemas.microsoft.com/office/drawing/2014/main" id="{DB1460F2-F2F5-68A5-46E2-B335B3AD9B4D}"/>
              </a:ext>
            </a:extLst>
          </p:cNvPr>
          <p:cNvSpPr txBox="1">
            <a:spLocks/>
          </p:cNvSpPr>
          <p:nvPr/>
        </p:nvSpPr>
        <p:spPr>
          <a:xfrm>
            <a:off x="2125682" y="2212511"/>
            <a:ext cx="9454385"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t>קריאת מידע מנתונים המוצגים באופן מספרי</a:t>
            </a:r>
          </a:p>
        </p:txBody>
      </p:sp>
    </p:spTree>
    <p:extLst>
      <p:ext uri="{BB962C8B-B14F-4D97-AF65-F5344CB8AC3E}">
        <p14:creationId xmlns:p14="http://schemas.microsoft.com/office/powerpoint/2010/main" val="3358942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דוגמאות פתורות</a:t>
            </a:r>
            <a:endParaRPr lang="he-IL" sz="3000" b="1">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sp>
        <p:nvSpPr>
          <p:cNvPr id="3" name="כותרת משנה 2">
            <a:extLst>
              <a:ext uri="{FF2B5EF4-FFF2-40B4-BE49-F238E27FC236}">
                <a16:creationId xmlns:a16="http://schemas.microsoft.com/office/drawing/2014/main" id="{FE23E111-8885-EB58-671C-9C90179BE5DC}"/>
              </a:ext>
            </a:extLst>
          </p:cNvPr>
          <p:cNvSpPr txBox="1">
            <a:spLocks/>
          </p:cNvSpPr>
          <p:nvPr/>
        </p:nvSpPr>
        <p:spPr>
          <a:xfrm>
            <a:off x="3513951" y="3619807"/>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000" b="1">
                <a:effectLst>
                  <a:outerShdw blurRad="38100" dist="38100" dir="2700000" algn="tl">
                    <a:srgbClr val="000000">
                      <a:alpha val="43137"/>
                    </a:srgbClr>
                  </a:outerShdw>
                </a:effectLst>
              </a:rPr>
              <a:t>עמודים 82-85</a:t>
            </a:r>
          </a:p>
        </p:txBody>
      </p:sp>
    </p:spTree>
    <p:extLst>
      <p:ext uri="{BB962C8B-B14F-4D97-AF65-F5344CB8AC3E}">
        <p14:creationId xmlns:p14="http://schemas.microsoft.com/office/powerpoint/2010/main" val="3104192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sp>
        <p:nvSpPr>
          <p:cNvPr id="3" name="תיבת טקסט 2">
            <a:extLst>
              <a:ext uri="{FF2B5EF4-FFF2-40B4-BE49-F238E27FC236}">
                <a16:creationId xmlns:a16="http://schemas.microsoft.com/office/drawing/2014/main" id="{8B53BCBA-2DAD-A778-4B4B-673FF3ED069C}"/>
              </a:ext>
            </a:extLst>
          </p:cNvPr>
          <p:cNvSpPr txBox="1"/>
          <p:nvPr/>
        </p:nvSpPr>
        <p:spPr>
          <a:xfrm>
            <a:off x="3218213" y="258863"/>
            <a:ext cx="8550234" cy="1719702"/>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בפרקים הקודמים הגדרנו את המושג ״שכיחות יחסית״ והשתמשנו בו לצורך בניית טבלה, </a:t>
            </a:r>
          </a:p>
          <a:p>
            <a:pPr>
              <a:lnSpc>
                <a:spcPct val="150000"/>
              </a:lnSpc>
            </a:pPr>
            <a:r>
              <a:rPr lang="he-IL">
                <a:latin typeface="David" panose="020E0502060401010101" pitchFamily="34" charset="-79"/>
                <a:cs typeface="David" panose="020E0502060401010101" pitchFamily="34" charset="-79"/>
              </a:rPr>
              <a:t>שסייעה לנו לסרטט דיאגרמת עיגול. השלב של מעבר מרשימה לטבלת שכיחויות הוצג בסעיף הקודם. נציג כאן את הפעולות שיש לבצע כדי להוסיף לטבלת השכיחויות את שורת השכיחויות היחסיות, ונתייחס לתוספת המידע שמוצגת בה. </a:t>
            </a:r>
            <a:endParaRPr lang="en-US">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4FAFA505-A627-B3A4-C577-6C84942D08D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901016" y="2280097"/>
            <a:ext cx="7777161" cy="1719702"/>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429657A9-087E-6336-AE70-1D6FAE02DDF5}"/>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23508" r="8639"/>
          <a:stretch/>
        </p:blipFill>
        <p:spPr>
          <a:xfrm>
            <a:off x="6923597" y="4632959"/>
            <a:ext cx="4343843" cy="1079071"/>
          </a:xfrm>
          <a:prstGeom prst="rect">
            <a:avLst/>
          </a:prstGeom>
        </p:spPr>
      </p:pic>
    </p:spTree>
    <p:extLst>
      <p:ext uri="{BB962C8B-B14F-4D97-AF65-F5344CB8AC3E}">
        <p14:creationId xmlns:p14="http://schemas.microsoft.com/office/powerpoint/2010/main" val="2804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2" name="תמונה 1">
            <a:extLst>
              <a:ext uri="{FF2B5EF4-FFF2-40B4-BE49-F238E27FC236}">
                <a16:creationId xmlns:a16="http://schemas.microsoft.com/office/drawing/2014/main" id="{3631542B-6099-C9FF-C436-57931901FC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3990" t="46967" r="9341"/>
          <a:stretch/>
        </p:blipFill>
        <p:spPr>
          <a:xfrm>
            <a:off x="7546410" y="243359"/>
            <a:ext cx="4120738" cy="748144"/>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DC945679-D92D-BA61-1F8E-C9B97A95103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3812179" y="1168849"/>
            <a:ext cx="7854969" cy="351191"/>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97D35C10-55CA-2D0B-DEA2-097CD9C6ADC9}"/>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4961" b="75654"/>
          <a:stretch/>
        </p:blipFill>
        <p:spPr>
          <a:xfrm>
            <a:off x="2895161" y="2156154"/>
            <a:ext cx="8311319" cy="1043294"/>
          </a:xfrm>
          <a:prstGeom prst="rect">
            <a:avLst/>
          </a:prstGeom>
        </p:spPr>
      </p:pic>
      <p:pic>
        <p:nvPicPr>
          <p:cNvPr id="7" name="תמונה 6">
            <a:extLst>
              <a:ext uri="{FF2B5EF4-FFF2-40B4-BE49-F238E27FC236}">
                <a16:creationId xmlns:a16="http://schemas.microsoft.com/office/drawing/2014/main" id="{2B3E885E-2A7E-218F-DE51-7B53D6B7E6C8}"/>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26332" r="4961"/>
          <a:stretch/>
        </p:blipFill>
        <p:spPr>
          <a:xfrm>
            <a:off x="2921961" y="3313215"/>
            <a:ext cx="8311320" cy="3156857"/>
          </a:xfrm>
          <a:prstGeom prst="rect">
            <a:avLst/>
          </a:prstGeom>
        </p:spPr>
      </p:pic>
    </p:spTree>
    <p:extLst>
      <p:ext uri="{BB962C8B-B14F-4D97-AF65-F5344CB8AC3E}">
        <p14:creationId xmlns:p14="http://schemas.microsoft.com/office/powerpoint/2010/main" val="79540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F835DD99-E8E3-CB0E-C1C7-CD726F67A3B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b="47092"/>
          <a:stretch/>
        </p:blipFill>
        <p:spPr>
          <a:xfrm>
            <a:off x="3272094" y="246060"/>
            <a:ext cx="8686358" cy="3055280"/>
          </a:xfrm>
          <a:prstGeom prst="rect">
            <a:avLst/>
          </a:prstGeom>
        </p:spPr>
      </p:pic>
      <p:pic>
        <p:nvPicPr>
          <p:cNvPr id="4" name="תמונה 3">
            <a:extLst>
              <a:ext uri="{FF2B5EF4-FFF2-40B4-BE49-F238E27FC236}">
                <a16:creationId xmlns:a16="http://schemas.microsoft.com/office/drawing/2014/main" id="{EBE33EE2-E234-5495-E5E5-42B149EEDCA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52479"/>
          <a:stretch/>
        </p:blipFill>
        <p:spPr>
          <a:xfrm>
            <a:off x="3272094" y="3666507"/>
            <a:ext cx="8686358" cy="2744190"/>
          </a:xfrm>
          <a:prstGeom prst="rect">
            <a:avLst/>
          </a:prstGeom>
        </p:spPr>
      </p:pic>
    </p:spTree>
    <p:extLst>
      <p:ext uri="{BB962C8B-B14F-4D97-AF65-F5344CB8AC3E}">
        <p14:creationId xmlns:p14="http://schemas.microsoft.com/office/powerpoint/2010/main" val="25746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EBE33EE2-E234-5495-E5E5-42B149EEDCA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1704" t="65692" r="956" b="5724"/>
          <a:stretch/>
        </p:blipFill>
        <p:spPr>
          <a:xfrm>
            <a:off x="3562597" y="261256"/>
            <a:ext cx="8455231" cy="1650671"/>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94208424-DDBE-EFEA-28FE-AEEAD0522FD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6096000" y="2155443"/>
            <a:ext cx="5921828" cy="317460"/>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7141FB26-B1D0-160B-418F-3D9575B10C2D}"/>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4191" b="29835"/>
          <a:stretch/>
        </p:blipFill>
        <p:spPr>
          <a:xfrm>
            <a:off x="3566857" y="2867137"/>
            <a:ext cx="8096823" cy="1712814"/>
          </a:xfrm>
          <a:prstGeom prst="rect">
            <a:avLst/>
          </a:prstGeom>
        </p:spPr>
      </p:pic>
      <p:pic>
        <p:nvPicPr>
          <p:cNvPr id="8" name="תמונה 7">
            <a:extLst>
              <a:ext uri="{FF2B5EF4-FFF2-40B4-BE49-F238E27FC236}">
                <a16:creationId xmlns:a16="http://schemas.microsoft.com/office/drawing/2014/main" id="{093F7F14-8DEF-4BFA-B534-70800F4F7EB9}"/>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73495" r="4191"/>
          <a:stretch/>
        </p:blipFill>
        <p:spPr>
          <a:xfrm>
            <a:off x="3562597" y="4826000"/>
            <a:ext cx="8096823" cy="647018"/>
          </a:xfrm>
          <a:prstGeom prst="rect">
            <a:avLst/>
          </a:prstGeom>
        </p:spPr>
      </p:pic>
    </p:spTree>
    <p:extLst>
      <p:ext uri="{BB962C8B-B14F-4D97-AF65-F5344CB8AC3E}">
        <p14:creationId xmlns:p14="http://schemas.microsoft.com/office/powerpoint/2010/main" val="10219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EBE33EE2-E234-5495-E5E5-42B149EEDCA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1704" t="65692" r="956" b="5724"/>
          <a:stretch/>
        </p:blipFill>
        <p:spPr>
          <a:xfrm>
            <a:off x="3562597" y="261256"/>
            <a:ext cx="8455231" cy="1650671"/>
          </a:xfrm>
          <a:prstGeom prst="rect">
            <a:avLst/>
          </a:prstGeom>
          <a:ln>
            <a:noFill/>
          </a:ln>
          <a:effectLst>
            <a:outerShdw blurRad="292100" dist="139700" dir="2700000" algn="tl" rotWithShape="0">
              <a:srgbClr val="333333">
                <a:alpha val="65000"/>
              </a:srgbClr>
            </a:outerShdw>
          </a:effectLst>
        </p:spPr>
      </p:pic>
      <p:pic>
        <p:nvPicPr>
          <p:cNvPr id="3" name="תמונה 2">
            <a:extLst>
              <a:ext uri="{FF2B5EF4-FFF2-40B4-BE49-F238E27FC236}">
                <a16:creationId xmlns:a16="http://schemas.microsoft.com/office/drawing/2014/main" id="{B610FBF2-9F45-B6D2-3D40-B99E752C693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5622457" y="2094216"/>
            <a:ext cx="6391111" cy="360226"/>
          </a:xfrm>
          <a:prstGeom prst="rect">
            <a:avLst/>
          </a:prstGeom>
          <a:ln>
            <a:no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1FB38D12-BDE5-5E22-9ED2-36E6A43D5A02}"/>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5505" b="28644"/>
          <a:stretch/>
        </p:blipFill>
        <p:spPr>
          <a:xfrm>
            <a:off x="3627647" y="2936018"/>
            <a:ext cx="7924273" cy="1768330"/>
          </a:xfrm>
          <a:prstGeom prst="rect">
            <a:avLst/>
          </a:prstGeom>
        </p:spPr>
      </p:pic>
      <p:pic>
        <p:nvPicPr>
          <p:cNvPr id="10" name="תמונה 9">
            <a:extLst>
              <a:ext uri="{FF2B5EF4-FFF2-40B4-BE49-F238E27FC236}">
                <a16:creationId xmlns:a16="http://schemas.microsoft.com/office/drawing/2014/main" id="{F886D898-8897-1416-304D-DED801D0FAF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72605" r="5505"/>
          <a:stretch/>
        </p:blipFill>
        <p:spPr>
          <a:xfrm>
            <a:off x="3627647" y="5049520"/>
            <a:ext cx="7924273" cy="678919"/>
          </a:xfrm>
          <a:prstGeom prst="rect">
            <a:avLst/>
          </a:prstGeom>
        </p:spPr>
      </p:pic>
    </p:spTree>
    <p:extLst>
      <p:ext uri="{BB962C8B-B14F-4D97-AF65-F5344CB8AC3E}">
        <p14:creationId xmlns:p14="http://schemas.microsoft.com/office/powerpoint/2010/main" val="41910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7D6AFA34-97E3-C73E-F31A-8ABBE06AEFD8}"/>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49468" b="55905"/>
          <a:stretch/>
        </p:blipFill>
        <p:spPr>
          <a:xfrm>
            <a:off x="7062867" y="319835"/>
            <a:ext cx="4876203" cy="1478522"/>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542FF6BD-37D4-E150-A33F-97799A01D8DF}"/>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11245" r="68618" b="10197"/>
          <a:stretch/>
        </p:blipFill>
        <p:spPr>
          <a:xfrm>
            <a:off x="3274590" y="481305"/>
            <a:ext cx="3028287" cy="2634103"/>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A693B039-5525-760B-770A-67F7D4F8C6D4}"/>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20670"/>
          <a:stretch/>
        </p:blipFill>
        <p:spPr>
          <a:xfrm>
            <a:off x="5537860" y="3867402"/>
            <a:ext cx="6096410" cy="1478523"/>
          </a:xfrm>
          <a:prstGeom prst="rect">
            <a:avLst/>
          </a:prstGeom>
        </p:spPr>
      </p:pic>
    </p:spTree>
    <p:extLst>
      <p:ext uri="{BB962C8B-B14F-4D97-AF65-F5344CB8AC3E}">
        <p14:creationId xmlns:p14="http://schemas.microsoft.com/office/powerpoint/2010/main" val="42892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56D2BB15-F655-DF48-90CE-B8FBF54E3E4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486400" y="907255"/>
            <a:ext cx="6380481" cy="1809644"/>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02119DED-264B-A390-BDF8-60E055FC0419}"/>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2252" r="959" b="-1"/>
          <a:stretch/>
        </p:blipFill>
        <p:spPr>
          <a:xfrm>
            <a:off x="1507302" y="894971"/>
            <a:ext cx="2911427" cy="2516330"/>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BF2A1BB6-1C77-335B-DFE0-1A7C2954CAF4}"/>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6556470" y="3926272"/>
            <a:ext cx="4528358" cy="1529276"/>
          </a:xfrm>
          <a:prstGeom prst="rect">
            <a:avLst/>
          </a:prstGeom>
        </p:spPr>
      </p:pic>
    </p:spTree>
    <p:extLst>
      <p:ext uri="{BB962C8B-B14F-4D97-AF65-F5344CB8AC3E}">
        <p14:creationId xmlns:p14="http://schemas.microsoft.com/office/powerpoint/2010/main" val="951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16B9E130-A9E0-C2E9-00CD-42ED8D3B01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b="49390"/>
          <a:stretch/>
        </p:blipFill>
        <p:spPr>
          <a:xfrm>
            <a:off x="3607871" y="268231"/>
            <a:ext cx="8348601" cy="2911387"/>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53021A21-56C5-0266-5A2E-CFE919FEF5F9}"/>
              </a:ext>
            </a:extLst>
          </p:cNvPr>
          <p:cNvPicPr>
            <a:picLocks noChangeAspect="1"/>
          </p:cNvPicPr>
          <p:nvPr/>
        </p:nvPicPr>
        <p:blipFill rotWithShape="1">
          <a:blip r:embed="rId7"/>
          <a:srcRect t="561" r="1522" b="1004"/>
          <a:stretch/>
        </p:blipFill>
        <p:spPr>
          <a:xfrm>
            <a:off x="413284" y="773791"/>
            <a:ext cx="2916939" cy="2924554"/>
          </a:xfrm>
          <a:prstGeom prst="ellipse">
            <a:avLst/>
          </a:prstGeom>
        </p:spPr>
      </p:pic>
      <p:pic>
        <p:nvPicPr>
          <p:cNvPr id="9" name="תמונה 8">
            <a:extLst>
              <a:ext uri="{FF2B5EF4-FFF2-40B4-BE49-F238E27FC236}">
                <a16:creationId xmlns:a16="http://schemas.microsoft.com/office/drawing/2014/main" id="{697EF167-9949-5591-A18D-16B1AD5B43F3}"/>
              </a:ext>
            </a:extLst>
          </p:cNvPr>
          <p:cNvPicPr>
            <a:picLocks noChangeAspect="1"/>
          </p:cNvPicPr>
          <p:nvPr/>
        </p:nvPicPr>
        <p:blipFill>
          <a:blip r:embed="rId8"/>
          <a:stretch>
            <a:fillRect/>
          </a:stretch>
        </p:blipFill>
        <p:spPr>
          <a:xfrm>
            <a:off x="6362236" y="3429000"/>
            <a:ext cx="5169296" cy="3326613"/>
          </a:xfrm>
          <a:prstGeom prst="rect">
            <a:avLst/>
          </a:prstGeom>
        </p:spPr>
      </p:pic>
      <p:pic>
        <p:nvPicPr>
          <p:cNvPr id="11" name="תמונה 10">
            <a:extLst>
              <a:ext uri="{FF2B5EF4-FFF2-40B4-BE49-F238E27FC236}">
                <a16:creationId xmlns:a16="http://schemas.microsoft.com/office/drawing/2014/main" id="{73D38DAB-9587-471C-9CB4-1D2659B5576A}"/>
              </a:ext>
            </a:extLst>
          </p:cNvPr>
          <p:cNvPicPr>
            <a:picLocks noChangeAspect="1"/>
          </p:cNvPicPr>
          <p:nvPr/>
        </p:nvPicPr>
        <p:blipFill>
          <a:blip r:embed="rId9"/>
          <a:stretch>
            <a:fillRect/>
          </a:stretch>
        </p:blipFill>
        <p:spPr>
          <a:xfrm>
            <a:off x="2780837" y="3545240"/>
            <a:ext cx="3315163" cy="3210373"/>
          </a:xfrm>
          <a:prstGeom prst="rect">
            <a:avLst/>
          </a:prstGeom>
        </p:spPr>
      </p:pic>
    </p:spTree>
    <p:extLst>
      <p:ext uri="{BB962C8B-B14F-4D97-AF65-F5344CB8AC3E}">
        <p14:creationId xmlns:p14="http://schemas.microsoft.com/office/powerpoint/2010/main" val="214872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CD4BDE31-634A-C30C-915F-48F76A2CEE24}"/>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35430" b="64724"/>
          <a:stretch/>
        </p:blipFill>
        <p:spPr>
          <a:xfrm>
            <a:off x="6251146" y="301696"/>
            <a:ext cx="5766056" cy="1218347"/>
          </a:xfrm>
          <a:prstGeom prst="rect">
            <a:avLst/>
          </a:prstGeom>
        </p:spPr>
      </p:pic>
      <p:pic>
        <p:nvPicPr>
          <p:cNvPr id="6" name="תמונה 5">
            <a:extLst>
              <a:ext uri="{FF2B5EF4-FFF2-40B4-BE49-F238E27FC236}">
                <a16:creationId xmlns:a16="http://schemas.microsoft.com/office/drawing/2014/main" id="{801C87E8-D770-F2A4-B8E4-1851290DECC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t="9254" r="67617" b="17132"/>
          <a:stretch/>
        </p:blipFill>
        <p:spPr>
          <a:xfrm>
            <a:off x="2269851" y="735106"/>
            <a:ext cx="2891787" cy="2542484"/>
          </a:xfrm>
          <a:prstGeom prst="rect">
            <a:avLst/>
          </a:prstGeom>
        </p:spPr>
      </p:pic>
      <p:pic>
        <p:nvPicPr>
          <p:cNvPr id="7" name="תמונה 6">
            <a:extLst>
              <a:ext uri="{FF2B5EF4-FFF2-40B4-BE49-F238E27FC236}">
                <a16:creationId xmlns:a16="http://schemas.microsoft.com/office/drawing/2014/main" id="{69C2AD0A-0492-030B-8091-9667B68F129F}"/>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35430" t="35235" b="23936"/>
          <a:stretch/>
        </p:blipFill>
        <p:spPr>
          <a:xfrm>
            <a:off x="6251146" y="1814886"/>
            <a:ext cx="5766055" cy="1410110"/>
          </a:xfrm>
          <a:prstGeom prst="rect">
            <a:avLst/>
          </a:prstGeom>
        </p:spPr>
      </p:pic>
      <p:pic>
        <p:nvPicPr>
          <p:cNvPr id="9" name="תמונה 8">
            <a:extLst>
              <a:ext uri="{FF2B5EF4-FFF2-40B4-BE49-F238E27FC236}">
                <a16:creationId xmlns:a16="http://schemas.microsoft.com/office/drawing/2014/main" id="{29000603-B0E8-92B6-8EB8-9BF1C3D328F4}"/>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35430" t="77117" b="-1"/>
          <a:stretch/>
        </p:blipFill>
        <p:spPr>
          <a:xfrm>
            <a:off x="6251148" y="3547582"/>
            <a:ext cx="5766053" cy="790363"/>
          </a:xfrm>
          <a:prstGeom prst="rect">
            <a:avLst/>
          </a:prstGeom>
        </p:spPr>
      </p:pic>
      <p:pic>
        <p:nvPicPr>
          <p:cNvPr id="12" name="תמונה 11">
            <a:extLst>
              <a:ext uri="{FF2B5EF4-FFF2-40B4-BE49-F238E27FC236}">
                <a16:creationId xmlns:a16="http://schemas.microsoft.com/office/drawing/2014/main" id="{5B173720-4FA2-3F6A-E808-8FE80AB3DE2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580" t="3186" r="48061" b="2861"/>
          <a:stretch/>
        </p:blipFill>
        <p:spPr>
          <a:xfrm>
            <a:off x="2302128" y="3919871"/>
            <a:ext cx="2859511" cy="2470802"/>
          </a:xfrm>
          <a:prstGeom prst="rect">
            <a:avLst/>
          </a:prstGeom>
        </p:spPr>
      </p:pic>
      <p:pic>
        <p:nvPicPr>
          <p:cNvPr id="14" name="תמונה 13">
            <a:extLst>
              <a:ext uri="{FF2B5EF4-FFF2-40B4-BE49-F238E27FC236}">
                <a16:creationId xmlns:a16="http://schemas.microsoft.com/office/drawing/2014/main" id="{5CAB9833-D931-46FC-15D3-B2010AE510BB}"/>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54501" b="87374"/>
          <a:stretch/>
        </p:blipFill>
        <p:spPr>
          <a:xfrm>
            <a:off x="5783446" y="4953913"/>
            <a:ext cx="2533198" cy="332050"/>
          </a:xfrm>
          <a:prstGeom prst="rect">
            <a:avLst/>
          </a:prstGeom>
        </p:spPr>
      </p:pic>
    </p:spTree>
    <p:extLst>
      <p:ext uri="{BB962C8B-B14F-4D97-AF65-F5344CB8AC3E}">
        <p14:creationId xmlns:p14="http://schemas.microsoft.com/office/powerpoint/2010/main" val="37538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12" name="תמונה 11">
            <a:extLst>
              <a:ext uri="{FF2B5EF4-FFF2-40B4-BE49-F238E27FC236}">
                <a16:creationId xmlns:a16="http://schemas.microsoft.com/office/drawing/2014/main" id="{5B173720-4FA2-3F6A-E808-8FE80AB3DE2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580" t="3186" r="48061" b="2861"/>
          <a:stretch/>
        </p:blipFill>
        <p:spPr>
          <a:xfrm>
            <a:off x="1104018" y="884626"/>
            <a:ext cx="3047185" cy="2632964"/>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C5C3C558-1741-61D2-F0F1-B931327FD75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6153858" y="1614726"/>
            <a:ext cx="5622643" cy="665139"/>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AA3D87DA-8A9E-9C0E-2451-85F98F1BAC20}"/>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4844" b="-4991"/>
          <a:stretch/>
        </p:blipFill>
        <p:spPr>
          <a:xfrm>
            <a:off x="2526631" y="4203873"/>
            <a:ext cx="8801769" cy="754207"/>
          </a:xfrm>
          <a:prstGeom prst="rect">
            <a:avLst/>
          </a:prstGeom>
        </p:spPr>
      </p:pic>
    </p:spTree>
    <p:extLst>
      <p:ext uri="{BB962C8B-B14F-4D97-AF65-F5344CB8AC3E}">
        <p14:creationId xmlns:p14="http://schemas.microsoft.com/office/powerpoint/2010/main" val="259329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12" name="תמונה 11">
            <a:extLst>
              <a:ext uri="{FF2B5EF4-FFF2-40B4-BE49-F238E27FC236}">
                <a16:creationId xmlns:a16="http://schemas.microsoft.com/office/drawing/2014/main" id="{5B173720-4FA2-3F6A-E808-8FE80AB3DE2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580" t="3186" r="48061" b="2861"/>
          <a:stretch/>
        </p:blipFill>
        <p:spPr>
          <a:xfrm>
            <a:off x="3769965" y="162338"/>
            <a:ext cx="2673176" cy="2309796"/>
          </a:xfrm>
          <a:prstGeom prst="rect">
            <a:avLst/>
          </a:prstGeom>
          <a:ln>
            <a:noFill/>
          </a:ln>
          <a:effectLst>
            <a:outerShdw blurRad="292100" dist="139700" dir="2700000" algn="tl" rotWithShape="0">
              <a:srgbClr val="333333">
                <a:alpha val="65000"/>
              </a:srgbClr>
            </a:outerShdw>
          </a:effectLst>
        </p:spPr>
      </p:pic>
      <p:pic>
        <p:nvPicPr>
          <p:cNvPr id="3" name="תמונה 2">
            <a:extLst>
              <a:ext uri="{FF2B5EF4-FFF2-40B4-BE49-F238E27FC236}">
                <a16:creationId xmlns:a16="http://schemas.microsoft.com/office/drawing/2014/main" id="{2AD6AB02-E770-8284-40BA-3C1A8038B0A7}"/>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7720809" y="884626"/>
            <a:ext cx="3983364" cy="280080"/>
          </a:xfrm>
          <a:prstGeom prst="rect">
            <a:avLst/>
          </a:prstGeom>
          <a:ln>
            <a:no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775869D8-93E3-1F75-E3BB-BF1C092D8142}"/>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5914" b="3737"/>
          <a:stretch/>
        </p:blipFill>
        <p:spPr>
          <a:xfrm>
            <a:off x="5006523" y="2663050"/>
            <a:ext cx="6301558" cy="599060"/>
          </a:xfrm>
          <a:prstGeom prst="rect">
            <a:avLst/>
          </a:prstGeom>
        </p:spPr>
      </p:pic>
      <p:pic>
        <p:nvPicPr>
          <p:cNvPr id="11" name="תמונה 10">
            <a:extLst>
              <a:ext uri="{FF2B5EF4-FFF2-40B4-BE49-F238E27FC236}">
                <a16:creationId xmlns:a16="http://schemas.microsoft.com/office/drawing/2014/main" id="{348A3FB2-5B99-C8D4-D1F3-3425E3E98752}"/>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6911689" y="3786807"/>
            <a:ext cx="4792484" cy="599060"/>
          </a:xfrm>
          <a:prstGeom prst="rect">
            <a:avLst/>
          </a:prstGeom>
          <a:ln>
            <a:noFill/>
          </a:ln>
          <a:effectLst>
            <a:outerShdw blurRad="292100" dist="139700" dir="2700000" algn="tl" rotWithShape="0">
              <a:srgbClr val="333333">
                <a:alpha val="65000"/>
              </a:srgbClr>
            </a:outerShdw>
          </a:effectLst>
        </p:spPr>
      </p:pic>
      <p:pic>
        <p:nvPicPr>
          <p:cNvPr id="14" name="תמונה 13">
            <a:extLst>
              <a:ext uri="{FF2B5EF4-FFF2-40B4-BE49-F238E27FC236}">
                <a16:creationId xmlns:a16="http://schemas.microsoft.com/office/drawing/2014/main" id="{35C6A7FD-1F6B-F3C4-D50B-D5C8585F02BA}"/>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Lst>
          </a:blip>
          <a:srcRect r="4731" b="-1773"/>
          <a:stretch/>
        </p:blipFill>
        <p:spPr>
          <a:xfrm>
            <a:off x="3332886" y="4610172"/>
            <a:ext cx="7975195" cy="673028"/>
          </a:xfrm>
          <a:prstGeom prst="rect">
            <a:avLst/>
          </a:prstGeom>
        </p:spPr>
      </p:pic>
      <p:pic>
        <p:nvPicPr>
          <p:cNvPr id="16" name="תמונה 15">
            <a:extLst>
              <a:ext uri="{FF2B5EF4-FFF2-40B4-BE49-F238E27FC236}">
                <a16:creationId xmlns:a16="http://schemas.microsoft.com/office/drawing/2014/main" id="{4088FD3E-DD79-E4CF-9FA0-DF1A694F37E3}"/>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contrast="40000"/>
                    </a14:imgEffect>
                  </a14:imgLayer>
                </a14:imgProps>
              </a:ext>
            </a:extLst>
          </a:blip>
          <a:stretch>
            <a:fillRect/>
          </a:stretch>
        </p:blipFill>
        <p:spPr>
          <a:xfrm>
            <a:off x="3332886" y="5524337"/>
            <a:ext cx="8371287" cy="1171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90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2" y="163593"/>
            <a:ext cx="4006575" cy="1148653"/>
          </a:xfrm>
          <a:prstGeom prst="rect">
            <a:avLst/>
          </a:prstGeom>
        </p:spPr>
      </p:pic>
      <p:sp>
        <p:nvSpPr>
          <p:cNvPr id="8" name="כותרת משנה 2">
            <a:extLst>
              <a:ext uri="{FF2B5EF4-FFF2-40B4-BE49-F238E27FC236}">
                <a16:creationId xmlns:a16="http://schemas.microsoft.com/office/drawing/2014/main" id="{1EBBA568-EE83-D293-F28F-194948759543}"/>
              </a:ext>
            </a:extLst>
          </p:cNvPr>
          <p:cNvSpPr txBox="1">
            <a:spLocks/>
          </p:cNvSpPr>
          <p:nvPr/>
        </p:nvSpPr>
        <p:spPr>
          <a:xfrm>
            <a:off x="973777" y="2959332"/>
            <a:ext cx="9935025"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a:solidFill>
                  <a:srgbClr val="9C4226"/>
                </a:solidFill>
                <a:effectLst>
                  <a:outerShdw blurRad="38100" dist="38100" dir="2700000" algn="tl">
                    <a:srgbClr val="000000">
                      <a:alpha val="43137"/>
                    </a:srgbClr>
                  </a:outerShdw>
                </a:effectLst>
              </a:rPr>
              <a:t>א. מעבר מדיאגרמת עמודות לטבלת שכיחויות ולהפך</a:t>
            </a:r>
          </a:p>
        </p:txBody>
      </p:sp>
      <p:sp>
        <p:nvSpPr>
          <p:cNvPr id="9" name="כותרת משנה 2">
            <a:extLst>
              <a:ext uri="{FF2B5EF4-FFF2-40B4-BE49-F238E27FC236}">
                <a16:creationId xmlns:a16="http://schemas.microsoft.com/office/drawing/2014/main" id="{22AE486E-E3D4-333A-A9FF-B2A47D03CEC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10" name="כותרת משנה 2">
            <a:extLst>
              <a:ext uri="{FF2B5EF4-FFF2-40B4-BE49-F238E27FC236}">
                <a16:creationId xmlns:a16="http://schemas.microsoft.com/office/drawing/2014/main" id="{DB1460F2-F2F5-68A5-46E2-B335B3AD9B4D}"/>
              </a:ext>
            </a:extLst>
          </p:cNvPr>
          <p:cNvSpPr txBox="1">
            <a:spLocks/>
          </p:cNvSpPr>
          <p:nvPr/>
        </p:nvSpPr>
        <p:spPr>
          <a:xfrm>
            <a:off x="176269" y="2212511"/>
            <a:ext cx="1162780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t>מעבר בין ייצוג הנתונים בטבלה לייצוגים ויזואליים ולהפך</a:t>
            </a:r>
          </a:p>
        </p:txBody>
      </p:sp>
    </p:spTree>
    <p:extLst>
      <p:ext uri="{BB962C8B-B14F-4D97-AF65-F5344CB8AC3E}">
        <p14:creationId xmlns:p14="http://schemas.microsoft.com/office/powerpoint/2010/main" val="3281468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דוגמה פתורה</a:t>
            </a:r>
            <a:endParaRPr lang="he-IL" sz="3000" b="1">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sp>
        <p:nvSpPr>
          <p:cNvPr id="3" name="כותרת משנה 2">
            <a:extLst>
              <a:ext uri="{FF2B5EF4-FFF2-40B4-BE49-F238E27FC236}">
                <a16:creationId xmlns:a16="http://schemas.microsoft.com/office/drawing/2014/main" id="{FE23E111-8885-EB58-671C-9C90179BE5DC}"/>
              </a:ext>
            </a:extLst>
          </p:cNvPr>
          <p:cNvSpPr txBox="1">
            <a:spLocks/>
          </p:cNvSpPr>
          <p:nvPr/>
        </p:nvSpPr>
        <p:spPr>
          <a:xfrm>
            <a:off x="3513951" y="3619807"/>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000" b="1">
                <a:effectLst>
                  <a:outerShdw blurRad="38100" dist="38100" dir="2700000" algn="tl">
                    <a:srgbClr val="000000">
                      <a:alpha val="43137"/>
                    </a:srgbClr>
                  </a:outerShdw>
                </a:effectLst>
              </a:rPr>
              <a:t>עמודים 89-91</a:t>
            </a:r>
          </a:p>
        </p:txBody>
      </p:sp>
    </p:spTree>
    <p:extLst>
      <p:ext uri="{BB962C8B-B14F-4D97-AF65-F5344CB8AC3E}">
        <p14:creationId xmlns:p14="http://schemas.microsoft.com/office/powerpoint/2010/main" val="2584887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7F24F3F3-24E6-DAA9-309A-382788815D7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300875" y="446224"/>
            <a:ext cx="8440328" cy="1648055"/>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EBB1BF64-B611-D7A6-8CD8-C51ABC5A6F9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r="5366"/>
          <a:stretch/>
        </p:blipFill>
        <p:spPr>
          <a:xfrm>
            <a:off x="3479471" y="2628788"/>
            <a:ext cx="7818450" cy="1617682"/>
          </a:xfrm>
          <a:prstGeom prst="rect">
            <a:avLst/>
          </a:prstGeom>
        </p:spPr>
      </p:pic>
    </p:spTree>
    <p:extLst>
      <p:ext uri="{BB962C8B-B14F-4D97-AF65-F5344CB8AC3E}">
        <p14:creationId xmlns:p14="http://schemas.microsoft.com/office/powerpoint/2010/main" val="27820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6" name="תמונה 5">
            <a:extLst>
              <a:ext uri="{FF2B5EF4-FFF2-40B4-BE49-F238E27FC236}">
                <a16:creationId xmlns:a16="http://schemas.microsoft.com/office/drawing/2014/main" id="{EBB1BF64-B611-D7A6-8CD8-C51ABC5A6F9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4887" t="40841" r="5419" b="2634"/>
          <a:stretch/>
        </p:blipFill>
        <p:spPr>
          <a:xfrm>
            <a:off x="4330999" y="427425"/>
            <a:ext cx="7410204" cy="914401"/>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9876CEC5-6811-73D7-113E-0A9810109CC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8587988" y="1443712"/>
            <a:ext cx="3153215" cy="304843"/>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FA2DB049-64AB-BBD5-5FEE-16777CAFAA02}"/>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r="3852"/>
          <a:stretch/>
        </p:blipFill>
        <p:spPr>
          <a:xfrm>
            <a:off x="3060477" y="2290933"/>
            <a:ext cx="8298403" cy="3772426"/>
          </a:xfrm>
          <a:prstGeom prst="rect">
            <a:avLst/>
          </a:prstGeom>
        </p:spPr>
      </p:pic>
    </p:spTree>
    <p:extLst>
      <p:ext uri="{BB962C8B-B14F-4D97-AF65-F5344CB8AC3E}">
        <p14:creationId xmlns:p14="http://schemas.microsoft.com/office/powerpoint/2010/main" val="305273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6" name="תמונה 5">
            <a:extLst>
              <a:ext uri="{FF2B5EF4-FFF2-40B4-BE49-F238E27FC236}">
                <a16:creationId xmlns:a16="http://schemas.microsoft.com/office/drawing/2014/main" id="{EBB1BF64-B611-D7A6-8CD8-C51ABC5A6F9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4887" t="40841" r="5419" b="2634"/>
          <a:stretch/>
        </p:blipFill>
        <p:spPr>
          <a:xfrm>
            <a:off x="4426001" y="2204467"/>
            <a:ext cx="7410204" cy="914401"/>
          </a:xfrm>
          <a:prstGeom prst="rect">
            <a:avLst/>
          </a:prstGeom>
          <a:ln>
            <a:noFill/>
          </a:ln>
          <a:effectLst>
            <a:outerShdw blurRad="292100" dist="139700" dir="2700000" algn="tl" rotWithShape="0">
              <a:srgbClr val="333333">
                <a:alpha val="65000"/>
              </a:srgbClr>
            </a:outerShdw>
          </a:effectLst>
        </p:spPr>
      </p:pic>
      <p:pic>
        <p:nvPicPr>
          <p:cNvPr id="3" name="תמונה 2">
            <a:extLst>
              <a:ext uri="{FF2B5EF4-FFF2-40B4-BE49-F238E27FC236}">
                <a16:creationId xmlns:a16="http://schemas.microsoft.com/office/drawing/2014/main" id="{32E4F62D-9C19-5F02-E0F2-3C53B779D7A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3433982" y="328972"/>
            <a:ext cx="8402223" cy="628738"/>
          </a:xfrm>
          <a:prstGeom prst="rect">
            <a:avLst/>
          </a:prstGeom>
          <a:ln>
            <a:noFill/>
          </a:ln>
          <a:effectLst>
            <a:outerShdw blurRad="292100" dist="139700" dir="2700000" algn="tl" rotWithShape="0">
              <a:srgbClr val="333333">
                <a:alpha val="65000"/>
              </a:srgbClr>
            </a:outerShdw>
          </a:effectLst>
        </p:spPr>
      </p:pic>
      <p:pic>
        <p:nvPicPr>
          <p:cNvPr id="5" name="תמונה 4">
            <a:extLst>
              <a:ext uri="{FF2B5EF4-FFF2-40B4-BE49-F238E27FC236}">
                <a16:creationId xmlns:a16="http://schemas.microsoft.com/office/drawing/2014/main" id="{42AA445C-8EA9-9861-E9CB-CF6AEDBCFAED}"/>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Lst>
          </a:blip>
          <a:srcRect t="39216" b="17550"/>
          <a:stretch/>
        </p:blipFill>
        <p:spPr>
          <a:xfrm>
            <a:off x="3395877" y="1297010"/>
            <a:ext cx="8440328" cy="712519"/>
          </a:xfrm>
          <a:prstGeom prst="rect">
            <a:avLst/>
          </a:prstGeom>
          <a:ln>
            <a:noFill/>
          </a:ln>
          <a:effectLst>
            <a:outerShdw blurRad="292100" dist="139700" dir="2700000" algn="tl" rotWithShape="0">
              <a:srgbClr val="333333">
                <a:alpha val="65000"/>
              </a:srgbClr>
            </a:outerShdw>
          </a:effectLst>
        </p:spPr>
      </p:pic>
      <p:pic>
        <p:nvPicPr>
          <p:cNvPr id="9" name="תמונה 8">
            <a:extLst>
              <a:ext uri="{FF2B5EF4-FFF2-40B4-BE49-F238E27FC236}">
                <a16:creationId xmlns:a16="http://schemas.microsoft.com/office/drawing/2014/main" id="{632234E2-8E2D-4B75-4A07-FC82E6A5E36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199961" y="3313806"/>
            <a:ext cx="5510556" cy="2990181"/>
          </a:xfrm>
          <a:prstGeom prst="rect">
            <a:avLst/>
          </a:prstGeom>
          <a:ln>
            <a:noFill/>
          </a:ln>
          <a:effectLst>
            <a:outerShdw blurRad="292100" dist="139700" dir="2700000" algn="tl" rotWithShape="0">
              <a:srgbClr val="333333">
                <a:alpha val="65000"/>
              </a:srgbClr>
            </a:outerShdw>
          </a:effectLst>
        </p:spPr>
      </p:pic>
      <p:sp>
        <p:nvSpPr>
          <p:cNvPr id="11" name="תיבת טקסט 10">
            <a:extLst>
              <a:ext uri="{FF2B5EF4-FFF2-40B4-BE49-F238E27FC236}">
                <a16:creationId xmlns:a16="http://schemas.microsoft.com/office/drawing/2014/main" id="{8A4AB19C-2A6F-68D5-5994-3B588C8275F9}"/>
              </a:ext>
            </a:extLst>
          </p:cNvPr>
          <p:cNvSpPr txBox="1"/>
          <p:nvPr/>
        </p:nvSpPr>
        <p:spPr>
          <a:xfrm>
            <a:off x="5738227" y="3760538"/>
            <a:ext cx="6097978" cy="1719702"/>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קל לענות על השאלה מהתבוננות בדיאגרמת העמודות. </a:t>
            </a:r>
          </a:p>
          <a:p>
            <a:pPr>
              <a:lnSpc>
                <a:spcPct val="150000"/>
              </a:lnSpc>
            </a:pPr>
            <a:r>
              <a:rPr lang="he-IL">
                <a:latin typeface="David" panose="020E0502060401010101" pitchFamily="34" charset="-79"/>
                <a:cs typeface="David" panose="020E0502060401010101" pitchFamily="34" charset="-79"/>
              </a:rPr>
              <a:t>לעמודה הגבוהה ביותר יש השכיחות הגדולה ביותר. </a:t>
            </a:r>
          </a:p>
          <a:p>
            <a:pPr>
              <a:lnSpc>
                <a:spcPct val="150000"/>
              </a:lnSpc>
            </a:pPr>
            <a:r>
              <a:rPr lang="he-IL">
                <a:latin typeface="David" panose="020E0502060401010101" pitchFamily="34" charset="-79"/>
                <a:cs typeface="David" panose="020E0502060401010101" pitchFamily="34" charset="-79"/>
              </a:rPr>
              <a:t>יניב לומד תיאטרון 6 שעות שבועיות, שהוא המקצוע בעל הכי הרבה שעות שבועיות.</a:t>
            </a:r>
            <a:endParaRPr lang="en-US">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2184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A8B22A6E-F19C-296A-2469-339A98D7CA7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948669" y="312392"/>
            <a:ext cx="6887536" cy="685896"/>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6EFDE3E7-701B-AAA1-E449-7BC6C0232BBC}"/>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r="4073"/>
          <a:stretch/>
        </p:blipFill>
        <p:spPr>
          <a:xfrm>
            <a:off x="3058349" y="1481972"/>
            <a:ext cx="8361491" cy="3086531"/>
          </a:xfrm>
          <a:prstGeom prst="rect">
            <a:avLst/>
          </a:prstGeom>
        </p:spPr>
      </p:pic>
      <p:pic>
        <p:nvPicPr>
          <p:cNvPr id="12" name="תמונה 11">
            <a:extLst>
              <a:ext uri="{FF2B5EF4-FFF2-40B4-BE49-F238E27FC236}">
                <a16:creationId xmlns:a16="http://schemas.microsoft.com/office/drawing/2014/main" id="{4C73C829-9019-37B3-6B6E-996D9DF0B02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722566" y="4862546"/>
            <a:ext cx="7697274" cy="1209844"/>
          </a:xfrm>
          <a:prstGeom prst="rect">
            <a:avLst/>
          </a:prstGeom>
        </p:spPr>
      </p:pic>
    </p:spTree>
    <p:extLst>
      <p:ext uri="{BB962C8B-B14F-4D97-AF65-F5344CB8AC3E}">
        <p14:creationId xmlns:p14="http://schemas.microsoft.com/office/powerpoint/2010/main" val="225640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DBC86508-FF6B-287B-82DF-9F6691D4EAD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7831040" y="589119"/>
            <a:ext cx="3943900" cy="285790"/>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4008AE23-7497-DC11-6E9A-F8D234A56ED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62550" r="4303"/>
          <a:stretch/>
        </p:blipFill>
        <p:spPr>
          <a:xfrm>
            <a:off x="3286980" y="2861756"/>
            <a:ext cx="8122700" cy="567244"/>
          </a:xfrm>
          <a:prstGeom prst="rect">
            <a:avLst/>
          </a:prstGeom>
        </p:spPr>
      </p:pic>
      <p:pic>
        <p:nvPicPr>
          <p:cNvPr id="7" name="תמונה 6">
            <a:extLst>
              <a:ext uri="{FF2B5EF4-FFF2-40B4-BE49-F238E27FC236}">
                <a16:creationId xmlns:a16="http://schemas.microsoft.com/office/drawing/2014/main" id="{01ADFDA6-D1A6-7E3B-97B9-83E883C3A64D}"/>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5556" t="150" r="5113" b="40264"/>
          <a:stretch/>
        </p:blipFill>
        <p:spPr>
          <a:xfrm>
            <a:off x="1529175" y="1274175"/>
            <a:ext cx="7582485" cy="902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95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9FDF6D23-3203-0C7D-659F-32704C461071}"/>
              </a:ext>
            </a:extLst>
          </p:cNvPr>
          <p:cNvPicPr>
            <a:picLocks noChangeAspect="1"/>
          </p:cNvPicPr>
          <p:nvPr/>
        </p:nvPicPr>
        <p:blipFill>
          <a:blip r:embed="rId5"/>
          <a:stretch>
            <a:fillRect/>
          </a:stretch>
        </p:blipFill>
        <p:spPr>
          <a:xfrm>
            <a:off x="1611254" y="746677"/>
            <a:ext cx="5169296" cy="3326613"/>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18A3F6C9-98C7-1FB4-D0C9-77146BEB4D85}"/>
              </a:ext>
            </a:extLst>
          </p:cNvPr>
          <p:cNvPicPr>
            <a:picLocks noChangeAspect="1"/>
          </p:cNvPicPr>
          <p:nvPr/>
        </p:nvPicPr>
        <p:blipFill>
          <a:blip r:embed="rId6"/>
          <a:stretch>
            <a:fillRect/>
          </a:stretch>
        </p:blipFill>
        <p:spPr>
          <a:xfrm>
            <a:off x="6096000" y="4448016"/>
            <a:ext cx="5400798" cy="2264122"/>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03F53067-1A07-5FB2-98D8-A157D386731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7497214" y="731213"/>
            <a:ext cx="3999584" cy="34152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410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6317DD75-54CF-4D0D-7C7C-36C07F26B92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8306239" y="1790656"/>
            <a:ext cx="3562847" cy="352474"/>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8426A27B-7CB1-CF49-0855-268B7A5936B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r="5154" b="27036"/>
          <a:stretch/>
        </p:blipFill>
        <p:spPr>
          <a:xfrm>
            <a:off x="3743127" y="2295949"/>
            <a:ext cx="7707193" cy="2106098"/>
          </a:xfrm>
          <a:prstGeom prst="rect">
            <a:avLst/>
          </a:prstGeom>
        </p:spPr>
      </p:pic>
      <p:pic>
        <p:nvPicPr>
          <p:cNvPr id="12" name="תמונה 11">
            <a:extLst>
              <a:ext uri="{FF2B5EF4-FFF2-40B4-BE49-F238E27FC236}">
                <a16:creationId xmlns:a16="http://schemas.microsoft.com/office/drawing/2014/main" id="{A842FEC0-CED9-2925-4AF2-C118E054D3E2}"/>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847" t="11060" r="5692" b="47581"/>
          <a:stretch/>
        </p:blipFill>
        <p:spPr>
          <a:xfrm>
            <a:off x="4274486" y="446224"/>
            <a:ext cx="7594600" cy="1193800"/>
          </a:xfrm>
          <a:prstGeom prst="rect">
            <a:avLst/>
          </a:prstGeom>
          <a:ln>
            <a:noFill/>
          </a:ln>
          <a:effectLst>
            <a:outerShdw blurRad="292100" dist="139700" dir="2700000" algn="tl" rotWithShape="0">
              <a:srgbClr val="333333">
                <a:alpha val="65000"/>
              </a:srgbClr>
            </a:outerShdw>
          </a:effectLst>
        </p:spPr>
      </p:pic>
      <p:pic>
        <p:nvPicPr>
          <p:cNvPr id="16" name="תמונה 15">
            <a:extLst>
              <a:ext uri="{FF2B5EF4-FFF2-40B4-BE49-F238E27FC236}">
                <a16:creationId xmlns:a16="http://schemas.microsoft.com/office/drawing/2014/main" id="{A49D3636-7983-5880-9B33-22630EEAC46C}"/>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t="73184" r="5154"/>
          <a:stretch/>
        </p:blipFill>
        <p:spPr>
          <a:xfrm>
            <a:off x="3648981" y="5720080"/>
            <a:ext cx="7707193" cy="774030"/>
          </a:xfrm>
          <a:prstGeom prst="rect">
            <a:avLst/>
          </a:prstGeom>
        </p:spPr>
      </p:pic>
      <p:pic>
        <p:nvPicPr>
          <p:cNvPr id="17" name="תמונה 16">
            <a:extLst>
              <a:ext uri="{FF2B5EF4-FFF2-40B4-BE49-F238E27FC236}">
                <a16:creationId xmlns:a16="http://schemas.microsoft.com/office/drawing/2014/main" id="{9FA2A259-D1AE-8618-F2A3-52C00D09243D}"/>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4201508" y="4886729"/>
            <a:ext cx="7573432" cy="676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524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2" y="163593"/>
            <a:ext cx="4006575" cy="1148653"/>
          </a:xfrm>
          <a:prstGeom prst="rect">
            <a:avLst/>
          </a:prstGeom>
        </p:spPr>
      </p:pic>
      <p:sp>
        <p:nvSpPr>
          <p:cNvPr id="8" name="כותרת משנה 2">
            <a:extLst>
              <a:ext uri="{FF2B5EF4-FFF2-40B4-BE49-F238E27FC236}">
                <a16:creationId xmlns:a16="http://schemas.microsoft.com/office/drawing/2014/main" id="{1EBBA568-EE83-D293-F28F-194948759543}"/>
              </a:ext>
            </a:extLst>
          </p:cNvPr>
          <p:cNvSpPr txBox="1">
            <a:spLocks/>
          </p:cNvSpPr>
          <p:nvPr/>
        </p:nvSpPr>
        <p:spPr>
          <a:xfrm>
            <a:off x="387928" y="3017361"/>
            <a:ext cx="1112046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a:solidFill>
                  <a:srgbClr val="9C4226"/>
                </a:solidFill>
                <a:effectLst>
                  <a:outerShdw blurRad="38100" dist="38100" dir="2700000" algn="tl">
                    <a:srgbClr val="000000">
                      <a:alpha val="43137"/>
                    </a:srgbClr>
                  </a:outerShdw>
                </a:effectLst>
              </a:rPr>
              <a:t>ב. מעבר מדיאגרמת עיגול לטבלת שכיחויות יחסיות ולהפך</a:t>
            </a:r>
          </a:p>
        </p:txBody>
      </p:sp>
      <p:sp>
        <p:nvSpPr>
          <p:cNvPr id="9" name="כותרת משנה 2">
            <a:extLst>
              <a:ext uri="{FF2B5EF4-FFF2-40B4-BE49-F238E27FC236}">
                <a16:creationId xmlns:a16="http://schemas.microsoft.com/office/drawing/2014/main" id="{22AE486E-E3D4-333A-A9FF-B2A47D03CEC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10" name="כותרת משנה 2">
            <a:extLst>
              <a:ext uri="{FF2B5EF4-FFF2-40B4-BE49-F238E27FC236}">
                <a16:creationId xmlns:a16="http://schemas.microsoft.com/office/drawing/2014/main" id="{DB1460F2-F2F5-68A5-46E2-B335B3AD9B4D}"/>
              </a:ext>
            </a:extLst>
          </p:cNvPr>
          <p:cNvSpPr txBox="1">
            <a:spLocks/>
          </p:cNvSpPr>
          <p:nvPr/>
        </p:nvSpPr>
        <p:spPr>
          <a:xfrm>
            <a:off x="176269" y="2212511"/>
            <a:ext cx="1162780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t>מעבר בין ייצוג הנתונים בטבלה לייצוגים ויזואליים ולהפך</a:t>
            </a:r>
          </a:p>
        </p:txBody>
      </p:sp>
    </p:spTree>
    <p:extLst>
      <p:ext uri="{BB962C8B-B14F-4D97-AF65-F5344CB8AC3E}">
        <p14:creationId xmlns:p14="http://schemas.microsoft.com/office/powerpoint/2010/main" val="3166095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דוגמה פתורה</a:t>
            </a:r>
            <a:endParaRPr lang="he-IL" sz="3000" b="1">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sp>
        <p:nvSpPr>
          <p:cNvPr id="3" name="כותרת משנה 2">
            <a:extLst>
              <a:ext uri="{FF2B5EF4-FFF2-40B4-BE49-F238E27FC236}">
                <a16:creationId xmlns:a16="http://schemas.microsoft.com/office/drawing/2014/main" id="{FE23E111-8885-EB58-671C-9C90179BE5DC}"/>
              </a:ext>
            </a:extLst>
          </p:cNvPr>
          <p:cNvSpPr txBox="1">
            <a:spLocks/>
          </p:cNvSpPr>
          <p:nvPr/>
        </p:nvSpPr>
        <p:spPr>
          <a:xfrm>
            <a:off x="3513951" y="3619807"/>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000" b="1">
                <a:effectLst>
                  <a:outerShdw blurRad="38100" dist="38100" dir="2700000" algn="tl">
                    <a:srgbClr val="000000">
                      <a:alpha val="43137"/>
                    </a:srgbClr>
                  </a:outerShdw>
                </a:effectLst>
              </a:rPr>
              <a:t>עמודים 93-95</a:t>
            </a:r>
          </a:p>
        </p:txBody>
      </p:sp>
    </p:spTree>
    <p:extLst>
      <p:ext uri="{BB962C8B-B14F-4D97-AF65-F5344CB8AC3E}">
        <p14:creationId xmlns:p14="http://schemas.microsoft.com/office/powerpoint/2010/main" val="1233038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B0AFFF21-A317-80FA-6FCD-9E7EB3EA10A7}"/>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33202" b="41555"/>
          <a:stretch/>
        </p:blipFill>
        <p:spPr>
          <a:xfrm>
            <a:off x="5967662" y="446224"/>
            <a:ext cx="5828835" cy="1358513"/>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B24EB268-856B-D2E4-FCC7-2635AFB3CACD}"/>
              </a:ext>
            </a:extLst>
          </p:cNvPr>
          <p:cNvPicPr>
            <a:picLocks noChangeAspect="1"/>
          </p:cNvPicPr>
          <p:nvPr/>
        </p:nvPicPr>
        <p:blipFill rotWithShape="1">
          <a:blip r:embed="rId7"/>
          <a:srcRect l="571" t="7892" r="77231" b="11359"/>
          <a:stretch/>
        </p:blipFill>
        <p:spPr>
          <a:xfrm>
            <a:off x="1807064" y="908689"/>
            <a:ext cx="2502569" cy="2424847"/>
          </a:xfrm>
          <a:prstGeom prst="ellipse">
            <a:avLst/>
          </a:prstGeom>
        </p:spPr>
      </p:pic>
      <p:pic>
        <p:nvPicPr>
          <p:cNvPr id="8" name="תמונה 7">
            <a:extLst>
              <a:ext uri="{FF2B5EF4-FFF2-40B4-BE49-F238E27FC236}">
                <a16:creationId xmlns:a16="http://schemas.microsoft.com/office/drawing/2014/main" id="{466FFC30-4D61-75CD-AF94-07837755905D}"/>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1661" r="5817" b="25603"/>
          <a:stretch/>
        </p:blipFill>
        <p:spPr>
          <a:xfrm>
            <a:off x="5147119" y="2997200"/>
            <a:ext cx="6262561" cy="983929"/>
          </a:xfrm>
          <a:prstGeom prst="rect">
            <a:avLst/>
          </a:prstGeom>
        </p:spPr>
      </p:pic>
      <p:pic>
        <p:nvPicPr>
          <p:cNvPr id="9" name="תמונה 8">
            <a:extLst>
              <a:ext uri="{FF2B5EF4-FFF2-40B4-BE49-F238E27FC236}">
                <a16:creationId xmlns:a16="http://schemas.microsoft.com/office/drawing/2014/main" id="{1977C566-B6E4-EC08-90ED-1137297A0D64}"/>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77460" r="5817" b="2855"/>
          <a:stretch/>
        </p:blipFill>
        <p:spPr>
          <a:xfrm>
            <a:off x="5147119" y="4224437"/>
            <a:ext cx="6262561" cy="266283"/>
          </a:xfrm>
          <a:prstGeom prst="rect">
            <a:avLst/>
          </a:prstGeom>
        </p:spPr>
      </p:pic>
    </p:spTree>
    <p:extLst>
      <p:ext uri="{BB962C8B-B14F-4D97-AF65-F5344CB8AC3E}">
        <p14:creationId xmlns:p14="http://schemas.microsoft.com/office/powerpoint/2010/main" val="27983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grpSp>
        <p:nvGrpSpPr>
          <p:cNvPr id="11" name="קבוצה 10">
            <a:extLst>
              <a:ext uri="{FF2B5EF4-FFF2-40B4-BE49-F238E27FC236}">
                <a16:creationId xmlns:a16="http://schemas.microsoft.com/office/drawing/2014/main" id="{392F95AA-F744-414B-4DFD-974D0FDD0D00}"/>
              </a:ext>
            </a:extLst>
          </p:cNvPr>
          <p:cNvGrpSpPr/>
          <p:nvPr/>
        </p:nvGrpSpPr>
        <p:grpSpPr>
          <a:xfrm>
            <a:off x="358734" y="884626"/>
            <a:ext cx="2502569" cy="2424847"/>
            <a:chOff x="1807064" y="908689"/>
            <a:chExt cx="2502569" cy="2424847"/>
          </a:xfrm>
        </p:grpSpPr>
        <p:pic>
          <p:nvPicPr>
            <p:cNvPr id="4" name="תמונה 3">
              <a:extLst>
                <a:ext uri="{FF2B5EF4-FFF2-40B4-BE49-F238E27FC236}">
                  <a16:creationId xmlns:a16="http://schemas.microsoft.com/office/drawing/2014/main" id="{B24EB268-856B-D2E4-FCC7-2635AFB3CACD}"/>
                </a:ext>
              </a:extLst>
            </p:cNvPr>
            <p:cNvPicPr>
              <a:picLocks noChangeAspect="1"/>
            </p:cNvPicPr>
            <p:nvPr/>
          </p:nvPicPr>
          <p:blipFill rotWithShape="1">
            <a:blip r:embed="rId5"/>
            <a:srcRect l="571" t="7892" r="77231" b="11359"/>
            <a:stretch/>
          </p:blipFill>
          <p:spPr>
            <a:xfrm>
              <a:off x="1807064" y="908689"/>
              <a:ext cx="2502569" cy="2424847"/>
            </a:xfrm>
            <a:prstGeom prst="ellipse">
              <a:avLst/>
            </a:prstGeom>
          </p:spPr>
        </p:pic>
        <p:sp>
          <p:nvSpPr>
            <p:cNvPr id="2" name="תיבת טקסט 1">
              <a:extLst>
                <a:ext uri="{FF2B5EF4-FFF2-40B4-BE49-F238E27FC236}">
                  <a16:creationId xmlns:a16="http://schemas.microsoft.com/office/drawing/2014/main" id="{9B6F529E-E258-0224-31E1-009FE989EBD7}"/>
                </a:ext>
              </a:extLst>
            </p:cNvPr>
            <p:cNvSpPr txBox="1"/>
            <p:nvPr/>
          </p:nvSpPr>
          <p:spPr>
            <a:xfrm>
              <a:off x="2298031" y="2442892"/>
              <a:ext cx="673768" cy="400110"/>
            </a:xfrm>
            <a:prstGeom prst="rect">
              <a:avLst/>
            </a:prstGeom>
            <a:solidFill>
              <a:srgbClr val="F5A1C0"/>
            </a:solidFill>
            <a:ln>
              <a:noFill/>
            </a:ln>
          </p:spPr>
          <p:txBody>
            <a:bodyPr wrap="square" rtlCol="0">
              <a:spAutoFit/>
            </a:bodyPr>
            <a:lstStyle/>
            <a:p>
              <a:r>
                <a:rPr lang="he-IL" sz="2000">
                  <a:latin typeface="David" panose="020E0502060401010101" pitchFamily="34" charset="-79"/>
                  <a:cs typeface="David" panose="020E0502060401010101" pitchFamily="34" charset="-79"/>
                </a:rPr>
                <a:t>20%</a:t>
              </a:r>
              <a:endParaRPr lang="en-US" sz="2000">
                <a:latin typeface="David" panose="020E0502060401010101" pitchFamily="34" charset="-79"/>
                <a:cs typeface="David" panose="020E0502060401010101" pitchFamily="34" charset="-79"/>
              </a:endParaRPr>
            </a:p>
          </p:txBody>
        </p:sp>
      </p:grpSp>
      <p:pic>
        <p:nvPicPr>
          <p:cNvPr id="6" name="תמונה 5">
            <a:extLst>
              <a:ext uri="{FF2B5EF4-FFF2-40B4-BE49-F238E27FC236}">
                <a16:creationId xmlns:a16="http://schemas.microsoft.com/office/drawing/2014/main" id="{8B7B11E7-DA22-41C5-A060-82F7ED0CDD6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5710574" y="340419"/>
            <a:ext cx="5944430" cy="390580"/>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B131C72E-0382-E863-0FF3-61347C395BE3}"/>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r="5102" b="87946"/>
          <a:stretch/>
        </p:blipFill>
        <p:spPr>
          <a:xfrm>
            <a:off x="3262308" y="1055648"/>
            <a:ext cx="7964492" cy="653385"/>
          </a:xfrm>
          <a:prstGeom prst="rect">
            <a:avLst/>
          </a:prstGeom>
        </p:spPr>
      </p:pic>
      <p:pic>
        <p:nvPicPr>
          <p:cNvPr id="12" name="תמונה 11">
            <a:extLst>
              <a:ext uri="{FF2B5EF4-FFF2-40B4-BE49-F238E27FC236}">
                <a16:creationId xmlns:a16="http://schemas.microsoft.com/office/drawing/2014/main" id="{0CF9224E-6089-57C0-2612-007235BB6236}"/>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18259" r="5102" b="57991"/>
          <a:stretch/>
        </p:blipFill>
        <p:spPr>
          <a:xfrm>
            <a:off x="3262308" y="1829077"/>
            <a:ext cx="7964492" cy="1287379"/>
          </a:xfrm>
          <a:prstGeom prst="rect">
            <a:avLst/>
          </a:prstGeom>
        </p:spPr>
      </p:pic>
      <p:pic>
        <p:nvPicPr>
          <p:cNvPr id="13" name="תמונה 12">
            <a:extLst>
              <a:ext uri="{FF2B5EF4-FFF2-40B4-BE49-F238E27FC236}">
                <a16:creationId xmlns:a16="http://schemas.microsoft.com/office/drawing/2014/main" id="{6A44BF9D-F869-6D73-D1AE-3C11D9067938}"/>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40234" r="4255" b="47712"/>
          <a:stretch/>
        </p:blipFill>
        <p:spPr>
          <a:xfrm>
            <a:off x="3262308" y="3236500"/>
            <a:ext cx="8035612" cy="653385"/>
          </a:xfrm>
          <a:prstGeom prst="rect">
            <a:avLst/>
          </a:prstGeom>
        </p:spPr>
      </p:pic>
      <p:pic>
        <p:nvPicPr>
          <p:cNvPr id="14" name="תמונה 13">
            <a:extLst>
              <a:ext uri="{FF2B5EF4-FFF2-40B4-BE49-F238E27FC236}">
                <a16:creationId xmlns:a16="http://schemas.microsoft.com/office/drawing/2014/main" id="{3FA79C47-095E-61C6-ACE2-C1AE421CBC8B}"/>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51998" r="5102" b="13375"/>
          <a:stretch/>
        </p:blipFill>
        <p:spPr>
          <a:xfrm>
            <a:off x="3262308" y="3994218"/>
            <a:ext cx="7964492" cy="1876926"/>
          </a:xfrm>
          <a:prstGeom prst="rect">
            <a:avLst/>
          </a:prstGeom>
        </p:spPr>
      </p:pic>
      <p:pic>
        <p:nvPicPr>
          <p:cNvPr id="15" name="תמונה 14">
            <a:extLst>
              <a:ext uri="{FF2B5EF4-FFF2-40B4-BE49-F238E27FC236}">
                <a16:creationId xmlns:a16="http://schemas.microsoft.com/office/drawing/2014/main" id="{39E0AEF3-6B4E-934D-F1F3-8F45AC9B4C0B}"/>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86846" r="5102" b="-213"/>
          <a:stretch/>
        </p:blipFill>
        <p:spPr>
          <a:xfrm>
            <a:off x="3262308" y="5991188"/>
            <a:ext cx="7964492" cy="724572"/>
          </a:xfrm>
          <a:prstGeom prst="rect">
            <a:avLst/>
          </a:prstGeom>
        </p:spPr>
      </p:pic>
    </p:spTree>
    <p:extLst>
      <p:ext uri="{BB962C8B-B14F-4D97-AF65-F5344CB8AC3E}">
        <p14:creationId xmlns:p14="http://schemas.microsoft.com/office/powerpoint/2010/main" val="105220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F4944318-D1AA-EF60-32F1-60B485A1D3D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6184153" y="2755717"/>
            <a:ext cx="5649113" cy="638264"/>
          </a:xfrm>
          <a:prstGeom prst="rect">
            <a:avLst/>
          </a:prstGeom>
          <a:ln>
            <a:noFill/>
          </a:ln>
          <a:effectLst>
            <a:outerShdw blurRad="292100" dist="139700" dir="2700000" algn="tl" rotWithShape="0">
              <a:srgbClr val="333333">
                <a:alpha val="65000"/>
              </a:srgbClr>
            </a:outerShdw>
          </a:effectLst>
        </p:spPr>
      </p:pic>
      <p:grpSp>
        <p:nvGrpSpPr>
          <p:cNvPr id="4" name="קבוצה 3">
            <a:extLst>
              <a:ext uri="{FF2B5EF4-FFF2-40B4-BE49-F238E27FC236}">
                <a16:creationId xmlns:a16="http://schemas.microsoft.com/office/drawing/2014/main" id="{B2B8E3C9-916F-3C51-9522-B39884DA6162}"/>
              </a:ext>
            </a:extLst>
          </p:cNvPr>
          <p:cNvGrpSpPr/>
          <p:nvPr/>
        </p:nvGrpSpPr>
        <p:grpSpPr>
          <a:xfrm>
            <a:off x="358734" y="884626"/>
            <a:ext cx="2502569" cy="2424847"/>
            <a:chOff x="1807064" y="908689"/>
            <a:chExt cx="2502569" cy="2424847"/>
          </a:xfrm>
        </p:grpSpPr>
        <p:pic>
          <p:nvPicPr>
            <p:cNvPr id="5" name="תמונה 4">
              <a:extLst>
                <a:ext uri="{FF2B5EF4-FFF2-40B4-BE49-F238E27FC236}">
                  <a16:creationId xmlns:a16="http://schemas.microsoft.com/office/drawing/2014/main" id="{78661D07-C189-4CA9-F56D-1F388E36C984}"/>
                </a:ext>
              </a:extLst>
            </p:cNvPr>
            <p:cNvPicPr>
              <a:picLocks noChangeAspect="1"/>
            </p:cNvPicPr>
            <p:nvPr/>
          </p:nvPicPr>
          <p:blipFill rotWithShape="1">
            <a:blip r:embed="rId7"/>
            <a:srcRect l="571" t="7892" r="77231" b="11359"/>
            <a:stretch/>
          </p:blipFill>
          <p:spPr>
            <a:xfrm>
              <a:off x="1807064" y="908689"/>
              <a:ext cx="2502569" cy="2424847"/>
            </a:xfrm>
            <a:prstGeom prst="ellipse">
              <a:avLst/>
            </a:prstGeom>
          </p:spPr>
        </p:pic>
        <p:sp>
          <p:nvSpPr>
            <p:cNvPr id="6" name="תיבת טקסט 5">
              <a:extLst>
                <a:ext uri="{FF2B5EF4-FFF2-40B4-BE49-F238E27FC236}">
                  <a16:creationId xmlns:a16="http://schemas.microsoft.com/office/drawing/2014/main" id="{A855F3B2-0C64-AC7C-A99E-FC5CBD752B77}"/>
                </a:ext>
              </a:extLst>
            </p:cNvPr>
            <p:cNvSpPr txBox="1"/>
            <p:nvPr/>
          </p:nvSpPr>
          <p:spPr>
            <a:xfrm>
              <a:off x="2298031" y="2442892"/>
              <a:ext cx="673768" cy="400110"/>
            </a:xfrm>
            <a:prstGeom prst="rect">
              <a:avLst/>
            </a:prstGeom>
            <a:solidFill>
              <a:srgbClr val="F5A1C0"/>
            </a:solidFill>
            <a:ln>
              <a:noFill/>
            </a:ln>
          </p:spPr>
          <p:txBody>
            <a:bodyPr wrap="square" rtlCol="0">
              <a:spAutoFit/>
            </a:bodyPr>
            <a:lstStyle/>
            <a:p>
              <a:r>
                <a:rPr lang="he-IL" sz="2000">
                  <a:latin typeface="David" panose="020E0502060401010101" pitchFamily="34" charset="-79"/>
                  <a:cs typeface="David" panose="020E0502060401010101" pitchFamily="34" charset="-79"/>
                </a:rPr>
                <a:t>20%</a:t>
              </a:r>
              <a:endParaRPr lang="en-US" sz="2000">
                <a:latin typeface="David" panose="020E0502060401010101" pitchFamily="34" charset="-79"/>
                <a:cs typeface="David" panose="020E0502060401010101" pitchFamily="34" charset="-79"/>
              </a:endParaRPr>
            </a:p>
          </p:txBody>
        </p:sp>
      </p:grpSp>
      <p:pic>
        <p:nvPicPr>
          <p:cNvPr id="9" name="תמונה 8">
            <a:extLst>
              <a:ext uri="{FF2B5EF4-FFF2-40B4-BE49-F238E27FC236}">
                <a16:creationId xmlns:a16="http://schemas.microsoft.com/office/drawing/2014/main" id="{BF60B6B6-3256-095F-2D28-4D122236F05D}"/>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l="3706" t="53335" r="4831" b="13375"/>
          <a:stretch/>
        </p:blipFill>
        <p:spPr>
          <a:xfrm>
            <a:off x="4157119" y="614359"/>
            <a:ext cx="7676147" cy="1804470"/>
          </a:xfrm>
          <a:prstGeom prst="rect">
            <a:avLst/>
          </a:prstGeom>
          <a:ln>
            <a:noFill/>
          </a:ln>
          <a:effectLst>
            <a:outerShdw blurRad="292100" dist="139700" dir="2700000" algn="tl" rotWithShape="0">
              <a:srgbClr val="333333">
                <a:alpha val="65000"/>
              </a:srgbClr>
            </a:outerShdw>
          </a:effectLst>
        </p:spPr>
      </p:pic>
      <p:pic>
        <p:nvPicPr>
          <p:cNvPr id="11" name="תמונה 10">
            <a:extLst>
              <a:ext uri="{FF2B5EF4-FFF2-40B4-BE49-F238E27FC236}">
                <a16:creationId xmlns:a16="http://schemas.microsoft.com/office/drawing/2014/main" id="{2AC855AE-1B48-0877-87A4-358C0DB73BE2}"/>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Lst>
          </a:blip>
          <a:srcRect r="4854"/>
          <a:stretch/>
        </p:blipFill>
        <p:spPr>
          <a:xfrm>
            <a:off x="3107148" y="4046651"/>
            <a:ext cx="8302532" cy="1038370"/>
          </a:xfrm>
          <a:prstGeom prst="rect">
            <a:avLst/>
          </a:prstGeom>
        </p:spPr>
      </p:pic>
    </p:spTree>
    <p:extLst>
      <p:ext uri="{BB962C8B-B14F-4D97-AF65-F5344CB8AC3E}">
        <p14:creationId xmlns:p14="http://schemas.microsoft.com/office/powerpoint/2010/main" val="400603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grpSp>
        <p:nvGrpSpPr>
          <p:cNvPr id="4" name="קבוצה 3">
            <a:extLst>
              <a:ext uri="{FF2B5EF4-FFF2-40B4-BE49-F238E27FC236}">
                <a16:creationId xmlns:a16="http://schemas.microsoft.com/office/drawing/2014/main" id="{B2B8E3C9-916F-3C51-9522-B39884DA6162}"/>
              </a:ext>
            </a:extLst>
          </p:cNvPr>
          <p:cNvGrpSpPr/>
          <p:nvPr/>
        </p:nvGrpSpPr>
        <p:grpSpPr>
          <a:xfrm>
            <a:off x="358734" y="884626"/>
            <a:ext cx="2502569" cy="2424847"/>
            <a:chOff x="1807064" y="908689"/>
            <a:chExt cx="2502569" cy="2424847"/>
          </a:xfrm>
        </p:grpSpPr>
        <p:pic>
          <p:nvPicPr>
            <p:cNvPr id="5" name="תמונה 4">
              <a:extLst>
                <a:ext uri="{FF2B5EF4-FFF2-40B4-BE49-F238E27FC236}">
                  <a16:creationId xmlns:a16="http://schemas.microsoft.com/office/drawing/2014/main" id="{78661D07-C189-4CA9-F56D-1F388E36C984}"/>
                </a:ext>
              </a:extLst>
            </p:cNvPr>
            <p:cNvPicPr>
              <a:picLocks noChangeAspect="1"/>
            </p:cNvPicPr>
            <p:nvPr/>
          </p:nvPicPr>
          <p:blipFill rotWithShape="1">
            <a:blip r:embed="rId5"/>
            <a:srcRect l="571" t="7892" r="77231" b="11359"/>
            <a:stretch/>
          </p:blipFill>
          <p:spPr>
            <a:xfrm>
              <a:off x="1807064" y="908689"/>
              <a:ext cx="2502569" cy="2424847"/>
            </a:xfrm>
            <a:prstGeom prst="ellipse">
              <a:avLst/>
            </a:prstGeom>
          </p:spPr>
        </p:pic>
        <p:sp>
          <p:nvSpPr>
            <p:cNvPr id="6" name="תיבת טקסט 5">
              <a:extLst>
                <a:ext uri="{FF2B5EF4-FFF2-40B4-BE49-F238E27FC236}">
                  <a16:creationId xmlns:a16="http://schemas.microsoft.com/office/drawing/2014/main" id="{A855F3B2-0C64-AC7C-A99E-FC5CBD752B77}"/>
                </a:ext>
              </a:extLst>
            </p:cNvPr>
            <p:cNvSpPr txBox="1"/>
            <p:nvPr/>
          </p:nvSpPr>
          <p:spPr>
            <a:xfrm>
              <a:off x="2298031" y="2442892"/>
              <a:ext cx="673768" cy="400110"/>
            </a:xfrm>
            <a:prstGeom prst="rect">
              <a:avLst/>
            </a:prstGeom>
            <a:solidFill>
              <a:srgbClr val="F5A1C0"/>
            </a:solidFill>
            <a:ln>
              <a:noFill/>
            </a:ln>
          </p:spPr>
          <p:txBody>
            <a:bodyPr wrap="square" rtlCol="0">
              <a:spAutoFit/>
            </a:bodyPr>
            <a:lstStyle/>
            <a:p>
              <a:r>
                <a:rPr lang="he-IL" sz="2000">
                  <a:latin typeface="David" panose="020E0502060401010101" pitchFamily="34" charset="-79"/>
                  <a:cs typeface="David" panose="020E0502060401010101" pitchFamily="34" charset="-79"/>
                </a:rPr>
                <a:t>20%</a:t>
              </a:r>
              <a:endParaRPr lang="en-US" sz="2000">
                <a:latin typeface="David" panose="020E0502060401010101" pitchFamily="34" charset="-79"/>
                <a:cs typeface="David" panose="020E0502060401010101" pitchFamily="34" charset="-79"/>
              </a:endParaRPr>
            </a:p>
          </p:txBody>
        </p:sp>
      </p:grpSp>
      <p:pic>
        <p:nvPicPr>
          <p:cNvPr id="9" name="תמונה 8">
            <a:extLst>
              <a:ext uri="{FF2B5EF4-FFF2-40B4-BE49-F238E27FC236}">
                <a16:creationId xmlns:a16="http://schemas.microsoft.com/office/drawing/2014/main" id="{BF60B6B6-3256-095F-2D28-4D122236F05D}"/>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Lst>
          </a:blip>
          <a:srcRect l="3706" t="53335" r="4831" b="13375"/>
          <a:stretch/>
        </p:blipFill>
        <p:spPr>
          <a:xfrm>
            <a:off x="4157119" y="629467"/>
            <a:ext cx="7676147" cy="1804470"/>
          </a:xfrm>
          <a:prstGeom prst="rect">
            <a:avLst/>
          </a:prstGeom>
          <a:ln>
            <a:noFill/>
          </a:ln>
          <a:effectLst>
            <a:outerShdw blurRad="292100" dist="139700" dir="2700000" algn="tl" rotWithShape="0">
              <a:srgbClr val="333333">
                <a:alpha val="65000"/>
              </a:srgbClr>
            </a:outerShdw>
          </a:effectLst>
        </p:spPr>
      </p:pic>
      <p:pic>
        <p:nvPicPr>
          <p:cNvPr id="7" name="תמונה 6">
            <a:extLst>
              <a:ext uri="{FF2B5EF4-FFF2-40B4-BE49-F238E27FC236}">
                <a16:creationId xmlns:a16="http://schemas.microsoft.com/office/drawing/2014/main" id="{E69FA94C-0BFE-66E4-57E5-5A92A53FD05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5907889" y="2666517"/>
            <a:ext cx="5925377" cy="304843"/>
          </a:xfrm>
          <a:prstGeom prst="rect">
            <a:avLst/>
          </a:prstGeom>
          <a:ln>
            <a:noFill/>
          </a:ln>
          <a:effectLst>
            <a:outerShdw blurRad="292100" dist="139700" dir="2700000" algn="tl" rotWithShape="0">
              <a:srgbClr val="333333">
                <a:alpha val="65000"/>
              </a:srgbClr>
            </a:outerShdw>
          </a:effectLst>
        </p:spPr>
      </p:pic>
      <p:pic>
        <p:nvPicPr>
          <p:cNvPr id="10" name="תמונה 9">
            <a:extLst>
              <a:ext uri="{FF2B5EF4-FFF2-40B4-BE49-F238E27FC236}">
                <a16:creationId xmlns:a16="http://schemas.microsoft.com/office/drawing/2014/main" id="{604A1C60-347F-B545-207C-FC4A9F06919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Lst>
          </a:blip>
          <a:srcRect t="7124" r="5117"/>
          <a:stretch/>
        </p:blipFill>
        <p:spPr>
          <a:xfrm>
            <a:off x="3554886" y="3596640"/>
            <a:ext cx="7854794" cy="628185"/>
          </a:xfrm>
          <a:prstGeom prst="rect">
            <a:avLst/>
          </a:prstGeom>
        </p:spPr>
      </p:pic>
    </p:spTree>
    <p:extLst>
      <p:ext uri="{BB962C8B-B14F-4D97-AF65-F5344CB8AC3E}">
        <p14:creationId xmlns:p14="http://schemas.microsoft.com/office/powerpoint/2010/main" val="13222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grpSp>
        <p:nvGrpSpPr>
          <p:cNvPr id="4" name="קבוצה 3">
            <a:extLst>
              <a:ext uri="{FF2B5EF4-FFF2-40B4-BE49-F238E27FC236}">
                <a16:creationId xmlns:a16="http://schemas.microsoft.com/office/drawing/2014/main" id="{B2B8E3C9-916F-3C51-9522-B39884DA6162}"/>
              </a:ext>
            </a:extLst>
          </p:cNvPr>
          <p:cNvGrpSpPr/>
          <p:nvPr/>
        </p:nvGrpSpPr>
        <p:grpSpPr>
          <a:xfrm>
            <a:off x="358734" y="884626"/>
            <a:ext cx="2502569" cy="2424847"/>
            <a:chOff x="1807064" y="908689"/>
            <a:chExt cx="2502569" cy="2424847"/>
          </a:xfrm>
        </p:grpSpPr>
        <p:pic>
          <p:nvPicPr>
            <p:cNvPr id="5" name="תמונה 4">
              <a:extLst>
                <a:ext uri="{FF2B5EF4-FFF2-40B4-BE49-F238E27FC236}">
                  <a16:creationId xmlns:a16="http://schemas.microsoft.com/office/drawing/2014/main" id="{78661D07-C189-4CA9-F56D-1F388E36C984}"/>
                </a:ext>
              </a:extLst>
            </p:cNvPr>
            <p:cNvPicPr>
              <a:picLocks noChangeAspect="1"/>
            </p:cNvPicPr>
            <p:nvPr/>
          </p:nvPicPr>
          <p:blipFill rotWithShape="1">
            <a:blip r:embed="rId5"/>
            <a:srcRect l="571" t="7892" r="77231" b="11359"/>
            <a:stretch/>
          </p:blipFill>
          <p:spPr>
            <a:xfrm>
              <a:off x="1807064" y="908689"/>
              <a:ext cx="2502569" cy="2424847"/>
            </a:xfrm>
            <a:prstGeom prst="ellipse">
              <a:avLst/>
            </a:prstGeom>
          </p:spPr>
        </p:pic>
        <p:sp>
          <p:nvSpPr>
            <p:cNvPr id="6" name="תיבת טקסט 5">
              <a:extLst>
                <a:ext uri="{FF2B5EF4-FFF2-40B4-BE49-F238E27FC236}">
                  <a16:creationId xmlns:a16="http://schemas.microsoft.com/office/drawing/2014/main" id="{A855F3B2-0C64-AC7C-A99E-FC5CBD752B77}"/>
                </a:ext>
              </a:extLst>
            </p:cNvPr>
            <p:cNvSpPr txBox="1"/>
            <p:nvPr/>
          </p:nvSpPr>
          <p:spPr>
            <a:xfrm>
              <a:off x="2298031" y="2442892"/>
              <a:ext cx="673768" cy="400110"/>
            </a:xfrm>
            <a:prstGeom prst="rect">
              <a:avLst/>
            </a:prstGeom>
            <a:solidFill>
              <a:srgbClr val="F5A1C0"/>
            </a:solidFill>
            <a:ln>
              <a:noFill/>
            </a:ln>
          </p:spPr>
          <p:txBody>
            <a:bodyPr wrap="square" rtlCol="0">
              <a:spAutoFit/>
            </a:bodyPr>
            <a:lstStyle/>
            <a:p>
              <a:r>
                <a:rPr lang="he-IL" sz="2000">
                  <a:latin typeface="David" panose="020E0502060401010101" pitchFamily="34" charset="-79"/>
                  <a:cs typeface="David" panose="020E0502060401010101" pitchFamily="34" charset="-79"/>
                </a:rPr>
                <a:t>20%</a:t>
              </a:r>
              <a:endParaRPr lang="en-US" sz="2000">
                <a:latin typeface="David" panose="020E0502060401010101" pitchFamily="34" charset="-79"/>
                <a:cs typeface="David" panose="020E0502060401010101" pitchFamily="34" charset="-79"/>
              </a:endParaRPr>
            </a:p>
          </p:txBody>
        </p:sp>
      </p:grpSp>
      <p:pic>
        <p:nvPicPr>
          <p:cNvPr id="9" name="תמונה 8">
            <a:extLst>
              <a:ext uri="{FF2B5EF4-FFF2-40B4-BE49-F238E27FC236}">
                <a16:creationId xmlns:a16="http://schemas.microsoft.com/office/drawing/2014/main" id="{BF60B6B6-3256-095F-2D28-4D122236F05D}"/>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40000"/>
                    </a14:imgEffect>
                  </a14:imgLayer>
                </a14:imgProps>
              </a:ext>
            </a:extLst>
          </a:blip>
          <a:srcRect l="3706" t="53335" r="4831" b="13375"/>
          <a:stretch/>
        </p:blipFill>
        <p:spPr>
          <a:xfrm>
            <a:off x="4157119" y="629467"/>
            <a:ext cx="7676147" cy="1804470"/>
          </a:xfrm>
          <a:prstGeom prst="rect">
            <a:avLst/>
          </a:prstGeom>
          <a:ln>
            <a:noFill/>
          </a:ln>
          <a:effectLst>
            <a:outerShdw blurRad="292100" dist="139700" dir="2700000" algn="tl" rotWithShape="0">
              <a:srgbClr val="333333">
                <a:alpha val="65000"/>
              </a:srgbClr>
            </a:outerShdw>
          </a:effectLst>
        </p:spPr>
      </p:pic>
      <p:pic>
        <p:nvPicPr>
          <p:cNvPr id="3" name="תמונה 2">
            <a:extLst>
              <a:ext uri="{FF2B5EF4-FFF2-40B4-BE49-F238E27FC236}">
                <a16:creationId xmlns:a16="http://schemas.microsoft.com/office/drawing/2014/main" id="{9E9F12DF-5E45-3B7C-0A65-8C19910C6DE6}"/>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b="46404"/>
          <a:stretch/>
        </p:blipFill>
        <p:spPr>
          <a:xfrm>
            <a:off x="4155044" y="2818940"/>
            <a:ext cx="7678222" cy="357398"/>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FF8F97C9-BAC4-4BE5-0F5E-942A151BB664}"/>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Lst>
          </a:blip>
          <a:srcRect t="52572" b="4005"/>
          <a:stretch/>
        </p:blipFill>
        <p:spPr>
          <a:xfrm>
            <a:off x="4155044" y="4853940"/>
            <a:ext cx="7678222" cy="289559"/>
          </a:xfrm>
          <a:prstGeom prst="rect">
            <a:avLst/>
          </a:prstGeom>
          <a:ln>
            <a:noFill/>
          </a:ln>
          <a:effectLst>
            <a:outerShdw blurRad="292100" dist="139700" dir="2700000" algn="tl" rotWithShape="0">
              <a:srgbClr val="333333">
                <a:alpha val="65000"/>
              </a:srgbClr>
            </a:outerShdw>
          </a:effectLst>
        </p:spPr>
      </p:pic>
      <p:pic>
        <p:nvPicPr>
          <p:cNvPr id="12" name="תמונה 11">
            <a:extLst>
              <a:ext uri="{FF2B5EF4-FFF2-40B4-BE49-F238E27FC236}">
                <a16:creationId xmlns:a16="http://schemas.microsoft.com/office/drawing/2014/main" id="{38C694B3-A19B-384A-8793-8AD4847941A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Lst>
          </a:blip>
          <a:srcRect r="4476" b="1108"/>
          <a:stretch/>
        </p:blipFill>
        <p:spPr>
          <a:xfrm>
            <a:off x="3278622" y="3353005"/>
            <a:ext cx="8171698" cy="650036"/>
          </a:xfrm>
          <a:prstGeom prst="rect">
            <a:avLst/>
          </a:prstGeom>
        </p:spPr>
      </p:pic>
      <p:pic>
        <p:nvPicPr>
          <p:cNvPr id="14" name="תמונה 13">
            <a:extLst>
              <a:ext uri="{FF2B5EF4-FFF2-40B4-BE49-F238E27FC236}">
                <a16:creationId xmlns:a16="http://schemas.microsoft.com/office/drawing/2014/main" id="{3FC6B4C9-0CD9-78AF-BECA-E8C610A041B0}"/>
              </a:ext>
            </a:extLst>
          </p:cNvPr>
          <p:cNvPicPr>
            <a:picLocks noChangeAspect="1"/>
          </p:cNvPicPr>
          <p:nvPr/>
        </p:nvPicPr>
        <p:blipFill rotWithShape="1">
          <a:blip r:embed="rId12">
            <a:extLst>
              <a:ext uri="{BEBA8EAE-BF5A-486C-A8C5-ECC9F3942E4B}">
                <a14:imgProps xmlns:a14="http://schemas.microsoft.com/office/drawing/2010/main">
                  <a14:imgLayer r:embed="rId13">
                    <a14:imgEffect>
                      <a14:brightnessContrast contrast="40000"/>
                    </a14:imgEffect>
                  </a14:imgLayer>
                </a14:imgProps>
              </a:ext>
            </a:extLst>
          </a:blip>
          <a:srcRect r="4604"/>
          <a:stretch/>
        </p:blipFill>
        <p:spPr>
          <a:xfrm>
            <a:off x="3516780" y="5357578"/>
            <a:ext cx="7933540" cy="1000265"/>
          </a:xfrm>
          <a:prstGeom prst="rect">
            <a:avLst/>
          </a:prstGeom>
        </p:spPr>
      </p:pic>
    </p:spTree>
    <p:extLst>
      <p:ext uri="{BB962C8B-B14F-4D97-AF65-F5344CB8AC3E}">
        <p14:creationId xmlns:p14="http://schemas.microsoft.com/office/powerpoint/2010/main" val="2451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31492"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sp>
        <p:nvSpPr>
          <p:cNvPr id="7" name="תיבת טקסט 6">
            <a:extLst>
              <a:ext uri="{FF2B5EF4-FFF2-40B4-BE49-F238E27FC236}">
                <a16:creationId xmlns:a16="http://schemas.microsoft.com/office/drawing/2014/main" id="{31014371-9771-5830-9BEC-9CB567E65118}"/>
              </a:ext>
            </a:extLst>
          </p:cNvPr>
          <p:cNvSpPr txBox="1"/>
          <p:nvPr/>
        </p:nvSpPr>
        <p:spPr>
          <a:xfrm>
            <a:off x="2502569" y="884626"/>
            <a:ext cx="8059694" cy="4628190"/>
          </a:xfrm>
          <a:prstGeom prst="rect">
            <a:avLst/>
          </a:prstGeom>
          <a:noFill/>
        </p:spPr>
        <p:txBody>
          <a:bodyPr wrap="square">
            <a:spAutoFit/>
          </a:bodyPr>
          <a:lstStyle/>
          <a:p>
            <a:pPr>
              <a:lnSpc>
                <a:spcPct val="150000"/>
              </a:lnSpc>
            </a:pPr>
            <a:r>
              <a:rPr lang="he-IL" b="1">
                <a:latin typeface="David" panose="020E0502060401010101" pitchFamily="34" charset="-79"/>
                <a:cs typeface="David" panose="020E0502060401010101" pitchFamily="34" charset="-79"/>
              </a:rPr>
              <a:t>הערות: </a:t>
            </a:r>
          </a:p>
          <a:p>
            <a:pPr marL="285750" indent="-285750">
              <a:lnSpc>
                <a:spcPct val="150000"/>
              </a:lnSpc>
              <a:buFont typeface="Arial" panose="020B0604020202020204" pitchFamily="34" charset="0"/>
              <a:buChar char="•"/>
            </a:pPr>
            <a:r>
              <a:rPr lang="he-IL">
                <a:latin typeface="David" panose="020E0502060401010101" pitchFamily="34" charset="-79"/>
                <a:cs typeface="David" panose="020E0502060401010101" pitchFamily="34" charset="-79"/>
              </a:rPr>
              <a:t>המעבר מדיאגרמת עיגול לטבלת שכיחויות יחסיות הוא מעבר ישיר, ובו מעתיקים למעשה את המידע שעל הגזרות לטבלה. </a:t>
            </a:r>
          </a:p>
          <a:p>
            <a:pPr marL="285750" indent="-285750">
              <a:lnSpc>
                <a:spcPct val="150000"/>
              </a:lnSpc>
              <a:buFont typeface="Arial" panose="020B0604020202020204" pitchFamily="34" charset="0"/>
              <a:buChar char="•"/>
            </a:pPr>
            <a:r>
              <a:rPr lang="he-IL">
                <a:solidFill>
                  <a:schemeClr val="accent2">
                    <a:lumMod val="75000"/>
                  </a:schemeClr>
                </a:solidFill>
                <a:latin typeface="David" panose="020E0502060401010101" pitchFamily="34" charset="-79"/>
                <a:cs typeface="David" panose="020E0502060401010101" pitchFamily="34" charset="-79"/>
              </a:rPr>
              <a:t>המעבר מדיאגרמת עיגול לטבלת שכיחויות מחייב שיינתן מידע מספרי כלשהו – או שתינתן הכמות השלמה (כמו בדוגמה) או כמות מסוימת של חלק מהעיגול, שאת השכיחות היחסית שלו אנו יודעים מהסרטוט. </a:t>
            </a:r>
          </a:p>
          <a:p>
            <a:pPr marL="285750" indent="-285750">
              <a:lnSpc>
                <a:spcPct val="150000"/>
              </a:lnSpc>
              <a:buFont typeface="Arial" panose="020B0604020202020204" pitchFamily="34" charset="0"/>
              <a:buChar char="•"/>
            </a:pPr>
            <a:r>
              <a:rPr lang="he-IL">
                <a:latin typeface="David" panose="020E0502060401010101" pitchFamily="34" charset="-79"/>
                <a:cs typeface="David" panose="020E0502060401010101" pitchFamily="34" charset="-79"/>
              </a:rPr>
              <a:t>המעבר מטבלת שכיחויות יחסיות לדיאגרמת עיגול מאפשר לראות את המידע באופן ויזואלי ולאתר אותו ביתר קלות. כדי לסרטט דיאגרמת עיגול יש לבנות את הגזרות בהתאם לחלק היחסי שלהן מתוך השלם.</a:t>
            </a:r>
          </a:p>
          <a:p>
            <a:pPr marL="285750" indent="-285750">
              <a:lnSpc>
                <a:spcPct val="150000"/>
              </a:lnSpc>
              <a:buFont typeface="Arial" panose="020B0604020202020204" pitchFamily="34" charset="0"/>
              <a:buChar char="•"/>
            </a:pPr>
            <a:r>
              <a:rPr lang="he-IL">
                <a:solidFill>
                  <a:srgbClr val="D52E72"/>
                </a:solidFill>
                <a:latin typeface="David" panose="020E0502060401010101" pitchFamily="34" charset="-79"/>
                <a:cs typeface="David" panose="020E0502060401010101" pitchFamily="34" charset="-79"/>
              </a:rPr>
              <a:t>המעבר מטבלת שכיחויות לדיאגרמת עיגול אינו מעבר ישיר, ויש לחשב תחילה את השכיחויות היחסיות. </a:t>
            </a:r>
            <a:endParaRPr lang="en-US">
              <a:solidFill>
                <a:srgbClr val="D52E7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12493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2" y="163593"/>
            <a:ext cx="4006575" cy="1148653"/>
          </a:xfrm>
          <a:prstGeom prst="rect">
            <a:avLst/>
          </a:prstGeom>
        </p:spPr>
      </p:pic>
      <p:sp>
        <p:nvSpPr>
          <p:cNvPr id="8" name="כותרת משנה 2">
            <a:extLst>
              <a:ext uri="{FF2B5EF4-FFF2-40B4-BE49-F238E27FC236}">
                <a16:creationId xmlns:a16="http://schemas.microsoft.com/office/drawing/2014/main" id="{1EBBA568-EE83-D293-F28F-194948759543}"/>
              </a:ext>
            </a:extLst>
          </p:cNvPr>
          <p:cNvSpPr txBox="1">
            <a:spLocks/>
          </p:cNvSpPr>
          <p:nvPr/>
        </p:nvSpPr>
        <p:spPr>
          <a:xfrm>
            <a:off x="1544595" y="3004897"/>
            <a:ext cx="9963794"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b="1">
                <a:solidFill>
                  <a:srgbClr val="9C4226"/>
                </a:solidFill>
                <a:effectLst>
                  <a:outerShdw blurRad="38100" dist="38100" dir="2700000" algn="tl">
                    <a:srgbClr val="000000">
                      <a:alpha val="43137"/>
                    </a:srgbClr>
                  </a:outerShdw>
                </a:effectLst>
              </a:rPr>
              <a:t>ג. מעבר מגרף נקודות לטבלת שכיחויות ולהפך</a:t>
            </a:r>
          </a:p>
        </p:txBody>
      </p:sp>
      <p:sp>
        <p:nvSpPr>
          <p:cNvPr id="9" name="כותרת משנה 2">
            <a:extLst>
              <a:ext uri="{FF2B5EF4-FFF2-40B4-BE49-F238E27FC236}">
                <a16:creationId xmlns:a16="http://schemas.microsoft.com/office/drawing/2014/main" id="{22AE486E-E3D4-333A-A9FF-B2A47D03CEC7}"/>
              </a:ext>
            </a:extLst>
          </p:cNvPr>
          <p:cNvSpPr txBox="1">
            <a:spLocks/>
          </p:cNvSpPr>
          <p:nvPr/>
        </p:nvSpPr>
        <p:spPr>
          <a:xfrm>
            <a:off x="7829377" y="1420125"/>
            <a:ext cx="436262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u="sng">
                <a:effectLst>
                  <a:outerShdw blurRad="38100" dist="38100" dir="2700000" algn="tl">
                    <a:srgbClr val="000000">
                      <a:alpha val="43137"/>
                    </a:srgbClr>
                  </a:outerShdw>
                </a:effectLst>
              </a:rPr>
              <a:t>יחידה שנייה</a:t>
            </a:r>
          </a:p>
        </p:txBody>
      </p:sp>
      <p:sp>
        <p:nvSpPr>
          <p:cNvPr id="10" name="כותרת משנה 2">
            <a:extLst>
              <a:ext uri="{FF2B5EF4-FFF2-40B4-BE49-F238E27FC236}">
                <a16:creationId xmlns:a16="http://schemas.microsoft.com/office/drawing/2014/main" id="{DB1460F2-F2F5-68A5-46E2-B335B3AD9B4D}"/>
              </a:ext>
            </a:extLst>
          </p:cNvPr>
          <p:cNvSpPr txBox="1">
            <a:spLocks/>
          </p:cNvSpPr>
          <p:nvPr/>
        </p:nvSpPr>
        <p:spPr>
          <a:xfrm>
            <a:off x="176269" y="2212511"/>
            <a:ext cx="11627803"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000" b="1"/>
              <a:t>מעבר בין ייצוג הנתונים בטבלה לייצוגים ויזואליים ולהפך</a:t>
            </a:r>
          </a:p>
        </p:txBody>
      </p:sp>
    </p:spTree>
    <p:extLst>
      <p:ext uri="{BB962C8B-B14F-4D97-AF65-F5344CB8AC3E}">
        <p14:creationId xmlns:p14="http://schemas.microsoft.com/office/powerpoint/2010/main" val="404190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50F3199F-35E5-8A93-897C-7265A5CCD16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488976" y="236645"/>
            <a:ext cx="6506483" cy="419158"/>
          </a:xfrm>
          <a:prstGeom prst="rect">
            <a:avLst/>
          </a:prstGeom>
          <a:ln>
            <a:noFill/>
          </a:ln>
          <a:effectLst>
            <a:outerShdw blurRad="190500" algn="tl" rotWithShape="0">
              <a:srgbClr val="000000">
                <a:alpha val="70000"/>
              </a:srgbClr>
            </a:outerShdw>
          </a:effectLst>
        </p:spPr>
      </p:pic>
      <p:pic>
        <p:nvPicPr>
          <p:cNvPr id="4" name="תמונה 3">
            <a:extLst>
              <a:ext uri="{FF2B5EF4-FFF2-40B4-BE49-F238E27FC236}">
                <a16:creationId xmlns:a16="http://schemas.microsoft.com/office/drawing/2014/main" id="{47A85E78-28C5-8132-7A43-432BD02ABABA}"/>
              </a:ext>
            </a:extLst>
          </p:cNvPr>
          <p:cNvPicPr>
            <a:picLocks noChangeAspect="1"/>
          </p:cNvPicPr>
          <p:nvPr/>
        </p:nvPicPr>
        <p:blipFill>
          <a:blip r:embed="rId7"/>
          <a:stretch>
            <a:fillRect/>
          </a:stretch>
        </p:blipFill>
        <p:spPr>
          <a:xfrm>
            <a:off x="2216728" y="4190528"/>
            <a:ext cx="2701635" cy="2616238"/>
          </a:xfrm>
          <a:prstGeom prst="rect">
            <a:avLst/>
          </a:prstGeom>
        </p:spPr>
      </p:pic>
      <p:pic>
        <p:nvPicPr>
          <p:cNvPr id="6" name="תמונה 5">
            <a:extLst>
              <a:ext uri="{FF2B5EF4-FFF2-40B4-BE49-F238E27FC236}">
                <a16:creationId xmlns:a16="http://schemas.microsoft.com/office/drawing/2014/main" id="{00C02A2C-DC6B-3FA3-801B-88FADD36F2BE}"/>
              </a:ext>
            </a:extLst>
          </p:cNvPr>
          <p:cNvPicPr>
            <a:picLocks noChangeAspect="1"/>
          </p:cNvPicPr>
          <p:nvPr/>
        </p:nvPicPr>
        <p:blipFill>
          <a:blip r:embed="rId8"/>
          <a:stretch>
            <a:fillRect/>
          </a:stretch>
        </p:blipFill>
        <p:spPr>
          <a:xfrm>
            <a:off x="611845" y="971181"/>
            <a:ext cx="4893008" cy="3148813"/>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BC710F0E-B3BF-DDF2-9A01-A1D63A85E200}"/>
              </a:ext>
            </a:extLst>
          </p:cNvPr>
          <p:cNvPicPr>
            <a:picLocks noChangeAspect="1"/>
          </p:cNvPicPr>
          <p:nvPr/>
        </p:nvPicPr>
        <p:blipFill>
          <a:blip r:embed="rId9"/>
          <a:stretch>
            <a:fillRect/>
          </a:stretch>
        </p:blipFill>
        <p:spPr>
          <a:xfrm>
            <a:off x="6160771" y="971181"/>
            <a:ext cx="5162891" cy="2264122"/>
          </a:xfrm>
          <a:prstGeom prst="rect">
            <a:avLst/>
          </a:prstGeom>
          <a:ln>
            <a:noFill/>
          </a:ln>
          <a:effectLst>
            <a:outerShdw blurRad="190500" algn="tl" rotWithShape="0">
              <a:srgbClr val="000000">
                <a:alpha val="70000"/>
              </a:srgbClr>
            </a:outerShdw>
          </a:effectLst>
        </p:spPr>
      </p:pic>
      <p:sp>
        <p:nvSpPr>
          <p:cNvPr id="11" name="תיבת טקסט 10">
            <a:extLst>
              <a:ext uri="{FF2B5EF4-FFF2-40B4-BE49-F238E27FC236}">
                <a16:creationId xmlns:a16="http://schemas.microsoft.com/office/drawing/2014/main" id="{C1472823-00CE-1457-4B89-05D2071C1286}"/>
              </a:ext>
            </a:extLst>
          </p:cNvPr>
          <p:cNvSpPr txBox="1"/>
          <p:nvPr/>
        </p:nvSpPr>
        <p:spPr>
          <a:xfrm>
            <a:off x="5504853" y="4070657"/>
            <a:ext cx="6096000" cy="2550698"/>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לפנינו שלושה ייצוגים: טבלה, דיאגרמת עמודות ודיאגרמת עיגול. הנתונים המספריים המדויקים ניתנו בטבלה, ולכן ייצוג זה עדיף במענה לסעיף זה. </a:t>
            </a:r>
          </a:p>
          <a:p>
            <a:pPr>
              <a:lnSpc>
                <a:spcPct val="150000"/>
              </a:lnSpc>
            </a:pPr>
            <a:r>
              <a:rPr lang="he-IL">
                <a:latin typeface="David" panose="020E0502060401010101" pitchFamily="34" charset="-79"/>
                <a:cs typeface="David" panose="020E0502060401010101" pitchFamily="34" charset="-79"/>
              </a:rPr>
              <a:t>בתשובה לשאלה, יש 5300 חנויות המוכרות נעליים. נדגיש שדיאגרמת העמודות ממחישה ויזואלית את השכיחות בצורה הטובה ביותר. </a:t>
            </a:r>
            <a:r>
              <a:rPr lang="he-IL" u="sng">
                <a:latin typeface="David" panose="020E0502060401010101" pitchFamily="34" charset="-79"/>
                <a:cs typeface="David" panose="020E0502060401010101" pitchFamily="34" charset="-79"/>
              </a:rPr>
              <a:t>תשובה</a:t>
            </a:r>
            <a:r>
              <a:rPr lang="he-IL">
                <a:latin typeface="David" panose="020E0502060401010101" pitchFamily="34" charset="-79"/>
                <a:cs typeface="David" panose="020E0502060401010101" pitchFamily="34" charset="-79"/>
              </a:rPr>
              <a:t>: 5300 חנויות, ייצוג באמצעות טבלה.</a:t>
            </a:r>
            <a:endParaRPr lang="en-US">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278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26E495A-E269-E586-526E-DA19158F5EBB}"/>
              </a:ext>
            </a:extLst>
          </p:cNvPr>
          <p:cNvPicPr>
            <a:picLocks noChangeAspect="1"/>
          </p:cNvPicPr>
          <p:nvPr/>
        </p:nvPicPr>
        <p:blipFill rotWithShape="1">
          <a:blip r:embed="rId3"/>
          <a:srcRect l="-1" t="-12286" r="5880" b="17378"/>
          <a:stretch/>
        </p:blipFill>
        <p:spPr>
          <a:xfrm>
            <a:off x="0" y="2827421"/>
            <a:ext cx="12192000" cy="4030579"/>
          </a:xfrm>
          <a:prstGeom prst="rect">
            <a:avLst/>
          </a:prstGeom>
        </p:spPr>
      </p:pic>
      <p:sp>
        <p:nvSpPr>
          <p:cNvPr id="2" name="כותרת משנה 2">
            <a:extLst>
              <a:ext uri="{FF2B5EF4-FFF2-40B4-BE49-F238E27FC236}">
                <a16:creationId xmlns:a16="http://schemas.microsoft.com/office/drawing/2014/main" id="{A915D72C-8E67-FE9E-929D-D19EA78FBC0B}"/>
              </a:ext>
            </a:extLst>
          </p:cNvPr>
          <p:cNvSpPr txBox="1">
            <a:spLocks/>
          </p:cNvSpPr>
          <p:nvPr/>
        </p:nvSpPr>
        <p:spPr>
          <a:xfrm>
            <a:off x="2336799" y="2405881"/>
            <a:ext cx="7788539"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6000" b="1">
                <a:solidFill>
                  <a:srgbClr val="D52E72"/>
                </a:solidFill>
                <a:effectLst>
                  <a:outerShdw blurRad="38100" dist="38100" dir="2700000" algn="tl">
                    <a:srgbClr val="000000">
                      <a:alpha val="43137"/>
                    </a:srgbClr>
                  </a:outerShdw>
                </a:effectLst>
              </a:rPr>
              <a:t>דוגמה פתורה</a:t>
            </a:r>
            <a:endParaRPr lang="he-IL" sz="3000" b="1">
              <a:effectLst>
                <a:outerShdw blurRad="38100" dist="38100" dir="2700000" algn="tl">
                  <a:srgbClr val="000000">
                    <a:alpha val="43137"/>
                  </a:srgbClr>
                </a:outerShdw>
              </a:effectLst>
            </a:endParaRPr>
          </a:p>
        </p:txBody>
      </p:sp>
      <p:pic>
        <p:nvPicPr>
          <p:cNvPr id="22" name="תמונה 21">
            <a:extLst>
              <a:ext uri="{FF2B5EF4-FFF2-40B4-BE49-F238E27FC236}">
                <a16:creationId xmlns:a16="http://schemas.microsoft.com/office/drawing/2014/main" id="{6152B443-17AD-38BC-72B3-A7817199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711" y="185098"/>
            <a:ext cx="4006575" cy="1148653"/>
          </a:xfrm>
          <a:prstGeom prst="rect">
            <a:avLst/>
          </a:prstGeom>
        </p:spPr>
      </p:pic>
      <p:sp>
        <p:nvSpPr>
          <p:cNvPr id="3" name="כותרת משנה 2">
            <a:extLst>
              <a:ext uri="{FF2B5EF4-FFF2-40B4-BE49-F238E27FC236}">
                <a16:creationId xmlns:a16="http://schemas.microsoft.com/office/drawing/2014/main" id="{FE23E111-8885-EB58-671C-9C90179BE5DC}"/>
              </a:ext>
            </a:extLst>
          </p:cNvPr>
          <p:cNvSpPr txBox="1">
            <a:spLocks/>
          </p:cNvSpPr>
          <p:nvPr/>
        </p:nvSpPr>
        <p:spPr>
          <a:xfrm>
            <a:off x="3513951" y="3619807"/>
            <a:ext cx="5619031" cy="843079"/>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000" b="1">
                <a:effectLst>
                  <a:outerShdw blurRad="38100" dist="38100" dir="2700000" algn="tl">
                    <a:srgbClr val="000000">
                      <a:alpha val="43137"/>
                    </a:srgbClr>
                  </a:outerShdw>
                </a:effectLst>
              </a:rPr>
              <a:t>עמודים 97-99</a:t>
            </a:r>
          </a:p>
        </p:txBody>
      </p:sp>
    </p:spTree>
    <p:extLst>
      <p:ext uri="{BB962C8B-B14F-4D97-AF65-F5344CB8AC3E}">
        <p14:creationId xmlns:p14="http://schemas.microsoft.com/office/powerpoint/2010/main" val="1722845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3" name="תמונה 2">
            <a:extLst>
              <a:ext uri="{FF2B5EF4-FFF2-40B4-BE49-F238E27FC236}">
                <a16:creationId xmlns:a16="http://schemas.microsoft.com/office/drawing/2014/main" id="{2A3BD4EB-FB00-26F4-AA22-41631839A655}"/>
              </a:ext>
            </a:extLst>
          </p:cNvPr>
          <p:cNvPicPr>
            <a:picLocks noChangeAspect="1"/>
          </p:cNvPicPr>
          <p:nvPr/>
        </p:nvPicPr>
        <p:blipFill>
          <a:blip r:embed="rId5"/>
          <a:stretch>
            <a:fillRect/>
          </a:stretch>
        </p:blipFill>
        <p:spPr>
          <a:xfrm>
            <a:off x="4666242" y="151584"/>
            <a:ext cx="7220958" cy="2791215"/>
          </a:xfrm>
          <a:prstGeom prst="rect">
            <a:avLst/>
          </a:prstGeom>
          <a:ln>
            <a:noFill/>
          </a:ln>
          <a:effectLst>
            <a:outerShdw blurRad="292100" dist="139700" dir="2700000" algn="tl" rotWithShape="0">
              <a:srgbClr val="333333">
                <a:alpha val="65000"/>
              </a:srgbClr>
            </a:outerShdw>
          </a:effectLst>
        </p:spPr>
      </p:pic>
      <p:sp>
        <p:nvSpPr>
          <p:cNvPr id="8" name="תיבת טקסט 7">
            <a:extLst>
              <a:ext uri="{FF2B5EF4-FFF2-40B4-BE49-F238E27FC236}">
                <a16:creationId xmlns:a16="http://schemas.microsoft.com/office/drawing/2014/main" id="{4D78B8C4-55E2-0BC6-CD30-C10BD0F5285A}"/>
              </a:ext>
            </a:extLst>
          </p:cNvPr>
          <p:cNvSpPr txBox="1"/>
          <p:nvPr/>
        </p:nvSpPr>
        <p:spPr>
          <a:xfrm>
            <a:off x="3972560" y="2942799"/>
            <a:ext cx="7914640" cy="2550698"/>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כדי לבנות גרף מהמידע המוצג בטבלה, יש לתכנן תחילה את מערכת הצירים. </a:t>
            </a:r>
          </a:p>
          <a:p>
            <a:pPr>
              <a:lnSpc>
                <a:spcPct val="150000"/>
              </a:lnSpc>
            </a:pPr>
            <a:r>
              <a:rPr lang="he-IL">
                <a:latin typeface="David" panose="020E0502060401010101" pitchFamily="34" charset="-79"/>
                <a:cs typeface="David" panose="020E0502060401010101" pitchFamily="34" charset="-79"/>
              </a:rPr>
              <a:t>המשתנה הוא היום בשבוע, ולכן נסמן על הציר האופקי את הימים 1 עד 6.</a:t>
            </a:r>
          </a:p>
          <a:p>
            <a:pPr>
              <a:lnSpc>
                <a:spcPct val="150000"/>
              </a:lnSpc>
            </a:pPr>
            <a:r>
              <a:rPr lang="he-IL">
                <a:latin typeface="David" panose="020E0502060401010101" pitchFamily="34" charset="-79"/>
                <a:cs typeface="David" panose="020E0502060401010101" pitchFamily="34" charset="-79"/>
              </a:rPr>
              <a:t>הציר האנכי הוא ציר השכיחות (מספר החבילות) וניתן לראות בטבלה שהמספרים הם עד 100. נסרטט צירים ונסמן שנתות מתאימות בשני הצירים. </a:t>
            </a:r>
          </a:p>
          <a:p>
            <a:pPr>
              <a:lnSpc>
                <a:spcPct val="150000"/>
              </a:lnSpc>
            </a:pPr>
            <a:r>
              <a:rPr lang="he-IL">
                <a:latin typeface="David" panose="020E0502060401010101" pitchFamily="34" charset="-79"/>
                <a:cs typeface="David" panose="020E0502060401010101" pitchFamily="34" charset="-79"/>
              </a:rPr>
              <a:t>בטבלה יש מידע על שני סניפים שונים. כדי שנוכל להבדיל ביניהם, נסמן את המידע לגבי סניף א' בכחול, ואת המידע לגבי סניף ב' בכתום. </a:t>
            </a:r>
          </a:p>
        </p:txBody>
      </p:sp>
      <p:pic>
        <p:nvPicPr>
          <p:cNvPr id="10" name="תמונה 9">
            <a:extLst>
              <a:ext uri="{FF2B5EF4-FFF2-40B4-BE49-F238E27FC236}">
                <a16:creationId xmlns:a16="http://schemas.microsoft.com/office/drawing/2014/main" id="{E58109D0-494B-3D84-049E-09B8B924F79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62081" y="1007517"/>
            <a:ext cx="3610479" cy="3258005"/>
          </a:xfrm>
          <a:prstGeom prst="rect">
            <a:avLst/>
          </a:prstGeom>
        </p:spPr>
      </p:pic>
      <p:sp>
        <p:nvSpPr>
          <p:cNvPr id="11" name="תיבת טקסט 10">
            <a:extLst>
              <a:ext uri="{FF2B5EF4-FFF2-40B4-BE49-F238E27FC236}">
                <a16:creationId xmlns:a16="http://schemas.microsoft.com/office/drawing/2014/main" id="{E04D24F0-C24B-5E28-CDE0-23405A9E2E0C}"/>
              </a:ext>
            </a:extLst>
          </p:cNvPr>
          <p:cNvSpPr txBox="1"/>
          <p:nvPr/>
        </p:nvSpPr>
        <p:spPr>
          <a:xfrm>
            <a:off x="3972560" y="5402213"/>
            <a:ext cx="7914640" cy="1304203"/>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כעת נעבור לסרטוט הנקודות. הנקודה הראשונה שנסמן היא (1,30). </a:t>
            </a:r>
          </a:p>
          <a:p>
            <a:pPr>
              <a:lnSpc>
                <a:spcPct val="150000"/>
              </a:lnSpc>
            </a:pPr>
            <a:r>
              <a:rPr lang="he-IL">
                <a:latin typeface="David" panose="020E0502060401010101" pitchFamily="34" charset="-79"/>
                <a:cs typeface="David" panose="020E0502060401010101" pitchFamily="34" charset="-79"/>
              </a:rPr>
              <a:t>הנקודה היא נקודה כחולה (סניף א'), כי בטבלה ביום 1 נשלחו 30 חבילות מסניף א'. </a:t>
            </a:r>
          </a:p>
          <a:p>
            <a:pPr>
              <a:lnSpc>
                <a:spcPct val="150000"/>
              </a:lnSpc>
            </a:pPr>
            <a:r>
              <a:rPr lang="he-IL">
                <a:latin typeface="David" panose="020E0502060401010101" pitchFamily="34" charset="-79"/>
                <a:cs typeface="David" panose="020E0502060401010101" pitchFamily="34" charset="-79"/>
              </a:rPr>
              <a:t>באופן דומה נסמן את כל הנקודות הכחולות מתוך המידע המופיע בטבלה בשורת סניף א'. </a:t>
            </a:r>
            <a:endParaRPr lang="en-US">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856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sp>
        <p:nvSpPr>
          <p:cNvPr id="3" name="תיבת טקסט 2">
            <a:extLst>
              <a:ext uri="{FF2B5EF4-FFF2-40B4-BE49-F238E27FC236}">
                <a16:creationId xmlns:a16="http://schemas.microsoft.com/office/drawing/2014/main" id="{A5F44124-AE41-3260-BB1A-5B27B02620A8}"/>
              </a:ext>
            </a:extLst>
          </p:cNvPr>
          <p:cNvSpPr txBox="1"/>
          <p:nvPr/>
        </p:nvSpPr>
        <p:spPr>
          <a:xfrm>
            <a:off x="3058349" y="1747385"/>
            <a:ext cx="8483600" cy="888705"/>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נעבור לסרטוט הנקודות הכתומות. </a:t>
            </a:r>
          </a:p>
          <a:p>
            <a:pPr>
              <a:lnSpc>
                <a:spcPct val="150000"/>
              </a:lnSpc>
            </a:pPr>
            <a:r>
              <a:rPr lang="he-IL">
                <a:latin typeface="David" panose="020E0502060401010101" pitchFamily="34" charset="-79"/>
                <a:cs typeface="David" panose="020E0502060401010101" pitchFamily="34" charset="-79"/>
              </a:rPr>
              <a:t>הנקודה הכתומה הראשונה שנסמן היא (1,100), כי לפי הטבלה ביום 1 נשלחו 100 חבילות מסניף ב'. </a:t>
            </a:r>
            <a:endParaRPr lang="en-US">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706B2E0B-AE79-A075-92AD-95BF452CE87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791880" y="3429000"/>
            <a:ext cx="5839640" cy="3191320"/>
          </a:xfrm>
          <a:prstGeom prst="rect">
            <a:avLst/>
          </a:prstGeom>
        </p:spPr>
      </p:pic>
      <p:pic>
        <p:nvPicPr>
          <p:cNvPr id="6" name="תמונה 5">
            <a:extLst>
              <a:ext uri="{FF2B5EF4-FFF2-40B4-BE49-F238E27FC236}">
                <a16:creationId xmlns:a16="http://schemas.microsoft.com/office/drawing/2014/main" id="{6FBD52E8-D129-A97A-A1D4-176C960D5A7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13010" t="24027" r="985" b="24600"/>
          <a:stretch/>
        </p:blipFill>
        <p:spPr>
          <a:xfrm>
            <a:off x="5267573" y="167663"/>
            <a:ext cx="6210410" cy="1433926"/>
          </a:xfrm>
          <a:prstGeom prst="rect">
            <a:avLst/>
          </a:prstGeom>
          <a:ln>
            <a:noFill/>
          </a:ln>
          <a:effectLst>
            <a:outerShdw blurRad="292100" dist="139700" dir="2700000" algn="tl" rotWithShape="0">
              <a:srgbClr val="333333">
                <a:alpha val="65000"/>
              </a:srgbClr>
            </a:outerShdw>
          </a:effectLst>
        </p:spPr>
      </p:pic>
      <p:sp>
        <p:nvSpPr>
          <p:cNvPr id="8" name="תיבת טקסט 7">
            <a:extLst>
              <a:ext uri="{FF2B5EF4-FFF2-40B4-BE49-F238E27FC236}">
                <a16:creationId xmlns:a16="http://schemas.microsoft.com/office/drawing/2014/main" id="{B14C87B9-5CBE-3886-AB45-F294A9220891}"/>
              </a:ext>
            </a:extLst>
          </p:cNvPr>
          <p:cNvSpPr txBox="1"/>
          <p:nvPr/>
        </p:nvSpPr>
        <p:spPr>
          <a:xfrm>
            <a:off x="1295400" y="2735270"/>
            <a:ext cx="10246549" cy="887294"/>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באופן דומה נסמן את כל הנקודות הכתומות מתוך המידע המופיע בטבלה בשורת סניף ב'. </a:t>
            </a:r>
          </a:p>
          <a:p>
            <a:pPr>
              <a:lnSpc>
                <a:spcPct val="150000"/>
              </a:lnSpc>
            </a:pPr>
            <a:r>
              <a:rPr lang="he-IL">
                <a:latin typeface="David" panose="020E0502060401010101" pitchFamily="34" charset="-79"/>
                <a:cs typeface="David" panose="020E0502060401010101" pitchFamily="34" charset="-79"/>
              </a:rPr>
              <a:t>כך ייראה הגרף לאחר סימון כל הנקודות:</a:t>
            </a:r>
            <a:endParaRPr lang="en-US"/>
          </a:p>
        </p:txBody>
      </p:sp>
    </p:spTree>
    <p:extLst>
      <p:ext uri="{BB962C8B-B14F-4D97-AF65-F5344CB8AC3E}">
        <p14:creationId xmlns:p14="http://schemas.microsoft.com/office/powerpoint/2010/main" val="84672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706B2E0B-AE79-A075-92AD-95BF452CE87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57192" y="2801356"/>
            <a:ext cx="5839640" cy="3191320"/>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6FBD52E8-D129-A97A-A1D4-176C960D5A7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13010" t="24027" r="985" b="24600"/>
          <a:stretch/>
        </p:blipFill>
        <p:spPr>
          <a:xfrm>
            <a:off x="357192" y="1210690"/>
            <a:ext cx="6210410" cy="1433926"/>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4BCCED6F-8360-5BB1-1635-71D11721608E}"/>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462397" y="284661"/>
            <a:ext cx="8316486" cy="685896"/>
          </a:xfrm>
          <a:prstGeom prst="rect">
            <a:avLst/>
          </a:prstGeom>
          <a:ln>
            <a:noFill/>
          </a:ln>
          <a:effectLst>
            <a:outerShdw blurRad="292100" dist="139700" dir="2700000" algn="tl" rotWithShape="0">
              <a:srgbClr val="333333">
                <a:alpha val="65000"/>
              </a:srgbClr>
            </a:outerShdw>
          </a:effectLst>
        </p:spPr>
      </p:pic>
      <p:sp>
        <p:nvSpPr>
          <p:cNvPr id="9" name="תיבת טקסט 8">
            <a:extLst>
              <a:ext uri="{FF2B5EF4-FFF2-40B4-BE49-F238E27FC236}">
                <a16:creationId xmlns:a16="http://schemas.microsoft.com/office/drawing/2014/main" id="{78BE6D44-8422-66B7-A425-E4BBF459C296}"/>
              </a:ext>
            </a:extLst>
          </p:cNvPr>
          <p:cNvSpPr txBox="1"/>
          <p:nvPr/>
        </p:nvSpPr>
        <p:spPr>
          <a:xfrm>
            <a:off x="6705600" y="1828059"/>
            <a:ext cx="4887898" cy="2966197"/>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כדי למצוא בקלות את המספר הגדול ביותר של חבילות שנשלחו מסניף א', נחפש את הנקודה הכחולה הגבוהה ביותר. </a:t>
            </a:r>
          </a:p>
          <a:p>
            <a:pPr>
              <a:lnSpc>
                <a:spcPct val="150000"/>
              </a:lnSpc>
            </a:pPr>
            <a:r>
              <a:rPr lang="he-IL">
                <a:latin typeface="David" panose="020E0502060401010101" pitchFamily="34" charset="-79"/>
                <a:cs typeface="David" panose="020E0502060401010101" pitchFamily="34" charset="-79"/>
              </a:rPr>
              <a:t>קל לאתר את המידע המבוקש מתוך הגרף. </a:t>
            </a:r>
          </a:p>
          <a:p>
            <a:pPr>
              <a:lnSpc>
                <a:spcPct val="150000"/>
              </a:lnSpc>
            </a:pPr>
            <a:r>
              <a:rPr lang="he-IL">
                <a:latin typeface="David" panose="020E0502060401010101" pitchFamily="34" charset="-79"/>
                <a:cs typeface="David" panose="020E0502060401010101" pitchFamily="34" charset="-79"/>
              </a:rPr>
              <a:t>מובן שהמידע מופיע גם בטבלה, אך פחות נוח לאתרו שם. המספר הגדול ביותר של חבילות מסניף א' היה 90 חבילות, והן נשלחו ביום 4.</a:t>
            </a:r>
            <a:endParaRPr lang="en-US">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750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706B2E0B-AE79-A075-92AD-95BF452CE87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57192" y="2801356"/>
            <a:ext cx="5839640" cy="3191320"/>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6FBD52E8-D129-A97A-A1D4-176C960D5A7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13010" t="24027" r="985" b="24600"/>
          <a:stretch/>
        </p:blipFill>
        <p:spPr>
          <a:xfrm>
            <a:off x="357192" y="1241170"/>
            <a:ext cx="6210410" cy="1433926"/>
          </a:xfrm>
          <a:prstGeom prst="rect">
            <a:avLst/>
          </a:prstGeom>
          <a:ln>
            <a:noFill/>
          </a:ln>
          <a:effectLst>
            <a:outerShdw blurRad="292100" dist="139700" dir="2700000" algn="tl" rotWithShape="0">
              <a:srgbClr val="333333">
                <a:alpha val="65000"/>
              </a:srgbClr>
            </a:outerShdw>
          </a:effectLst>
        </p:spPr>
      </p:pic>
      <p:sp>
        <p:nvSpPr>
          <p:cNvPr id="9" name="תיבת טקסט 8">
            <a:extLst>
              <a:ext uri="{FF2B5EF4-FFF2-40B4-BE49-F238E27FC236}">
                <a16:creationId xmlns:a16="http://schemas.microsoft.com/office/drawing/2014/main" id="{78BE6D44-8422-66B7-A425-E4BBF459C296}"/>
              </a:ext>
            </a:extLst>
          </p:cNvPr>
          <p:cNvSpPr txBox="1"/>
          <p:nvPr/>
        </p:nvSpPr>
        <p:spPr>
          <a:xfrm>
            <a:off x="6705600" y="1828059"/>
            <a:ext cx="4887898" cy="2550698"/>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כדי למצוא בקלות את המספר הקטן ביותר של חבילות שנשלחו מסניף ב', נחפש את הנקודה הכתומה הנמוכה ביותר. </a:t>
            </a:r>
          </a:p>
          <a:p>
            <a:pPr>
              <a:lnSpc>
                <a:spcPct val="150000"/>
              </a:lnSpc>
            </a:pPr>
            <a:r>
              <a:rPr lang="he-IL">
                <a:latin typeface="David" panose="020E0502060401010101" pitchFamily="34" charset="-79"/>
                <a:cs typeface="David" panose="020E0502060401010101" pitchFamily="34" charset="-79"/>
              </a:rPr>
              <a:t>קל לאתר את המידע המבוקש מתוך הגרף. המספר הקטן ביותר של חבילות מסניף ב' היה 60 חבילות, והן נשלחו ביום 3.</a:t>
            </a:r>
            <a:endParaRPr lang="en-US">
              <a:latin typeface="David" panose="020E0502060401010101" pitchFamily="34" charset="-79"/>
              <a:cs typeface="David" panose="020E0502060401010101" pitchFamily="34" charset="-79"/>
            </a:endParaRPr>
          </a:p>
        </p:txBody>
      </p:sp>
      <p:pic>
        <p:nvPicPr>
          <p:cNvPr id="3" name="תמונה 2">
            <a:extLst>
              <a:ext uri="{FF2B5EF4-FFF2-40B4-BE49-F238E27FC236}">
                <a16:creationId xmlns:a16="http://schemas.microsoft.com/office/drawing/2014/main" id="{A78C3ADA-014A-597E-56FC-FE204797C584}"/>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179162" y="236836"/>
            <a:ext cx="8602275" cy="647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331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706B2E0B-AE79-A075-92AD-95BF452CE87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357192" y="2801356"/>
            <a:ext cx="5839640" cy="3191320"/>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6FBD52E8-D129-A97A-A1D4-176C960D5A7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13010" t="24027" r="985" b="24600"/>
          <a:stretch/>
        </p:blipFill>
        <p:spPr>
          <a:xfrm>
            <a:off x="357192" y="1210690"/>
            <a:ext cx="6210410" cy="1433926"/>
          </a:xfrm>
          <a:prstGeom prst="rect">
            <a:avLst/>
          </a:prstGeom>
          <a:ln>
            <a:noFill/>
          </a:ln>
          <a:effectLst>
            <a:outerShdw blurRad="292100" dist="139700" dir="2700000" algn="tl" rotWithShape="0">
              <a:srgbClr val="333333">
                <a:alpha val="65000"/>
              </a:srgbClr>
            </a:outerShdw>
          </a:effectLst>
        </p:spPr>
      </p:pic>
      <p:sp>
        <p:nvSpPr>
          <p:cNvPr id="9" name="תיבת טקסט 8">
            <a:extLst>
              <a:ext uri="{FF2B5EF4-FFF2-40B4-BE49-F238E27FC236}">
                <a16:creationId xmlns:a16="http://schemas.microsoft.com/office/drawing/2014/main" id="{78BE6D44-8422-66B7-A425-E4BBF459C296}"/>
              </a:ext>
            </a:extLst>
          </p:cNvPr>
          <p:cNvSpPr txBox="1"/>
          <p:nvPr/>
        </p:nvSpPr>
        <p:spPr>
          <a:xfrm>
            <a:off x="6541992" y="2970680"/>
            <a:ext cx="5281598" cy="2550698"/>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מגמת עלייה (או ירידה) קל מאוד לראות בגרף, ופחות בטבלה. נתבונן בנפרד על כל סדרת נקודות לפי הצבע. </a:t>
            </a:r>
          </a:p>
          <a:p>
            <a:pPr>
              <a:lnSpc>
                <a:spcPct val="150000"/>
              </a:lnSpc>
            </a:pPr>
            <a:r>
              <a:rPr lang="he-IL">
                <a:latin typeface="David" panose="020E0502060401010101" pitchFamily="34" charset="-79"/>
                <a:cs typeface="David" panose="020E0502060401010101" pitchFamily="34" charset="-79"/>
              </a:rPr>
              <a:t>בגרף של סניף א' (נקודות כחולות) רואים עלייה </a:t>
            </a:r>
          </a:p>
          <a:p>
            <a:pPr>
              <a:lnSpc>
                <a:spcPct val="150000"/>
              </a:lnSpc>
            </a:pPr>
            <a:r>
              <a:rPr lang="he-IL">
                <a:latin typeface="David" panose="020E0502060401010101" pitchFamily="34" charset="-79"/>
                <a:cs typeface="David" panose="020E0502060401010101" pitchFamily="34" charset="-79"/>
              </a:rPr>
              <a:t>מיום 1 עד יום 4.</a:t>
            </a:r>
          </a:p>
          <a:p>
            <a:pPr>
              <a:lnSpc>
                <a:spcPct val="150000"/>
              </a:lnSpc>
            </a:pPr>
            <a:r>
              <a:rPr lang="he-IL">
                <a:latin typeface="David" panose="020E0502060401010101" pitchFamily="34" charset="-79"/>
                <a:cs typeface="David" panose="020E0502060401010101" pitchFamily="34" charset="-79"/>
              </a:rPr>
              <a:t>בגרף של סניף ב' (נקודות כתומות) רואים עלייה </a:t>
            </a:r>
          </a:p>
          <a:p>
            <a:pPr>
              <a:lnSpc>
                <a:spcPct val="150000"/>
              </a:lnSpc>
            </a:pPr>
            <a:r>
              <a:rPr lang="he-IL">
                <a:latin typeface="David" panose="020E0502060401010101" pitchFamily="34" charset="-79"/>
                <a:cs typeface="David" panose="020E0502060401010101" pitchFamily="34" charset="-79"/>
              </a:rPr>
              <a:t>מיום 3 עד יום 6.</a:t>
            </a:r>
          </a:p>
        </p:txBody>
      </p:sp>
      <p:pic>
        <p:nvPicPr>
          <p:cNvPr id="4" name="תמונה 3">
            <a:extLst>
              <a:ext uri="{FF2B5EF4-FFF2-40B4-BE49-F238E27FC236}">
                <a16:creationId xmlns:a16="http://schemas.microsoft.com/office/drawing/2014/main" id="{5E7DFD3E-3AF8-AFDC-912C-CD743ECF079A}"/>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964368" y="353188"/>
            <a:ext cx="7859222" cy="304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009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5" name="תמונה 4">
            <a:extLst>
              <a:ext uri="{FF2B5EF4-FFF2-40B4-BE49-F238E27FC236}">
                <a16:creationId xmlns:a16="http://schemas.microsoft.com/office/drawing/2014/main" id="{706B2E0B-AE79-A075-92AD-95BF452CE87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38529" y="748710"/>
            <a:ext cx="5347871" cy="2922572"/>
          </a:xfrm>
          <a:prstGeom prst="rect">
            <a:avLst/>
          </a:prstGeom>
          <a:ln>
            <a:noFill/>
          </a:ln>
          <a:effectLst>
            <a:outerShdw blurRad="292100" dist="139700" dir="2700000" algn="tl" rotWithShape="0">
              <a:srgbClr val="333333">
                <a:alpha val="65000"/>
              </a:srgbClr>
            </a:outerShdw>
          </a:effectLst>
        </p:spPr>
      </p:pic>
      <p:pic>
        <p:nvPicPr>
          <p:cNvPr id="6" name="תמונה 5">
            <a:extLst>
              <a:ext uri="{FF2B5EF4-FFF2-40B4-BE49-F238E27FC236}">
                <a16:creationId xmlns:a16="http://schemas.microsoft.com/office/drawing/2014/main" id="{6FBD52E8-D129-A97A-A1D4-176C960D5A71}"/>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13010" t="24027" r="985" b="24600"/>
          <a:stretch/>
        </p:blipFill>
        <p:spPr>
          <a:xfrm>
            <a:off x="5613180" y="859033"/>
            <a:ext cx="6210410" cy="1433926"/>
          </a:xfrm>
          <a:prstGeom prst="rect">
            <a:avLst/>
          </a:prstGeom>
          <a:ln>
            <a:noFill/>
          </a:ln>
          <a:effectLst>
            <a:outerShdw blurRad="292100" dist="139700" dir="2700000" algn="tl" rotWithShape="0">
              <a:srgbClr val="333333">
                <a:alpha val="65000"/>
              </a:srgbClr>
            </a:outerShdw>
          </a:effectLst>
        </p:spPr>
      </p:pic>
      <p:pic>
        <p:nvPicPr>
          <p:cNvPr id="3" name="תמונה 2">
            <a:extLst>
              <a:ext uri="{FF2B5EF4-FFF2-40B4-BE49-F238E27FC236}">
                <a16:creationId xmlns:a16="http://schemas.microsoft.com/office/drawing/2014/main" id="{EA2D17C8-65B2-520E-71F1-C0A2DAC2B5F7}"/>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3411841" y="284276"/>
            <a:ext cx="8411749" cy="323895"/>
          </a:xfrm>
          <a:prstGeom prst="rect">
            <a:avLst/>
          </a:prstGeom>
          <a:ln>
            <a:noFill/>
          </a:ln>
          <a:effectLst>
            <a:outerShdw blurRad="292100" dist="139700" dir="2700000" algn="tl" rotWithShape="0">
              <a:srgbClr val="333333">
                <a:alpha val="65000"/>
              </a:srgbClr>
            </a:outerShdw>
          </a:effectLst>
        </p:spPr>
      </p:pic>
      <p:pic>
        <p:nvPicPr>
          <p:cNvPr id="8" name="תמונה 7">
            <a:extLst>
              <a:ext uri="{FF2B5EF4-FFF2-40B4-BE49-F238E27FC236}">
                <a16:creationId xmlns:a16="http://schemas.microsoft.com/office/drawing/2014/main" id="{C0DA34B2-15A7-2EE8-4E42-0F428440FFE7}"/>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b="86847"/>
          <a:stretch/>
        </p:blipFill>
        <p:spPr>
          <a:xfrm>
            <a:off x="3854793" y="4150289"/>
            <a:ext cx="7830643" cy="261881"/>
          </a:xfrm>
          <a:prstGeom prst="rect">
            <a:avLst/>
          </a:prstGeom>
        </p:spPr>
      </p:pic>
      <p:pic>
        <p:nvPicPr>
          <p:cNvPr id="10" name="תמונה 9">
            <a:extLst>
              <a:ext uri="{FF2B5EF4-FFF2-40B4-BE49-F238E27FC236}">
                <a16:creationId xmlns:a16="http://schemas.microsoft.com/office/drawing/2014/main" id="{3B873035-B873-E5E7-717C-551AD478EB23}"/>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l="616" t="15376" b="20820"/>
          <a:stretch/>
        </p:blipFill>
        <p:spPr>
          <a:xfrm>
            <a:off x="3903077" y="4608820"/>
            <a:ext cx="7782359" cy="1270341"/>
          </a:xfrm>
          <a:prstGeom prst="rect">
            <a:avLst/>
          </a:prstGeom>
        </p:spPr>
      </p:pic>
      <p:pic>
        <p:nvPicPr>
          <p:cNvPr id="11" name="תמונה 10">
            <a:extLst>
              <a:ext uri="{FF2B5EF4-FFF2-40B4-BE49-F238E27FC236}">
                <a16:creationId xmlns:a16="http://schemas.microsoft.com/office/drawing/2014/main" id="{081DA4E4-62DB-97FD-D6D2-CC7070DF68BB}"/>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t="84691"/>
          <a:stretch/>
        </p:blipFill>
        <p:spPr>
          <a:xfrm>
            <a:off x="3854793" y="6075811"/>
            <a:ext cx="7830643" cy="304800"/>
          </a:xfrm>
          <a:prstGeom prst="rect">
            <a:avLst/>
          </a:prstGeom>
        </p:spPr>
      </p:pic>
    </p:spTree>
    <p:extLst>
      <p:ext uri="{BB962C8B-B14F-4D97-AF65-F5344CB8AC3E}">
        <p14:creationId xmlns:p14="http://schemas.microsoft.com/office/powerpoint/2010/main" val="24195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sp>
        <p:nvSpPr>
          <p:cNvPr id="4" name="תיבת טקסט 3">
            <a:extLst>
              <a:ext uri="{FF2B5EF4-FFF2-40B4-BE49-F238E27FC236}">
                <a16:creationId xmlns:a16="http://schemas.microsoft.com/office/drawing/2014/main" id="{85FB6118-513C-0D52-AAB3-9D6025C96DD3}"/>
              </a:ext>
            </a:extLst>
          </p:cNvPr>
          <p:cNvSpPr txBox="1"/>
          <p:nvPr/>
        </p:nvSpPr>
        <p:spPr>
          <a:xfrm>
            <a:off x="2917861" y="884626"/>
            <a:ext cx="8283539" cy="5043688"/>
          </a:xfrm>
          <a:prstGeom prst="rect">
            <a:avLst/>
          </a:prstGeom>
          <a:noFill/>
        </p:spPr>
        <p:txBody>
          <a:bodyPr wrap="square">
            <a:spAutoFit/>
          </a:bodyPr>
          <a:lstStyle/>
          <a:p>
            <a:pPr>
              <a:lnSpc>
                <a:spcPct val="150000"/>
              </a:lnSpc>
            </a:pPr>
            <a:r>
              <a:rPr lang="he-IL" b="1">
                <a:latin typeface="David" panose="020E0502060401010101" pitchFamily="34" charset="-79"/>
                <a:cs typeface="David" panose="020E0502060401010101" pitchFamily="34" charset="-79"/>
              </a:rPr>
              <a:t>הערות: </a:t>
            </a:r>
          </a:p>
          <a:p>
            <a:pPr marL="285750" indent="-285750">
              <a:lnSpc>
                <a:spcPct val="150000"/>
              </a:lnSpc>
              <a:buFont typeface="Arial" panose="020B0604020202020204" pitchFamily="34" charset="0"/>
              <a:buChar char="•"/>
            </a:pPr>
            <a:r>
              <a:rPr lang="he-IL">
                <a:solidFill>
                  <a:schemeClr val="accent6"/>
                </a:solidFill>
                <a:latin typeface="David" panose="020E0502060401010101" pitchFamily="34" charset="-79"/>
                <a:cs typeface="David" panose="020E0502060401010101" pitchFamily="34" charset="-79"/>
              </a:rPr>
              <a:t>את הנושא גרף נקודות הזכרנו בסעיף של גרפים לא שגרתיים. </a:t>
            </a:r>
          </a:p>
          <a:p>
            <a:pPr marL="285750" indent="-285750">
              <a:lnSpc>
                <a:spcPct val="150000"/>
              </a:lnSpc>
              <a:buFont typeface="Arial" panose="020B0604020202020204" pitchFamily="34" charset="0"/>
              <a:buChar char="•"/>
            </a:pPr>
            <a:r>
              <a:rPr lang="he-IL">
                <a:latin typeface="David" panose="020E0502060401010101" pitchFamily="34" charset="-79"/>
                <a:cs typeface="David" panose="020E0502060401010101" pitchFamily="34" charset="-79"/>
              </a:rPr>
              <a:t>גרף נקודות, כשמו כן הוא - גרף הבנוי מנקודות ניתן לחבר את הנקודות בקווים, אך לא תמיד תהיה משמעות למידע ביניים שיתקבל. למשל, במשתנה טמפרטורה תהיה משמעות לחיבור הנקודות, כי טמפרטורה משתנה באופן הדרגתי. לכן חיבור הנקודות ייתן מידע משוער על הטמפרטורה בזמנים שבהם לא היתה מדידה בפועל. חיבור הנקודות מאפשר גם לראות מגמה של עלייה או ירידה ביתר קלות. </a:t>
            </a:r>
          </a:p>
          <a:p>
            <a:pPr marL="285750" indent="-285750">
              <a:lnSpc>
                <a:spcPct val="150000"/>
              </a:lnSpc>
              <a:buFont typeface="Arial" panose="020B0604020202020204" pitchFamily="34" charset="0"/>
              <a:buChar char="•"/>
            </a:pPr>
            <a:r>
              <a:rPr lang="he-IL">
                <a:solidFill>
                  <a:srgbClr val="D52E72"/>
                </a:solidFill>
                <a:latin typeface="David" panose="020E0502060401010101" pitchFamily="34" charset="-79"/>
                <a:cs typeface="David" panose="020E0502060401010101" pitchFamily="34" charset="-79"/>
              </a:rPr>
              <a:t>הצגנו בדוגמה שאלה עם טבלה כפולה וגרף נקודות כפול. מובן שניתן לעשות זאת גם בטבלה שאינה כפולה ובגרף יחיד. </a:t>
            </a:r>
          </a:p>
          <a:p>
            <a:pPr marL="285750" indent="-285750">
              <a:lnSpc>
                <a:spcPct val="150000"/>
              </a:lnSpc>
              <a:buFont typeface="Arial" panose="020B0604020202020204" pitchFamily="34" charset="0"/>
              <a:buChar char="•"/>
            </a:pPr>
            <a:r>
              <a:rPr lang="he-IL">
                <a:latin typeface="David" panose="020E0502060401010101" pitchFamily="34" charset="-79"/>
                <a:cs typeface="David" panose="020E0502060401010101" pitchFamily="34" charset="-79"/>
              </a:rPr>
              <a:t>המעבר מטבלה לגרף מתבצע על ידי סימון הנקודות במערכת הצירים. </a:t>
            </a:r>
          </a:p>
          <a:p>
            <a:pPr marL="285750" indent="-285750">
              <a:lnSpc>
                <a:spcPct val="150000"/>
              </a:lnSpc>
              <a:buFont typeface="Arial" panose="020B0604020202020204" pitchFamily="34" charset="0"/>
              <a:buChar char="•"/>
            </a:pPr>
            <a:r>
              <a:rPr lang="he-IL">
                <a:solidFill>
                  <a:srgbClr val="00B0F0"/>
                </a:solidFill>
                <a:latin typeface="David" panose="020E0502060401010101" pitchFamily="34" charset="-79"/>
                <a:cs typeface="David" panose="020E0502060401010101" pitchFamily="34" charset="-79"/>
              </a:rPr>
              <a:t>המעבר מגרף לטבלה מתבצע על ידי תרגום שיעורי הנקודות לערכים שייכתבו בטבלה.         שיעור ה-</a:t>
            </a:r>
            <a:r>
              <a:rPr lang="en-US">
                <a:solidFill>
                  <a:srgbClr val="00B0F0"/>
                </a:solidFill>
                <a:latin typeface="David" panose="020E0502060401010101" pitchFamily="34" charset="-79"/>
                <a:cs typeface="David" panose="020E0502060401010101" pitchFamily="34" charset="-79"/>
              </a:rPr>
              <a:t>x</a:t>
            </a:r>
            <a:r>
              <a:rPr lang="he-IL">
                <a:solidFill>
                  <a:srgbClr val="00B0F0"/>
                </a:solidFill>
                <a:latin typeface="David" panose="020E0502060401010101" pitchFamily="34" charset="-79"/>
                <a:cs typeface="David" panose="020E0502060401010101" pitchFamily="34" charset="-79"/>
              </a:rPr>
              <a:t> </a:t>
            </a:r>
            <a:r>
              <a:rPr lang="en-US">
                <a:solidFill>
                  <a:srgbClr val="00B0F0"/>
                </a:solidFill>
                <a:latin typeface="David" panose="020E0502060401010101" pitchFamily="34" charset="-79"/>
                <a:cs typeface="David" panose="020E0502060401010101" pitchFamily="34" charset="-79"/>
              </a:rPr>
              <a:t> </a:t>
            </a:r>
            <a:r>
              <a:rPr lang="he-IL">
                <a:solidFill>
                  <a:srgbClr val="00B0F0"/>
                </a:solidFill>
                <a:latin typeface="David" panose="020E0502060401010101" pitchFamily="34" charset="-79"/>
                <a:cs typeface="David" panose="020E0502060401010101" pitchFamily="34" charset="-79"/>
              </a:rPr>
              <a:t>של כל נקודה הוא המשתנה, ושיעור ה-</a:t>
            </a:r>
            <a:r>
              <a:rPr lang="en-US">
                <a:solidFill>
                  <a:srgbClr val="00B0F0"/>
                </a:solidFill>
                <a:latin typeface="David" panose="020E0502060401010101" pitchFamily="34" charset="-79"/>
                <a:cs typeface="David" panose="020E0502060401010101" pitchFamily="34" charset="-79"/>
              </a:rPr>
              <a:t>y </a:t>
            </a:r>
            <a:r>
              <a:rPr lang="he-IL">
                <a:solidFill>
                  <a:srgbClr val="00B0F0"/>
                </a:solidFill>
                <a:latin typeface="David" panose="020E0502060401010101" pitchFamily="34" charset="-79"/>
                <a:cs typeface="David" panose="020E0502060401010101" pitchFamily="34" charset="-79"/>
              </a:rPr>
              <a:t> של כל נקודה הוא השכיחות.</a:t>
            </a:r>
            <a:endParaRPr lang="en-US">
              <a:solidFill>
                <a:srgbClr val="00B0F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1839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4" name="תמונה 3">
            <a:extLst>
              <a:ext uri="{FF2B5EF4-FFF2-40B4-BE49-F238E27FC236}">
                <a16:creationId xmlns:a16="http://schemas.microsoft.com/office/drawing/2014/main" id="{47A85E78-28C5-8132-7A43-432BD02ABABA}"/>
              </a:ext>
            </a:extLst>
          </p:cNvPr>
          <p:cNvPicPr>
            <a:picLocks noChangeAspect="1"/>
          </p:cNvPicPr>
          <p:nvPr/>
        </p:nvPicPr>
        <p:blipFill>
          <a:blip r:embed="rId5"/>
          <a:stretch>
            <a:fillRect/>
          </a:stretch>
        </p:blipFill>
        <p:spPr>
          <a:xfrm>
            <a:off x="2216728" y="4190528"/>
            <a:ext cx="2701635" cy="2616238"/>
          </a:xfrm>
          <a:prstGeom prst="rect">
            <a:avLst/>
          </a:prstGeom>
        </p:spPr>
      </p:pic>
      <p:pic>
        <p:nvPicPr>
          <p:cNvPr id="6" name="תמונה 5">
            <a:extLst>
              <a:ext uri="{FF2B5EF4-FFF2-40B4-BE49-F238E27FC236}">
                <a16:creationId xmlns:a16="http://schemas.microsoft.com/office/drawing/2014/main" id="{00C02A2C-DC6B-3FA3-801B-88FADD36F2BE}"/>
              </a:ext>
            </a:extLst>
          </p:cNvPr>
          <p:cNvPicPr>
            <a:picLocks noChangeAspect="1"/>
          </p:cNvPicPr>
          <p:nvPr/>
        </p:nvPicPr>
        <p:blipFill>
          <a:blip r:embed="rId6"/>
          <a:stretch>
            <a:fillRect/>
          </a:stretch>
        </p:blipFill>
        <p:spPr>
          <a:xfrm>
            <a:off x="611845" y="971181"/>
            <a:ext cx="4893008" cy="3148813"/>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BC710F0E-B3BF-DDF2-9A01-A1D63A85E200}"/>
              </a:ext>
            </a:extLst>
          </p:cNvPr>
          <p:cNvPicPr>
            <a:picLocks noChangeAspect="1"/>
          </p:cNvPicPr>
          <p:nvPr/>
        </p:nvPicPr>
        <p:blipFill>
          <a:blip r:embed="rId7"/>
          <a:stretch>
            <a:fillRect/>
          </a:stretch>
        </p:blipFill>
        <p:spPr>
          <a:xfrm>
            <a:off x="6160771" y="971181"/>
            <a:ext cx="5162891" cy="2264122"/>
          </a:xfrm>
          <a:prstGeom prst="rect">
            <a:avLst/>
          </a:prstGeom>
          <a:ln>
            <a:noFill/>
          </a:ln>
          <a:effectLst>
            <a:outerShdw blurRad="190500" algn="tl" rotWithShape="0">
              <a:srgbClr val="000000">
                <a:alpha val="70000"/>
              </a:srgbClr>
            </a:outerShdw>
          </a:effectLst>
        </p:spPr>
      </p:pic>
      <p:pic>
        <p:nvPicPr>
          <p:cNvPr id="2" name="תמונה 1">
            <a:extLst>
              <a:ext uri="{FF2B5EF4-FFF2-40B4-BE49-F238E27FC236}">
                <a16:creationId xmlns:a16="http://schemas.microsoft.com/office/drawing/2014/main" id="{1C2F731E-E63A-FF51-14CC-9E3695F5472A}"/>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7750026" y="284276"/>
            <a:ext cx="4201111" cy="323895"/>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70A02025-75C1-40C3-C49E-5CF786F241BB}"/>
              </a:ext>
            </a:extLst>
          </p:cNvPr>
          <p:cNvSpPr txBox="1"/>
          <p:nvPr/>
        </p:nvSpPr>
        <p:spPr>
          <a:xfrm>
            <a:off x="5347854" y="4483004"/>
            <a:ext cx="6308417" cy="1304203"/>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את שכיחות החנויות המוכרות איפור ניתן לראות בטבלה ובגובה העמודה בדיאגרמת העמודות. </a:t>
            </a:r>
          </a:p>
          <a:p>
            <a:pPr>
              <a:lnSpc>
                <a:spcPct val="150000"/>
              </a:lnSpc>
            </a:pPr>
            <a:r>
              <a:rPr lang="he-IL">
                <a:latin typeface="David" panose="020E0502060401010101" pitchFamily="34" charset="-79"/>
                <a:cs typeface="David" panose="020E0502060401010101" pitchFamily="34" charset="-79"/>
              </a:rPr>
              <a:t>שכיחות החנויות המוכרות איפור היא 5400.</a:t>
            </a:r>
            <a:endParaRPr lang="en-US">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044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7" name="תמונה 6">
            <a:extLst>
              <a:ext uri="{FF2B5EF4-FFF2-40B4-BE49-F238E27FC236}">
                <a16:creationId xmlns:a16="http://schemas.microsoft.com/office/drawing/2014/main" id="{BC710F0E-B3BF-DDF2-9A01-A1D63A85E200}"/>
              </a:ext>
            </a:extLst>
          </p:cNvPr>
          <p:cNvPicPr>
            <a:picLocks noChangeAspect="1"/>
          </p:cNvPicPr>
          <p:nvPr/>
        </p:nvPicPr>
        <p:blipFill>
          <a:blip r:embed="rId5"/>
          <a:stretch>
            <a:fillRect/>
          </a:stretch>
        </p:blipFill>
        <p:spPr>
          <a:xfrm>
            <a:off x="6160771" y="971181"/>
            <a:ext cx="5162891" cy="2264122"/>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70A02025-75C1-40C3-C49E-5CF786F241BB}"/>
              </a:ext>
            </a:extLst>
          </p:cNvPr>
          <p:cNvSpPr txBox="1"/>
          <p:nvPr/>
        </p:nvSpPr>
        <p:spPr>
          <a:xfrm>
            <a:off x="3519054" y="4136641"/>
            <a:ext cx="5560171" cy="1304203"/>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בדוגמה יש שתי דיאגרמות: דיאגרמת עמודות ודיאגרמת עיגול. הדיאגרמה, שנותנת את המידע הברור ביותר לגבי מספר החנויות בכל תחום, היא דיאגרמת העמודות.</a:t>
            </a:r>
            <a:endParaRPr lang="en-US">
              <a:latin typeface="David" panose="020E0502060401010101" pitchFamily="34" charset="-79"/>
              <a:cs typeface="David" panose="020E0502060401010101" pitchFamily="34" charset="-79"/>
            </a:endParaRPr>
          </a:p>
        </p:txBody>
      </p:sp>
      <p:pic>
        <p:nvPicPr>
          <p:cNvPr id="5" name="תמונה 4">
            <a:extLst>
              <a:ext uri="{FF2B5EF4-FFF2-40B4-BE49-F238E27FC236}">
                <a16:creationId xmlns:a16="http://schemas.microsoft.com/office/drawing/2014/main" id="{84DB1292-848C-43F2-CD33-56DD01C22EB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5627106" y="298566"/>
            <a:ext cx="6230219" cy="295316"/>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A31A075F-DA2E-8168-1C89-83C726BFC48D}"/>
              </a:ext>
            </a:extLst>
          </p:cNvPr>
          <p:cNvPicPr>
            <a:picLocks noChangeAspect="1"/>
          </p:cNvPicPr>
          <p:nvPr/>
        </p:nvPicPr>
        <p:blipFill>
          <a:blip r:embed="rId8"/>
          <a:stretch>
            <a:fillRect/>
          </a:stretch>
        </p:blipFill>
        <p:spPr>
          <a:xfrm>
            <a:off x="1707531" y="884626"/>
            <a:ext cx="2701635" cy="2616238"/>
          </a:xfrm>
          <a:prstGeom prst="rect">
            <a:avLst/>
          </a:prstGeom>
        </p:spPr>
      </p:pic>
    </p:spTree>
    <p:extLst>
      <p:ext uri="{BB962C8B-B14F-4D97-AF65-F5344CB8AC3E}">
        <p14:creationId xmlns:p14="http://schemas.microsoft.com/office/powerpoint/2010/main" val="38006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0EAD03CC-1050-5FBF-AEA3-34C9CB7AAF4A}"/>
              </a:ext>
            </a:extLst>
          </p:cNvPr>
          <p:cNvPicPr>
            <a:picLocks noChangeAspect="1"/>
          </p:cNvPicPr>
          <p:nvPr/>
        </p:nvPicPr>
        <p:blipFill rotWithShape="1">
          <a:blip r:embed="rId3"/>
          <a:srcRect l="-1" t="-12286" r="5880" b="20893"/>
          <a:stretch/>
        </p:blipFill>
        <p:spPr>
          <a:xfrm rot="5400000" flipH="1">
            <a:off x="-1719460" y="2616118"/>
            <a:ext cx="5965552" cy="2502568"/>
          </a:xfrm>
          <a:prstGeom prst="rect">
            <a:avLst/>
          </a:prstGeom>
        </p:spPr>
      </p:pic>
      <p:pic>
        <p:nvPicPr>
          <p:cNvPr id="18" name="תמונה 17">
            <a:extLst>
              <a:ext uri="{FF2B5EF4-FFF2-40B4-BE49-F238E27FC236}">
                <a16:creationId xmlns:a16="http://schemas.microsoft.com/office/drawing/2014/main" id="{47245848-42E7-CE1C-2327-4EB1F972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822"/>
            <a:ext cx="3058348" cy="876804"/>
          </a:xfrm>
          <a:prstGeom prst="rect">
            <a:avLst/>
          </a:prstGeom>
        </p:spPr>
      </p:pic>
      <p:pic>
        <p:nvPicPr>
          <p:cNvPr id="7" name="תמונה 6">
            <a:extLst>
              <a:ext uri="{FF2B5EF4-FFF2-40B4-BE49-F238E27FC236}">
                <a16:creationId xmlns:a16="http://schemas.microsoft.com/office/drawing/2014/main" id="{BC710F0E-B3BF-DDF2-9A01-A1D63A85E200}"/>
              </a:ext>
            </a:extLst>
          </p:cNvPr>
          <p:cNvPicPr>
            <a:picLocks noChangeAspect="1"/>
          </p:cNvPicPr>
          <p:nvPr/>
        </p:nvPicPr>
        <p:blipFill>
          <a:blip r:embed="rId5"/>
          <a:stretch>
            <a:fillRect/>
          </a:stretch>
        </p:blipFill>
        <p:spPr>
          <a:xfrm>
            <a:off x="6160771" y="971181"/>
            <a:ext cx="5162891" cy="2264122"/>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70A02025-75C1-40C3-C49E-5CF786F241BB}"/>
              </a:ext>
            </a:extLst>
          </p:cNvPr>
          <p:cNvSpPr txBox="1"/>
          <p:nvPr/>
        </p:nvSpPr>
        <p:spPr>
          <a:xfrm>
            <a:off x="2514601" y="4483004"/>
            <a:ext cx="8809061" cy="1304203"/>
          </a:xfrm>
          <a:prstGeom prst="rect">
            <a:avLst/>
          </a:prstGeom>
          <a:noFill/>
        </p:spPr>
        <p:txBody>
          <a:bodyPr wrap="square">
            <a:spAutoFit/>
          </a:bodyPr>
          <a:lstStyle/>
          <a:p>
            <a:pPr>
              <a:lnSpc>
                <a:spcPct val="150000"/>
              </a:lnSpc>
            </a:pPr>
            <a:r>
              <a:rPr lang="he-IL">
                <a:latin typeface="David" panose="020E0502060401010101" pitchFamily="34" charset="-79"/>
                <a:cs typeface="David" panose="020E0502060401010101" pitchFamily="34" charset="-79"/>
              </a:rPr>
              <a:t>בדיאגרמת העמודות ובדיאגרמת העיגול קל לראות באיזה תחום יש המספר הקטן ביותר של החנויות. בדיאגרמת העמודות המספר הקטן ביותר של תחום החנויות יוצג על ידי העמודה הנמוכה ביותר (פארם). בדיאגרמת העיגול המספר הקטן ביותר של החנויות יוצג על ידי הגזרה הקטנה ביותר.</a:t>
            </a:r>
            <a:endParaRPr lang="en-US">
              <a:latin typeface="David" panose="020E0502060401010101" pitchFamily="34" charset="-79"/>
              <a:cs typeface="David" panose="020E0502060401010101" pitchFamily="34" charset="-79"/>
            </a:endParaRPr>
          </a:p>
        </p:txBody>
      </p:sp>
      <p:pic>
        <p:nvPicPr>
          <p:cNvPr id="9" name="תמונה 8">
            <a:extLst>
              <a:ext uri="{FF2B5EF4-FFF2-40B4-BE49-F238E27FC236}">
                <a16:creationId xmlns:a16="http://schemas.microsoft.com/office/drawing/2014/main" id="{A31A075F-DA2E-8168-1C89-83C726BFC48D}"/>
              </a:ext>
            </a:extLst>
          </p:cNvPr>
          <p:cNvPicPr>
            <a:picLocks noChangeAspect="1"/>
          </p:cNvPicPr>
          <p:nvPr/>
        </p:nvPicPr>
        <p:blipFill>
          <a:blip r:embed="rId6"/>
          <a:stretch>
            <a:fillRect/>
          </a:stretch>
        </p:blipFill>
        <p:spPr>
          <a:xfrm>
            <a:off x="1636050" y="896873"/>
            <a:ext cx="2701635" cy="2616238"/>
          </a:xfrm>
          <a:prstGeom prst="rect">
            <a:avLst/>
          </a:prstGeom>
        </p:spPr>
      </p:pic>
      <p:pic>
        <p:nvPicPr>
          <p:cNvPr id="3" name="תמונה 2">
            <a:extLst>
              <a:ext uri="{FF2B5EF4-FFF2-40B4-BE49-F238E27FC236}">
                <a16:creationId xmlns:a16="http://schemas.microsoft.com/office/drawing/2014/main" id="{2D36AFE1-C7EB-59D3-622F-53A2467B137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3784761" y="317618"/>
            <a:ext cx="8030696" cy="2572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78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47269</TotalTime>
  <Words>1223</Words>
  <Application>Microsoft Office PowerPoint</Application>
  <PresentationFormat>מסך רחב</PresentationFormat>
  <Paragraphs>162</Paragraphs>
  <Slides>67</Slides>
  <Notes>67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67</vt:i4>
      </vt:variant>
    </vt:vector>
  </HeadingPairs>
  <TitlesOfParts>
    <vt:vector size="72" baseType="lpstr">
      <vt:lpstr>Arial</vt:lpstr>
      <vt:lpstr>Calibri</vt:lpstr>
      <vt:lpstr>Calibri Light</vt:lpstr>
      <vt:lpstr>David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Tali Rouash</dc:creator>
  <cp:lastModifiedBy>Tali Rouash</cp:lastModifiedBy>
  <cp:revision>515</cp:revision>
  <dcterms:created xsi:type="dcterms:W3CDTF">2023-03-16T18:50:14Z</dcterms:created>
  <dcterms:modified xsi:type="dcterms:W3CDTF">2023-08-31T09:19:22Z</dcterms:modified>
</cp:coreProperties>
</file>