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tl="1" saveSubsetFonts="1">
  <p:sldMasterIdLst>
    <p:sldMasterId id="2147483648" r:id="rId1"/>
  </p:sldMasterIdLst>
  <p:notesMasterIdLst>
    <p:notesMasterId r:id="rId86"/>
  </p:notesMasterIdLst>
  <p:sldIdLst>
    <p:sldId id="261" r:id="rId2"/>
    <p:sldId id="359" r:id="rId3"/>
    <p:sldId id="262" r:id="rId4"/>
    <p:sldId id="257" r:id="rId5"/>
    <p:sldId id="267" r:id="rId6"/>
    <p:sldId id="347" r:id="rId7"/>
    <p:sldId id="269" r:id="rId8"/>
    <p:sldId id="410" r:id="rId9"/>
    <p:sldId id="411" r:id="rId10"/>
    <p:sldId id="412" r:id="rId11"/>
    <p:sldId id="413" r:id="rId12"/>
    <p:sldId id="414" r:id="rId13"/>
    <p:sldId id="415" r:id="rId14"/>
    <p:sldId id="416" r:id="rId15"/>
    <p:sldId id="417" r:id="rId16"/>
    <p:sldId id="348" r:id="rId17"/>
    <p:sldId id="273" r:id="rId18"/>
    <p:sldId id="418" r:id="rId19"/>
    <p:sldId id="419" r:id="rId20"/>
    <p:sldId id="420" r:id="rId21"/>
    <p:sldId id="421" r:id="rId22"/>
    <p:sldId id="422" r:id="rId23"/>
    <p:sldId id="423" r:id="rId24"/>
    <p:sldId id="424" r:id="rId25"/>
    <p:sldId id="425" r:id="rId26"/>
    <p:sldId id="426" r:id="rId27"/>
    <p:sldId id="427" r:id="rId28"/>
    <p:sldId id="428" r:id="rId29"/>
    <p:sldId id="429" r:id="rId30"/>
    <p:sldId id="349" r:id="rId31"/>
    <p:sldId id="283" r:id="rId32"/>
    <p:sldId id="430" r:id="rId33"/>
    <p:sldId id="431" r:id="rId34"/>
    <p:sldId id="434" r:id="rId35"/>
    <p:sldId id="432" r:id="rId36"/>
    <p:sldId id="433" r:id="rId37"/>
    <p:sldId id="435" r:id="rId38"/>
    <p:sldId id="436" r:id="rId39"/>
    <p:sldId id="437" r:id="rId40"/>
    <p:sldId id="438" r:id="rId41"/>
    <p:sldId id="439" r:id="rId42"/>
    <p:sldId id="350" r:id="rId43"/>
    <p:sldId id="289" r:id="rId44"/>
    <p:sldId id="440" r:id="rId45"/>
    <p:sldId id="441" r:id="rId46"/>
    <p:sldId id="442" r:id="rId47"/>
    <p:sldId id="443" r:id="rId48"/>
    <p:sldId id="445" r:id="rId49"/>
    <p:sldId id="444" r:id="rId50"/>
    <p:sldId id="446" r:id="rId51"/>
    <p:sldId id="447" r:id="rId52"/>
    <p:sldId id="351" r:id="rId53"/>
    <p:sldId id="295" r:id="rId54"/>
    <p:sldId id="473" r:id="rId55"/>
    <p:sldId id="448" r:id="rId56"/>
    <p:sldId id="474" r:id="rId57"/>
    <p:sldId id="449" r:id="rId58"/>
    <p:sldId id="475" r:id="rId59"/>
    <p:sldId id="450" r:id="rId60"/>
    <p:sldId id="451" r:id="rId61"/>
    <p:sldId id="453" r:id="rId62"/>
    <p:sldId id="452" r:id="rId63"/>
    <p:sldId id="454" r:id="rId64"/>
    <p:sldId id="455" r:id="rId65"/>
    <p:sldId id="456" r:id="rId66"/>
    <p:sldId id="352" r:id="rId67"/>
    <p:sldId id="457" r:id="rId68"/>
    <p:sldId id="307" r:id="rId69"/>
    <p:sldId id="458" r:id="rId70"/>
    <p:sldId id="459" r:id="rId71"/>
    <p:sldId id="476" r:id="rId72"/>
    <p:sldId id="460" r:id="rId73"/>
    <p:sldId id="461" r:id="rId74"/>
    <p:sldId id="462" r:id="rId75"/>
    <p:sldId id="464" r:id="rId76"/>
    <p:sldId id="463" r:id="rId77"/>
    <p:sldId id="465" r:id="rId78"/>
    <p:sldId id="467" r:id="rId79"/>
    <p:sldId id="466" r:id="rId80"/>
    <p:sldId id="468" r:id="rId81"/>
    <p:sldId id="469" r:id="rId82"/>
    <p:sldId id="470" r:id="rId83"/>
    <p:sldId id="471" r:id="rId84"/>
    <p:sldId id="472" r:id="rId85"/>
  </p:sldIdLst>
  <p:sldSz cx="12192000" cy="6858000"/>
  <p:notesSz cx="6858000" cy="9144000"/>
  <p:defaultText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C5096"/>
    <a:srgbClr val="D52E72"/>
    <a:srgbClr val="F5A1C0"/>
    <a:srgbClr val="9C4226"/>
    <a:srgbClr val="701B3A"/>
    <a:srgbClr val="953693"/>
    <a:srgbClr val="007336"/>
    <a:srgbClr val="C32B36"/>
    <a:srgbClr val="39AA41"/>
    <a:srgbClr val="FB7D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סגנון ביניים 4 - הדגשה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93296810-A885-4BE3-A3E7-6D5BEEA58F35}" styleName="סגנון ביניים 2 - הדגשה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505E3EF-67EA-436B-97B2-0124C06EBD24}" styleName="סגנון ביניים 4 - הדגשה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A107856-5554-42FB-B03E-39F5DBC370BA}" styleName="סגנון ביניים 4 - הדגשה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סגנון ביניים 4 - הדגשה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3014" autoAdjust="0"/>
    <p:restoredTop sz="93362" autoAdjust="0"/>
  </p:normalViewPr>
  <p:slideViewPr>
    <p:cSldViewPr snapToGrid="0">
      <p:cViewPr varScale="1">
        <p:scale>
          <a:sx n="60" d="100"/>
          <a:sy n="60" d="100"/>
        </p:scale>
        <p:origin x="5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l">
              <a:defRPr sz="1200"/>
            </a:lvl1pPr>
          </a:lstStyle>
          <a:p>
            <a:endParaRPr lang="en-US"/>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r">
              <a:defRPr sz="1200"/>
            </a:lvl1pPr>
          </a:lstStyle>
          <a:p>
            <a:fld id="{747F07EA-0942-4464-B1D7-D7CDD732BD60}" type="datetimeFigureOut">
              <a:rPr lang="en-US" smtClean="0"/>
              <a:t>9/4/2023</a:t>
            </a:fld>
            <a:endParaRPr lang="en-US"/>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en-US"/>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l">
              <a:defRPr sz="1200"/>
            </a:lvl1pPr>
          </a:lstStyle>
          <a:p>
            <a:endParaRPr lang="en-US"/>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r">
              <a:defRPr sz="1200"/>
            </a:lvl1pPr>
          </a:lstStyle>
          <a:p>
            <a:fld id="{0CAE58E4-E829-4046-A3B8-8AF34F0A3A55}" type="slidenum">
              <a:rPr lang="en-US" smtClean="0"/>
              <a:t>‹#›</a:t>
            </a:fld>
            <a:endParaRPr lang="en-US"/>
          </a:p>
        </p:txBody>
      </p:sp>
    </p:spTree>
    <p:extLst>
      <p:ext uri="{BB962C8B-B14F-4D97-AF65-F5344CB8AC3E}">
        <p14:creationId xmlns:p14="http://schemas.microsoft.com/office/powerpoint/2010/main" val="241273717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1</a:t>
            </a:fld>
            <a:endParaRPr lang="en-US"/>
          </a:p>
        </p:txBody>
      </p:sp>
    </p:spTree>
    <p:extLst>
      <p:ext uri="{BB962C8B-B14F-4D97-AF65-F5344CB8AC3E}">
        <p14:creationId xmlns:p14="http://schemas.microsoft.com/office/powerpoint/2010/main" val="886515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10</a:t>
            </a:fld>
            <a:endParaRPr lang="en-US"/>
          </a:p>
        </p:txBody>
      </p:sp>
    </p:spTree>
    <p:extLst>
      <p:ext uri="{BB962C8B-B14F-4D97-AF65-F5344CB8AC3E}">
        <p14:creationId xmlns:p14="http://schemas.microsoft.com/office/powerpoint/2010/main" val="14910551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11</a:t>
            </a:fld>
            <a:endParaRPr lang="en-US"/>
          </a:p>
        </p:txBody>
      </p:sp>
    </p:spTree>
    <p:extLst>
      <p:ext uri="{BB962C8B-B14F-4D97-AF65-F5344CB8AC3E}">
        <p14:creationId xmlns:p14="http://schemas.microsoft.com/office/powerpoint/2010/main" val="40780798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12</a:t>
            </a:fld>
            <a:endParaRPr lang="en-US"/>
          </a:p>
        </p:txBody>
      </p:sp>
    </p:spTree>
    <p:extLst>
      <p:ext uri="{BB962C8B-B14F-4D97-AF65-F5344CB8AC3E}">
        <p14:creationId xmlns:p14="http://schemas.microsoft.com/office/powerpoint/2010/main" val="5172360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13</a:t>
            </a:fld>
            <a:endParaRPr lang="en-US"/>
          </a:p>
        </p:txBody>
      </p:sp>
    </p:spTree>
    <p:extLst>
      <p:ext uri="{BB962C8B-B14F-4D97-AF65-F5344CB8AC3E}">
        <p14:creationId xmlns:p14="http://schemas.microsoft.com/office/powerpoint/2010/main" val="29049181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14</a:t>
            </a:fld>
            <a:endParaRPr lang="en-US"/>
          </a:p>
        </p:txBody>
      </p:sp>
    </p:spTree>
    <p:extLst>
      <p:ext uri="{BB962C8B-B14F-4D97-AF65-F5344CB8AC3E}">
        <p14:creationId xmlns:p14="http://schemas.microsoft.com/office/powerpoint/2010/main" val="21401408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15</a:t>
            </a:fld>
            <a:endParaRPr lang="en-US"/>
          </a:p>
        </p:txBody>
      </p:sp>
    </p:spTree>
    <p:extLst>
      <p:ext uri="{BB962C8B-B14F-4D97-AF65-F5344CB8AC3E}">
        <p14:creationId xmlns:p14="http://schemas.microsoft.com/office/powerpoint/2010/main" val="17818248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16</a:t>
            </a:fld>
            <a:endParaRPr lang="en-US"/>
          </a:p>
        </p:txBody>
      </p:sp>
    </p:spTree>
    <p:extLst>
      <p:ext uri="{BB962C8B-B14F-4D97-AF65-F5344CB8AC3E}">
        <p14:creationId xmlns:p14="http://schemas.microsoft.com/office/powerpoint/2010/main" val="34311637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17</a:t>
            </a:fld>
            <a:endParaRPr lang="en-US"/>
          </a:p>
        </p:txBody>
      </p:sp>
    </p:spTree>
    <p:extLst>
      <p:ext uri="{BB962C8B-B14F-4D97-AF65-F5344CB8AC3E}">
        <p14:creationId xmlns:p14="http://schemas.microsoft.com/office/powerpoint/2010/main" val="28977339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18</a:t>
            </a:fld>
            <a:endParaRPr lang="en-US"/>
          </a:p>
        </p:txBody>
      </p:sp>
    </p:spTree>
    <p:extLst>
      <p:ext uri="{BB962C8B-B14F-4D97-AF65-F5344CB8AC3E}">
        <p14:creationId xmlns:p14="http://schemas.microsoft.com/office/powerpoint/2010/main" val="203601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19</a:t>
            </a:fld>
            <a:endParaRPr lang="en-US"/>
          </a:p>
        </p:txBody>
      </p:sp>
    </p:spTree>
    <p:extLst>
      <p:ext uri="{BB962C8B-B14F-4D97-AF65-F5344CB8AC3E}">
        <p14:creationId xmlns:p14="http://schemas.microsoft.com/office/powerpoint/2010/main" val="2020713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2</a:t>
            </a:fld>
            <a:endParaRPr lang="en-US"/>
          </a:p>
        </p:txBody>
      </p:sp>
    </p:spTree>
    <p:extLst>
      <p:ext uri="{BB962C8B-B14F-4D97-AF65-F5344CB8AC3E}">
        <p14:creationId xmlns:p14="http://schemas.microsoft.com/office/powerpoint/2010/main" val="4042505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20</a:t>
            </a:fld>
            <a:endParaRPr lang="en-US"/>
          </a:p>
        </p:txBody>
      </p:sp>
    </p:spTree>
    <p:extLst>
      <p:ext uri="{BB962C8B-B14F-4D97-AF65-F5344CB8AC3E}">
        <p14:creationId xmlns:p14="http://schemas.microsoft.com/office/powerpoint/2010/main" val="24447966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21</a:t>
            </a:fld>
            <a:endParaRPr lang="en-US"/>
          </a:p>
        </p:txBody>
      </p:sp>
    </p:spTree>
    <p:extLst>
      <p:ext uri="{BB962C8B-B14F-4D97-AF65-F5344CB8AC3E}">
        <p14:creationId xmlns:p14="http://schemas.microsoft.com/office/powerpoint/2010/main" val="39797191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22</a:t>
            </a:fld>
            <a:endParaRPr lang="en-US"/>
          </a:p>
        </p:txBody>
      </p:sp>
    </p:spTree>
    <p:extLst>
      <p:ext uri="{BB962C8B-B14F-4D97-AF65-F5344CB8AC3E}">
        <p14:creationId xmlns:p14="http://schemas.microsoft.com/office/powerpoint/2010/main" val="35461253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23</a:t>
            </a:fld>
            <a:endParaRPr lang="en-US"/>
          </a:p>
        </p:txBody>
      </p:sp>
    </p:spTree>
    <p:extLst>
      <p:ext uri="{BB962C8B-B14F-4D97-AF65-F5344CB8AC3E}">
        <p14:creationId xmlns:p14="http://schemas.microsoft.com/office/powerpoint/2010/main" val="29898409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24</a:t>
            </a:fld>
            <a:endParaRPr lang="en-US"/>
          </a:p>
        </p:txBody>
      </p:sp>
    </p:spTree>
    <p:extLst>
      <p:ext uri="{BB962C8B-B14F-4D97-AF65-F5344CB8AC3E}">
        <p14:creationId xmlns:p14="http://schemas.microsoft.com/office/powerpoint/2010/main" val="12645084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25</a:t>
            </a:fld>
            <a:endParaRPr lang="en-US"/>
          </a:p>
        </p:txBody>
      </p:sp>
    </p:spTree>
    <p:extLst>
      <p:ext uri="{BB962C8B-B14F-4D97-AF65-F5344CB8AC3E}">
        <p14:creationId xmlns:p14="http://schemas.microsoft.com/office/powerpoint/2010/main" val="16337529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26</a:t>
            </a:fld>
            <a:endParaRPr lang="en-US"/>
          </a:p>
        </p:txBody>
      </p:sp>
    </p:spTree>
    <p:extLst>
      <p:ext uri="{BB962C8B-B14F-4D97-AF65-F5344CB8AC3E}">
        <p14:creationId xmlns:p14="http://schemas.microsoft.com/office/powerpoint/2010/main" val="13287865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27</a:t>
            </a:fld>
            <a:endParaRPr lang="en-US"/>
          </a:p>
        </p:txBody>
      </p:sp>
    </p:spTree>
    <p:extLst>
      <p:ext uri="{BB962C8B-B14F-4D97-AF65-F5344CB8AC3E}">
        <p14:creationId xmlns:p14="http://schemas.microsoft.com/office/powerpoint/2010/main" val="947919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28</a:t>
            </a:fld>
            <a:endParaRPr lang="en-US"/>
          </a:p>
        </p:txBody>
      </p:sp>
    </p:spTree>
    <p:extLst>
      <p:ext uri="{BB962C8B-B14F-4D97-AF65-F5344CB8AC3E}">
        <p14:creationId xmlns:p14="http://schemas.microsoft.com/office/powerpoint/2010/main" val="19532970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29</a:t>
            </a:fld>
            <a:endParaRPr lang="en-US"/>
          </a:p>
        </p:txBody>
      </p:sp>
    </p:spTree>
    <p:extLst>
      <p:ext uri="{BB962C8B-B14F-4D97-AF65-F5344CB8AC3E}">
        <p14:creationId xmlns:p14="http://schemas.microsoft.com/office/powerpoint/2010/main" val="2673267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3</a:t>
            </a:fld>
            <a:endParaRPr lang="en-US"/>
          </a:p>
        </p:txBody>
      </p:sp>
    </p:spTree>
    <p:extLst>
      <p:ext uri="{BB962C8B-B14F-4D97-AF65-F5344CB8AC3E}">
        <p14:creationId xmlns:p14="http://schemas.microsoft.com/office/powerpoint/2010/main" val="34154946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30</a:t>
            </a:fld>
            <a:endParaRPr lang="en-US"/>
          </a:p>
        </p:txBody>
      </p:sp>
    </p:spTree>
    <p:extLst>
      <p:ext uri="{BB962C8B-B14F-4D97-AF65-F5344CB8AC3E}">
        <p14:creationId xmlns:p14="http://schemas.microsoft.com/office/powerpoint/2010/main" val="29756063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31</a:t>
            </a:fld>
            <a:endParaRPr lang="en-US"/>
          </a:p>
        </p:txBody>
      </p:sp>
    </p:spTree>
    <p:extLst>
      <p:ext uri="{BB962C8B-B14F-4D97-AF65-F5344CB8AC3E}">
        <p14:creationId xmlns:p14="http://schemas.microsoft.com/office/powerpoint/2010/main" val="4723182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32</a:t>
            </a:fld>
            <a:endParaRPr lang="en-US"/>
          </a:p>
        </p:txBody>
      </p:sp>
    </p:spTree>
    <p:extLst>
      <p:ext uri="{BB962C8B-B14F-4D97-AF65-F5344CB8AC3E}">
        <p14:creationId xmlns:p14="http://schemas.microsoft.com/office/powerpoint/2010/main" val="25199105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33</a:t>
            </a:fld>
            <a:endParaRPr lang="en-US"/>
          </a:p>
        </p:txBody>
      </p:sp>
    </p:spTree>
    <p:extLst>
      <p:ext uri="{BB962C8B-B14F-4D97-AF65-F5344CB8AC3E}">
        <p14:creationId xmlns:p14="http://schemas.microsoft.com/office/powerpoint/2010/main" val="2796708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34</a:t>
            </a:fld>
            <a:endParaRPr lang="en-US"/>
          </a:p>
        </p:txBody>
      </p:sp>
    </p:spTree>
    <p:extLst>
      <p:ext uri="{BB962C8B-B14F-4D97-AF65-F5344CB8AC3E}">
        <p14:creationId xmlns:p14="http://schemas.microsoft.com/office/powerpoint/2010/main" val="14580765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35</a:t>
            </a:fld>
            <a:endParaRPr lang="en-US"/>
          </a:p>
        </p:txBody>
      </p:sp>
    </p:spTree>
    <p:extLst>
      <p:ext uri="{BB962C8B-B14F-4D97-AF65-F5344CB8AC3E}">
        <p14:creationId xmlns:p14="http://schemas.microsoft.com/office/powerpoint/2010/main" val="18259567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36</a:t>
            </a:fld>
            <a:endParaRPr lang="en-US"/>
          </a:p>
        </p:txBody>
      </p:sp>
    </p:spTree>
    <p:extLst>
      <p:ext uri="{BB962C8B-B14F-4D97-AF65-F5344CB8AC3E}">
        <p14:creationId xmlns:p14="http://schemas.microsoft.com/office/powerpoint/2010/main" val="14342207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37</a:t>
            </a:fld>
            <a:endParaRPr lang="en-US"/>
          </a:p>
        </p:txBody>
      </p:sp>
    </p:spTree>
    <p:extLst>
      <p:ext uri="{BB962C8B-B14F-4D97-AF65-F5344CB8AC3E}">
        <p14:creationId xmlns:p14="http://schemas.microsoft.com/office/powerpoint/2010/main" val="31115981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38</a:t>
            </a:fld>
            <a:endParaRPr lang="en-US"/>
          </a:p>
        </p:txBody>
      </p:sp>
    </p:spTree>
    <p:extLst>
      <p:ext uri="{BB962C8B-B14F-4D97-AF65-F5344CB8AC3E}">
        <p14:creationId xmlns:p14="http://schemas.microsoft.com/office/powerpoint/2010/main" val="24089623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39</a:t>
            </a:fld>
            <a:endParaRPr lang="en-US"/>
          </a:p>
        </p:txBody>
      </p:sp>
    </p:spTree>
    <p:extLst>
      <p:ext uri="{BB962C8B-B14F-4D97-AF65-F5344CB8AC3E}">
        <p14:creationId xmlns:p14="http://schemas.microsoft.com/office/powerpoint/2010/main" val="524894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4</a:t>
            </a:fld>
            <a:endParaRPr lang="en-US"/>
          </a:p>
        </p:txBody>
      </p:sp>
    </p:spTree>
    <p:extLst>
      <p:ext uri="{BB962C8B-B14F-4D97-AF65-F5344CB8AC3E}">
        <p14:creationId xmlns:p14="http://schemas.microsoft.com/office/powerpoint/2010/main" val="25303079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40</a:t>
            </a:fld>
            <a:endParaRPr lang="en-US"/>
          </a:p>
        </p:txBody>
      </p:sp>
    </p:spTree>
    <p:extLst>
      <p:ext uri="{BB962C8B-B14F-4D97-AF65-F5344CB8AC3E}">
        <p14:creationId xmlns:p14="http://schemas.microsoft.com/office/powerpoint/2010/main" val="22273580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41</a:t>
            </a:fld>
            <a:endParaRPr lang="en-US"/>
          </a:p>
        </p:txBody>
      </p:sp>
    </p:spTree>
    <p:extLst>
      <p:ext uri="{BB962C8B-B14F-4D97-AF65-F5344CB8AC3E}">
        <p14:creationId xmlns:p14="http://schemas.microsoft.com/office/powerpoint/2010/main" val="14667253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42</a:t>
            </a:fld>
            <a:endParaRPr lang="en-US"/>
          </a:p>
        </p:txBody>
      </p:sp>
    </p:spTree>
    <p:extLst>
      <p:ext uri="{BB962C8B-B14F-4D97-AF65-F5344CB8AC3E}">
        <p14:creationId xmlns:p14="http://schemas.microsoft.com/office/powerpoint/2010/main" val="21919413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43</a:t>
            </a:fld>
            <a:endParaRPr lang="en-US"/>
          </a:p>
        </p:txBody>
      </p:sp>
    </p:spTree>
    <p:extLst>
      <p:ext uri="{BB962C8B-B14F-4D97-AF65-F5344CB8AC3E}">
        <p14:creationId xmlns:p14="http://schemas.microsoft.com/office/powerpoint/2010/main" val="6259737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44</a:t>
            </a:fld>
            <a:endParaRPr lang="en-US"/>
          </a:p>
        </p:txBody>
      </p:sp>
    </p:spTree>
    <p:extLst>
      <p:ext uri="{BB962C8B-B14F-4D97-AF65-F5344CB8AC3E}">
        <p14:creationId xmlns:p14="http://schemas.microsoft.com/office/powerpoint/2010/main" val="39362453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45</a:t>
            </a:fld>
            <a:endParaRPr lang="en-US"/>
          </a:p>
        </p:txBody>
      </p:sp>
    </p:spTree>
    <p:extLst>
      <p:ext uri="{BB962C8B-B14F-4D97-AF65-F5344CB8AC3E}">
        <p14:creationId xmlns:p14="http://schemas.microsoft.com/office/powerpoint/2010/main" val="32498324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46</a:t>
            </a:fld>
            <a:endParaRPr lang="en-US"/>
          </a:p>
        </p:txBody>
      </p:sp>
    </p:spTree>
    <p:extLst>
      <p:ext uri="{BB962C8B-B14F-4D97-AF65-F5344CB8AC3E}">
        <p14:creationId xmlns:p14="http://schemas.microsoft.com/office/powerpoint/2010/main" val="27858752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47</a:t>
            </a:fld>
            <a:endParaRPr lang="en-US"/>
          </a:p>
        </p:txBody>
      </p:sp>
    </p:spTree>
    <p:extLst>
      <p:ext uri="{BB962C8B-B14F-4D97-AF65-F5344CB8AC3E}">
        <p14:creationId xmlns:p14="http://schemas.microsoft.com/office/powerpoint/2010/main" val="8178196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48</a:t>
            </a:fld>
            <a:endParaRPr lang="en-US"/>
          </a:p>
        </p:txBody>
      </p:sp>
    </p:spTree>
    <p:extLst>
      <p:ext uri="{BB962C8B-B14F-4D97-AF65-F5344CB8AC3E}">
        <p14:creationId xmlns:p14="http://schemas.microsoft.com/office/powerpoint/2010/main" val="29023316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49</a:t>
            </a:fld>
            <a:endParaRPr lang="en-US"/>
          </a:p>
        </p:txBody>
      </p:sp>
    </p:spTree>
    <p:extLst>
      <p:ext uri="{BB962C8B-B14F-4D97-AF65-F5344CB8AC3E}">
        <p14:creationId xmlns:p14="http://schemas.microsoft.com/office/powerpoint/2010/main" val="37310022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5</a:t>
            </a:fld>
            <a:endParaRPr lang="en-US"/>
          </a:p>
        </p:txBody>
      </p:sp>
    </p:spTree>
    <p:extLst>
      <p:ext uri="{BB962C8B-B14F-4D97-AF65-F5344CB8AC3E}">
        <p14:creationId xmlns:p14="http://schemas.microsoft.com/office/powerpoint/2010/main" val="4221333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50</a:t>
            </a:fld>
            <a:endParaRPr lang="en-US"/>
          </a:p>
        </p:txBody>
      </p:sp>
    </p:spTree>
    <p:extLst>
      <p:ext uri="{BB962C8B-B14F-4D97-AF65-F5344CB8AC3E}">
        <p14:creationId xmlns:p14="http://schemas.microsoft.com/office/powerpoint/2010/main" val="31319545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51</a:t>
            </a:fld>
            <a:endParaRPr lang="en-US"/>
          </a:p>
        </p:txBody>
      </p:sp>
    </p:spTree>
    <p:extLst>
      <p:ext uri="{BB962C8B-B14F-4D97-AF65-F5344CB8AC3E}">
        <p14:creationId xmlns:p14="http://schemas.microsoft.com/office/powerpoint/2010/main" val="42005953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52</a:t>
            </a:fld>
            <a:endParaRPr lang="en-US"/>
          </a:p>
        </p:txBody>
      </p:sp>
    </p:spTree>
    <p:extLst>
      <p:ext uri="{BB962C8B-B14F-4D97-AF65-F5344CB8AC3E}">
        <p14:creationId xmlns:p14="http://schemas.microsoft.com/office/powerpoint/2010/main" val="27958935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53</a:t>
            </a:fld>
            <a:endParaRPr lang="en-US"/>
          </a:p>
        </p:txBody>
      </p:sp>
    </p:spTree>
    <p:extLst>
      <p:ext uri="{BB962C8B-B14F-4D97-AF65-F5344CB8AC3E}">
        <p14:creationId xmlns:p14="http://schemas.microsoft.com/office/powerpoint/2010/main" val="2633226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54</a:t>
            </a:fld>
            <a:endParaRPr lang="en-US"/>
          </a:p>
        </p:txBody>
      </p:sp>
    </p:spTree>
    <p:extLst>
      <p:ext uri="{BB962C8B-B14F-4D97-AF65-F5344CB8AC3E}">
        <p14:creationId xmlns:p14="http://schemas.microsoft.com/office/powerpoint/2010/main" val="214460561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55</a:t>
            </a:fld>
            <a:endParaRPr lang="en-US"/>
          </a:p>
        </p:txBody>
      </p:sp>
    </p:spTree>
    <p:extLst>
      <p:ext uri="{BB962C8B-B14F-4D97-AF65-F5344CB8AC3E}">
        <p14:creationId xmlns:p14="http://schemas.microsoft.com/office/powerpoint/2010/main" val="32105585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56</a:t>
            </a:fld>
            <a:endParaRPr lang="en-US"/>
          </a:p>
        </p:txBody>
      </p:sp>
    </p:spTree>
    <p:extLst>
      <p:ext uri="{BB962C8B-B14F-4D97-AF65-F5344CB8AC3E}">
        <p14:creationId xmlns:p14="http://schemas.microsoft.com/office/powerpoint/2010/main" val="105385173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57</a:t>
            </a:fld>
            <a:endParaRPr lang="en-US"/>
          </a:p>
        </p:txBody>
      </p:sp>
    </p:spTree>
    <p:extLst>
      <p:ext uri="{BB962C8B-B14F-4D97-AF65-F5344CB8AC3E}">
        <p14:creationId xmlns:p14="http://schemas.microsoft.com/office/powerpoint/2010/main" val="117638831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58</a:t>
            </a:fld>
            <a:endParaRPr lang="en-US"/>
          </a:p>
        </p:txBody>
      </p:sp>
    </p:spTree>
    <p:extLst>
      <p:ext uri="{BB962C8B-B14F-4D97-AF65-F5344CB8AC3E}">
        <p14:creationId xmlns:p14="http://schemas.microsoft.com/office/powerpoint/2010/main" val="306849847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59</a:t>
            </a:fld>
            <a:endParaRPr lang="en-US"/>
          </a:p>
        </p:txBody>
      </p:sp>
    </p:spTree>
    <p:extLst>
      <p:ext uri="{BB962C8B-B14F-4D97-AF65-F5344CB8AC3E}">
        <p14:creationId xmlns:p14="http://schemas.microsoft.com/office/powerpoint/2010/main" val="251750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6</a:t>
            </a:fld>
            <a:endParaRPr lang="en-US"/>
          </a:p>
        </p:txBody>
      </p:sp>
    </p:spTree>
    <p:extLst>
      <p:ext uri="{BB962C8B-B14F-4D97-AF65-F5344CB8AC3E}">
        <p14:creationId xmlns:p14="http://schemas.microsoft.com/office/powerpoint/2010/main" val="317469831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60</a:t>
            </a:fld>
            <a:endParaRPr lang="en-US"/>
          </a:p>
        </p:txBody>
      </p:sp>
    </p:spTree>
    <p:extLst>
      <p:ext uri="{BB962C8B-B14F-4D97-AF65-F5344CB8AC3E}">
        <p14:creationId xmlns:p14="http://schemas.microsoft.com/office/powerpoint/2010/main" val="363261458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61</a:t>
            </a:fld>
            <a:endParaRPr lang="en-US"/>
          </a:p>
        </p:txBody>
      </p:sp>
    </p:spTree>
    <p:extLst>
      <p:ext uri="{BB962C8B-B14F-4D97-AF65-F5344CB8AC3E}">
        <p14:creationId xmlns:p14="http://schemas.microsoft.com/office/powerpoint/2010/main" val="296066125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62</a:t>
            </a:fld>
            <a:endParaRPr lang="en-US"/>
          </a:p>
        </p:txBody>
      </p:sp>
    </p:spTree>
    <p:extLst>
      <p:ext uri="{BB962C8B-B14F-4D97-AF65-F5344CB8AC3E}">
        <p14:creationId xmlns:p14="http://schemas.microsoft.com/office/powerpoint/2010/main" val="325778286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63</a:t>
            </a:fld>
            <a:endParaRPr lang="en-US"/>
          </a:p>
        </p:txBody>
      </p:sp>
    </p:spTree>
    <p:extLst>
      <p:ext uri="{BB962C8B-B14F-4D97-AF65-F5344CB8AC3E}">
        <p14:creationId xmlns:p14="http://schemas.microsoft.com/office/powerpoint/2010/main" val="165918265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64</a:t>
            </a:fld>
            <a:endParaRPr lang="en-US"/>
          </a:p>
        </p:txBody>
      </p:sp>
    </p:spTree>
    <p:extLst>
      <p:ext uri="{BB962C8B-B14F-4D97-AF65-F5344CB8AC3E}">
        <p14:creationId xmlns:p14="http://schemas.microsoft.com/office/powerpoint/2010/main" val="217528608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65</a:t>
            </a:fld>
            <a:endParaRPr lang="en-US"/>
          </a:p>
        </p:txBody>
      </p:sp>
    </p:spTree>
    <p:extLst>
      <p:ext uri="{BB962C8B-B14F-4D97-AF65-F5344CB8AC3E}">
        <p14:creationId xmlns:p14="http://schemas.microsoft.com/office/powerpoint/2010/main" val="380178630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66</a:t>
            </a:fld>
            <a:endParaRPr lang="en-US"/>
          </a:p>
        </p:txBody>
      </p:sp>
    </p:spTree>
    <p:extLst>
      <p:ext uri="{BB962C8B-B14F-4D97-AF65-F5344CB8AC3E}">
        <p14:creationId xmlns:p14="http://schemas.microsoft.com/office/powerpoint/2010/main" val="282007722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67</a:t>
            </a:fld>
            <a:endParaRPr lang="en-US"/>
          </a:p>
        </p:txBody>
      </p:sp>
    </p:spTree>
    <p:extLst>
      <p:ext uri="{BB962C8B-B14F-4D97-AF65-F5344CB8AC3E}">
        <p14:creationId xmlns:p14="http://schemas.microsoft.com/office/powerpoint/2010/main" val="22103399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68</a:t>
            </a:fld>
            <a:endParaRPr lang="en-US"/>
          </a:p>
        </p:txBody>
      </p:sp>
    </p:spTree>
    <p:extLst>
      <p:ext uri="{BB962C8B-B14F-4D97-AF65-F5344CB8AC3E}">
        <p14:creationId xmlns:p14="http://schemas.microsoft.com/office/powerpoint/2010/main" val="325423212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69</a:t>
            </a:fld>
            <a:endParaRPr lang="en-US"/>
          </a:p>
        </p:txBody>
      </p:sp>
    </p:spTree>
    <p:extLst>
      <p:ext uri="{BB962C8B-B14F-4D97-AF65-F5344CB8AC3E}">
        <p14:creationId xmlns:p14="http://schemas.microsoft.com/office/powerpoint/2010/main" val="35107790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7</a:t>
            </a:fld>
            <a:endParaRPr lang="en-US"/>
          </a:p>
        </p:txBody>
      </p:sp>
    </p:spTree>
    <p:extLst>
      <p:ext uri="{BB962C8B-B14F-4D97-AF65-F5344CB8AC3E}">
        <p14:creationId xmlns:p14="http://schemas.microsoft.com/office/powerpoint/2010/main" val="120985375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70</a:t>
            </a:fld>
            <a:endParaRPr lang="en-US"/>
          </a:p>
        </p:txBody>
      </p:sp>
    </p:spTree>
    <p:extLst>
      <p:ext uri="{BB962C8B-B14F-4D97-AF65-F5344CB8AC3E}">
        <p14:creationId xmlns:p14="http://schemas.microsoft.com/office/powerpoint/2010/main" val="391851894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71</a:t>
            </a:fld>
            <a:endParaRPr lang="en-US"/>
          </a:p>
        </p:txBody>
      </p:sp>
    </p:spTree>
    <p:extLst>
      <p:ext uri="{BB962C8B-B14F-4D97-AF65-F5344CB8AC3E}">
        <p14:creationId xmlns:p14="http://schemas.microsoft.com/office/powerpoint/2010/main" val="251747547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72</a:t>
            </a:fld>
            <a:endParaRPr lang="en-US"/>
          </a:p>
        </p:txBody>
      </p:sp>
    </p:spTree>
    <p:extLst>
      <p:ext uri="{BB962C8B-B14F-4D97-AF65-F5344CB8AC3E}">
        <p14:creationId xmlns:p14="http://schemas.microsoft.com/office/powerpoint/2010/main" val="384476125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73</a:t>
            </a:fld>
            <a:endParaRPr lang="en-US"/>
          </a:p>
        </p:txBody>
      </p:sp>
    </p:spTree>
    <p:extLst>
      <p:ext uri="{BB962C8B-B14F-4D97-AF65-F5344CB8AC3E}">
        <p14:creationId xmlns:p14="http://schemas.microsoft.com/office/powerpoint/2010/main" val="257416229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74</a:t>
            </a:fld>
            <a:endParaRPr lang="en-US"/>
          </a:p>
        </p:txBody>
      </p:sp>
    </p:spTree>
    <p:extLst>
      <p:ext uri="{BB962C8B-B14F-4D97-AF65-F5344CB8AC3E}">
        <p14:creationId xmlns:p14="http://schemas.microsoft.com/office/powerpoint/2010/main" val="65358396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75</a:t>
            </a:fld>
            <a:endParaRPr lang="en-US"/>
          </a:p>
        </p:txBody>
      </p:sp>
    </p:spTree>
    <p:extLst>
      <p:ext uri="{BB962C8B-B14F-4D97-AF65-F5344CB8AC3E}">
        <p14:creationId xmlns:p14="http://schemas.microsoft.com/office/powerpoint/2010/main" val="108316515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76</a:t>
            </a:fld>
            <a:endParaRPr lang="en-US"/>
          </a:p>
        </p:txBody>
      </p:sp>
    </p:spTree>
    <p:extLst>
      <p:ext uri="{BB962C8B-B14F-4D97-AF65-F5344CB8AC3E}">
        <p14:creationId xmlns:p14="http://schemas.microsoft.com/office/powerpoint/2010/main" val="87359999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77</a:t>
            </a:fld>
            <a:endParaRPr lang="en-US"/>
          </a:p>
        </p:txBody>
      </p:sp>
    </p:spTree>
    <p:extLst>
      <p:ext uri="{BB962C8B-B14F-4D97-AF65-F5344CB8AC3E}">
        <p14:creationId xmlns:p14="http://schemas.microsoft.com/office/powerpoint/2010/main" val="179179510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78</a:t>
            </a:fld>
            <a:endParaRPr lang="en-US"/>
          </a:p>
        </p:txBody>
      </p:sp>
    </p:spTree>
    <p:extLst>
      <p:ext uri="{BB962C8B-B14F-4D97-AF65-F5344CB8AC3E}">
        <p14:creationId xmlns:p14="http://schemas.microsoft.com/office/powerpoint/2010/main" val="156138359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79</a:t>
            </a:fld>
            <a:endParaRPr lang="en-US"/>
          </a:p>
        </p:txBody>
      </p:sp>
    </p:spTree>
    <p:extLst>
      <p:ext uri="{BB962C8B-B14F-4D97-AF65-F5344CB8AC3E}">
        <p14:creationId xmlns:p14="http://schemas.microsoft.com/office/powerpoint/2010/main" val="840644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8</a:t>
            </a:fld>
            <a:endParaRPr lang="en-US"/>
          </a:p>
        </p:txBody>
      </p:sp>
    </p:spTree>
    <p:extLst>
      <p:ext uri="{BB962C8B-B14F-4D97-AF65-F5344CB8AC3E}">
        <p14:creationId xmlns:p14="http://schemas.microsoft.com/office/powerpoint/2010/main" val="346761699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80</a:t>
            </a:fld>
            <a:endParaRPr lang="en-US"/>
          </a:p>
        </p:txBody>
      </p:sp>
    </p:spTree>
    <p:extLst>
      <p:ext uri="{BB962C8B-B14F-4D97-AF65-F5344CB8AC3E}">
        <p14:creationId xmlns:p14="http://schemas.microsoft.com/office/powerpoint/2010/main" val="22821966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81</a:t>
            </a:fld>
            <a:endParaRPr lang="en-US"/>
          </a:p>
        </p:txBody>
      </p:sp>
    </p:spTree>
    <p:extLst>
      <p:ext uri="{BB962C8B-B14F-4D97-AF65-F5344CB8AC3E}">
        <p14:creationId xmlns:p14="http://schemas.microsoft.com/office/powerpoint/2010/main" val="166273670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82</a:t>
            </a:fld>
            <a:endParaRPr lang="en-US"/>
          </a:p>
        </p:txBody>
      </p:sp>
    </p:spTree>
    <p:extLst>
      <p:ext uri="{BB962C8B-B14F-4D97-AF65-F5344CB8AC3E}">
        <p14:creationId xmlns:p14="http://schemas.microsoft.com/office/powerpoint/2010/main" val="196356616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83</a:t>
            </a:fld>
            <a:endParaRPr lang="en-US"/>
          </a:p>
        </p:txBody>
      </p:sp>
    </p:spTree>
    <p:extLst>
      <p:ext uri="{BB962C8B-B14F-4D97-AF65-F5344CB8AC3E}">
        <p14:creationId xmlns:p14="http://schemas.microsoft.com/office/powerpoint/2010/main" val="8520365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84</a:t>
            </a:fld>
            <a:endParaRPr lang="en-US"/>
          </a:p>
        </p:txBody>
      </p:sp>
    </p:spTree>
    <p:extLst>
      <p:ext uri="{BB962C8B-B14F-4D97-AF65-F5344CB8AC3E}">
        <p14:creationId xmlns:p14="http://schemas.microsoft.com/office/powerpoint/2010/main" val="1047030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0CAE58E4-E829-4046-A3B8-8AF34F0A3A55}" type="slidenum">
              <a:rPr lang="en-US" smtClean="0"/>
              <a:t>9</a:t>
            </a:fld>
            <a:endParaRPr lang="en-US"/>
          </a:p>
        </p:txBody>
      </p:sp>
    </p:spTree>
    <p:extLst>
      <p:ext uri="{BB962C8B-B14F-4D97-AF65-F5344CB8AC3E}">
        <p14:creationId xmlns:p14="http://schemas.microsoft.com/office/powerpoint/2010/main" val="28146838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BCF8E81-96AC-EF2F-00D7-3BF3CBAFB7E0}"/>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endParaRPr lang="en-US"/>
          </a:p>
        </p:txBody>
      </p:sp>
      <p:sp>
        <p:nvSpPr>
          <p:cNvPr id="3" name="כותרת משנה 2">
            <a:extLst>
              <a:ext uri="{FF2B5EF4-FFF2-40B4-BE49-F238E27FC236}">
                <a16:creationId xmlns:a16="http://schemas.microsoft.com/office/drawing/2014/main" id="{2592334C-7F2C-96AC-7186-7C1640E2D6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US"/>
          </a:p>
        </p:txBody>
      </p:sp>
      <p:sp>
        <p:nvSpPr>
          <p:cNvPr id="4" name="מציין מיקום של תאריך 3">
            <a:extLst>
              <a:ext uri="{FF2B5EF4-FFF2-40B4-BE49-F238E27FC236}">
                <a16:creationId xmlns:a16="http://schemas.microsoft.com/office/drawing/2014/main" id="{DE7BADD7-A9D3-444E-F001-6C8191891E67}"/>
              </a:ext>
            </a:extLst>
          </p:cNvPr>
          <p:cNvSpPr>
            <a:spLocks noGrp="1"/>
          </p:cNvSpPr>
          <p:nvPr>
            <p:ph type="dt" sz="half" idx="10"/>
          </p:nvPr>
        </p:nvSpPr>
        <p:spPr/>
        <p:txBody>
          <a:bodyPr/>
          <a:lstStyle/>
          <a:p>
            <a:fld id="{ADDEC10A-B35D-4039-BFA4-0E75FBA1DBB9}" type="datetime1">
              <a:rPr lang="en-US" smtClean="0"/>
              <a:t>9/4/2023</a:t>
            </a:fld>
            <a:endParaRPr lang="en-US"/>
          </a:p>
        </p:txBody>
      </p:sp>
      <p:sp>
        <p:nvSpPr>
          <p:cNvPr id="5" name="מציין מיקום של כותרת תחתונה 4">
            <a:extLst>
              <a:ext uri="{FF2B5EF4-FFF2-40B4-BE49-F238E27FC236}">
                <a16:creationId xmlns:a16="http://schemas.microsoft.com/office/drawing/2014/main" id="{95200018-1383-12E5-FA6B-7F581AC8ECCC}"/>
              </a:ext>
            </a:extLst>
          </p:cNvPr>
          <p:cNvSpPr>
            <a:spLocks noGrp="1"/>
          </p:cNvSpPr>
          <p:nvPr>
            <p:ph type="ftr" sz="quarter" idx="11"/>
          </p:nvPr>
        </p:nvSpPr>
        <p:spPr/>
        <p:txBody>
          <a:bodyPr/>
          <a:lstStyle/>
          <a:p>
            <a:endParaRPr lang="en-US"/>
          </a:p>
        </p:txBody>
      </p:sp>
      <p:sp>
        <p:nvSpPr>
          <p:cNvPr id="6" name="מציין מיקום של מספר שקופית 5">
            <a:extLst>
              <a:ext uri="{FF2B5EF4-FFF2-40B4-BE49-F238E27FC236}">
                <a16:creationId xmlns:a16="http://schemas.microsoft.com/office/drawing/2014/main" id="{DDDB5FEF-FA34-E72F-10BD-1A52F1032196}"/>
              </a:ext>
            </a:extLst>
          </p:cNvPr>
          <p:cNvSpPr>
            <a:spLocks noGrp="1"/>
          </p:cNvSpPr>
          <p:nvPr>
            <p:ph type="sldNum" sz="quarter" idx="12"/>
          </p:nvPr>
        </p:nvSpPr>
        <p:spPr/>
        <p:txBody>
          <a:bodyPr/>
          <a:lstStyle/>
          <a:p>
            <a:fld id="{CAA94BD5-7F12-4D1F-8C88-FA6EE2319F4D}" type="slidenum">
              <a:rPr lang="en-US" smtClean="0"/>
              <a:t>‹#›</a:t>
            </a:fld>
            <a:endParaRPr lang="en-US"/>
          </a:p>
        </p:txBody>
      </p:sp>
    </p:spTree>
    <p:extLst>
      <p:ext uri="{BB962C8B-B14F-4D97-AF65-F5344CB8AC3E}">
        <p14:creationId xmlns:p14="http://schemas.microsoft.com/office/powerpoint/2010/main" val="41173926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C21102F-DC1F-2029-F7DD-0A285646CA90}"/>
              </a:ext>
            </a:extLst>
          </p:cNvPr>
          <p:cNvSpPr>
            <a:spLocks noGrp="1"/>
          </p:cNvSpPr>
          <p:nvPr>
            <p:ph type="title"/>
          </p:nvPr>
        </p:nvSpPr>
        <p:spPr/>
        <p:txBody>
          <a:bodyPr/>
          <a:lstStyle/>
          <a:p>
            <a:r>
              <a:rPr lang="he-IL"/>
              <a:t>לחץ כדי לערוך סגנון כותרת של תבנית בסיס</a:t>
            </a:r>
            <a:endParaRPr lang="en-US"/>
          </a:p>
        </p:txBody>
      </p:sp>
      <p:sp>
        <p:nvSpPr>
          <p:cNvPr id="3" name="מציין מיקום של טקסט אנכי 2">
            <a:extLst>
              <a:ext uri="{FF2B5EF4-FFF2-40B4-BE49-F238E27FC236}">
                <a16:creationId xmlns:a16="http://schemas.microsoft.com/office/drawing/2014/main" id="{28A20901-A58A-65AC-E8AF-22717062A340}"/>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4" name="מציין מיקום של תאריך 3">
            <a:extLst>
              <a:ext uri="{FF2B5EF4-FFF2-40B4-BE49-F238E27FC236}">
                <a16:creationId xmlns:a16="http://schemas.microsoft.com/office/drawing/2014/main" id="{2F6DE823-9904-632C-1BF5-DC3BE7968342}"/>
              </a:ext>
            </a:extLst>
          </p:cNvPr>
          <p:cNvSpPr>
            <a:spLocks noGrp="1"/>
          </p:cNvSpPr>
          <p:nvPr>
            <p:ph type="dt" sz="half" idx="10"/>
          </p:nvPr>
        </p:nvSpPr>
        <p:spPr/>
        <p:txBody>
          <a:bodyPr/>
          <a:lstStyle/>
          <a:p>
            <a:fld id="{2E480E30-5DB9-4FBE-B0BE-A2FD8E55BF04}" type="datetime1">
              <a:rPr lang="en-US" smtClean="0"/>
              <a:t>9/4/2023</a:t>
            </a:fld>
            <a:endParaRPr lang="en-US"/>
          </a:p>
        </p:txBody>
      </p:sp>
      <p:sp>
        <p:nvSpPr>
          <p:cNvPr id="5" name="מציין מיקום של כותרת תחתונה 4">
            <a:extLst>
              <a:ext uri="{FF2B5EF4-FFF2-40B4-BE49-F238E27FC236}">
                <a16:creationId xmlns:a16="http://schemas.microsoft.com/office/drawing/2014/main" id="{DA67F163-236E-D02D-0881-9865099D3B65}"/>
              </a:ext>
            </a:extLst>
          </p:cNvPr>
          <p:cNvSpPr>
            <a:spLocks noGrp="1"/>
          </p:cNvSpPr>
          <p:nvPr>
            <p:ph type="ftr" sz="quarter" idx="11"/>
          </p:nvPr>
        </p:nvSpPr>
        <p:spPr/>
        <p:txBody>
          <a:bodyPr/>
          <a:lstStyle/>
          <a:p>
            <a:endParaRPr lang="en-US"/>
          </a:p>
        </p:txBody>
      </p:sp>
      <p:sp>
        <p:nvSpPr>
          <p:cNvPr id="6" name="מציין מיקום של מספר שקופית 5">
            <a:extLst>
              <a:ext uri="{FF2B5EF4-FFF2-40B4-BE49-F238E27FC236}">
                <a16:creationId xmlns:a16="http://schemas.microsoft.com/office/drawing/2014/main" id="{5BC074CB-E53E-9CCD-CB18-93D0495664A8}"/>
              </a:ext>
            </a:extLst>
          </p:cNvPr>
          <p:cNvSpPr>
            <a:spLocks noGrp="1"/>
          </p:cNvSpPr>
          <p:nvPr>
            <p:ph type="sldNum" sz="quarter" idx="12"/>
          </p:nvPr>
        </p:nvSpPr>
        <p:spPr/>
        <p:txBody>
          <a:bodyPr/>
          <a:lstStyle/>
          <a:p>
            <a:fld id="{CAA94BD5-7F12-4D1F-8C88-FA6EE2319F4D}" type="slidenum">
              <a:rPr lang="en-US" smtClean="0"/>
              <a:t>‹#›</a:t>
            </a:fld>
            <a:endParaRPr lang="en-US"/>
          </a:p>
        </p:txBody>
      </p:sp>
    </p:spTree>
    <p:extLst>
      <p:ext uri="{BB962C8B-B14F-4D97-AF65-F5344CB8AC3E}">
        <p14:creationId xmlns:p14="http://schemas.microsoft.com/office/powerpoint/2010/main" val="27319723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BE10F5DD-B803-C64C-FC67-7965035FA57D}"/>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endParaRPr lang="en-US"/>
          </a:p>
        </p:txBody>
      </p:sp>
      <p:sp>
        <p:nvSpPr>
          <p:cNvPr id="3" name="מציין מיקום של טקסט אנכי 2">
            <a:extLst>
              <a:ext uri="{FF2B5EF4-FFF2-40B4-BE49-F238E27FC236}">
                <a16:creationId xmlns:a16="http://schemas.microsoft.com/office/drawing/2014/main" id="{CB0C75EC-819B-08F3-FBC8-FD38409A2CA7}"/>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4" name="מציין מיקום של תאריך 3">
            <a:extLst>
              <a:ext uri="{FF2B5EF4-FFF2-40B4-BE49-F238E27FC236}">
                <a16:creationId xmlns:a16="http://schemas.microsoft.com/office/drawing/2014/main" id="{4DF6426D-366C-E67E-5D2F-9CECB378F1BB}"/>
              </a:ext>
            </a:extLst>
          </p:cNvPr>
          <p:cNvSpPr>
            <a:spLocks noGrp="1"/>
          </p:cNvSpPr>
          <p:nvPr>
            <p:ph type="dt" sz="half" idx="10"/>
          </p:nvPr>
        </p:nvSpPr>
        <p:spPr/>
        <p:txBody>
          <a:bodyPr/>
          <a:lstStyle/>
          <a:p>
            <a:fld id="{B1F2E0F9-5536-41C8-9545-5D566DC0FF0C}" type="datetime1">
              <a:rPr lang="en-US" smtClean="0"/>
              <a:t>9/4/2023</a:t>
            </a:fld>
            <a:endParaRPr lang="en-US"/>
          </a:p>
        </p:txBody>
      </p:sp>
      <p:sp>
        <p:nvSpPr>
          <p:cNvPr id="5" name="מציין מיקום של כותרת תחתונה 4">
            <a:extLst>
              <a:ext uri="{FF2B5EF4-FFF2-40B4-BE49-F238E27FC236}">
                <a16:creationId xmlns:a16="http://schemas.microsoft.com/office/drawing/2014/main" id="{EFFE34FB-E320-92C8-99B8-83C2F59DA072}"/>
              </a:ext>
            </a:extLst>
          </p:cNvPr>
          <p:cNvSpPr>
            <a:spLocks noGrp="1"/>
          </p:cNvSpPr>
          <p:nvPr>
            <p:ph type="ftr" sz="quarter" idx="11"/>
          </p:nvPr>
        </p:nvSpPr>
        <p:spPr/>
        <p:txBody>
          <a:bodyPr/>
          <a:lstStyle/>
          <a:p>
            <a:endParaRPr lang="en-US"/>
          </a:p>
        </p:txBody>
      </p:sp>
      <p:sp>
        <p:nvSpPr>
          <p:cNvPr id="6" name="מציין מיקום של מספר שקופית 5">
            <a:extLst>
              <a:ext uri="{FF2B5EF4-FFF2-40B4-BE49-F238E27FC236}">
                <a16:creationId xmlns:a16="http://schemas.microsoft.com/office/drawing/2014/main" id="{20627705-EF5E-9B54-6C85-575B0EDCCACF}"/>
              </a:ext>
            </a:extLst>
          </p:cNvPr>
          <p:cNvSpPr>
            <a:spLocks noGrp="1"/>
          </p:cNvSpPr>
          <p:nvPr>
            <p:ph type="sldNum" sz="quarter" idx="12"/>
          </p:nvPr>
        </p:nvSpPr>
        <p:spPr/>
        <p:txBody>
          <a:bodyPr/>
          <a:lstStyle/>
          <a:p>
            <a:fld id="{CAA94BD5-7F12-4D1F-8C88-FA6EE2319F4D}" type="slidenum">
              <a:rPr lang="en-US" smtClean="0"/>
              <a:t>‹#›</a:t>
            </a:fld>
            <a:endParaRPr lang="en-US"/>
          </a:p>
        </p:txBody>
      </p:sp>
    </p:spTree>
    <p:extLst>
      <p:ext uri="{BB962C8B-B14F-4D97-AF65-F5344CB8AC3E}">
        <p14:creationId xmlns:p14="http://schemas.microsoft.com/office/powerpoint/2010/main" val="1308527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33592E0-955E-FFAF-D6BD-76AB2594D8E4}"/>
              </a:ext>
            </a:extLst>
          </p:cNvPr>
          <p:cNvSpPr>
            <a:spLocks noGrp="1"/>
          </p:cNvSpPr>
          <p:nvPr>
            <p:ph type="title"/>
          </p:nvPr>
        </p:nvSpPr>
        <p:spPr/>
        <p:txBody>
          <a:bodyPr/>
          <a:lstStyle/>
          <a:p>
            <a:r>
              <a:rPr lang="he-IL"/>
              <a:t>לחץ כדי לערוך סגנון כותרת של תבנית בסיס</a:t>
            </a:r>
            <a:endParaRPr lang="en-US"/>
          </a:p>
        </p:txBody>
      </p:sp>
      <p:sp>
        <p:nvSpPr>
          <p:cNvPr id="3" name="מציין מיקום תוכן 2">
            <a:extLst>
              <a:ext uri="{FF2B5EF4-FFF2-40B4-BE49-F238E27FC236}">
                <a16:creationId xmlns:a16="http://schemas.microsoft.com/office/drawing/2014/main" id="{7B913D9E-D420-C1C1-6E5D-8A9B70A813B9}"/>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4" name="מציין מיקום של תאריך 3">
            <a:extLst>
              <a:ext uri="{FF2B5EF4-FFF2-40B4-BE49-F238E27FC236}">
                <a16:creationId xmlns:a16="http://schemas.microsoft.com/office/drawing/2014/main" id="{4450577C-FC9E-071A-9946-5203BC0D51A3}"/>
              </a:ext>
            </a:extLst>
          </p:cNvPr>
          <p:cNvSpPr>
            <a:spLocks noGrp="1"/>
          </p:cNvSpPr>
          <p:nvPr>
            <p:ph type="dt" sz="half" idx="10"/>
          </p:nvPr>
        </p:nvSpPr>
        <p:spPr/>
        <p:txBody>
          <a:bodyPr/>
          <a:lstStyle/>
          <a:p>
            <a:fld id="{24CB4B1B-ADBF-48A6-8B46-30341B951EF3}" type="datetime1">
              <a:rPr lang="en-US" smtClean="0"/>
              <a:t>9/4/2023</a:t>
            </a:fld>
            <a:endParaRPr lang="en-US"/>
          </a:p>
        </p:txBody>
      </p:sp>
      <p:sp>
        <p:nvSpPr>
          <p:cNvPr id="5" name="מציין מיקום של כותרת תחתונה 4">
            <a:extLst>
              <a:ext uri="{FF2B5EF4-FFF2-40B4-BE49-F238E27FC236}">
                <a16:creationId xmlns:a16="http://schemas.microsoft.com/office/drawing/2014/main" id="{85EB500C-BDC6-5B43-69F8-442FE4FF8DBF}"/>
              </a:ext>
            </a:extLst>
          </p:cNvPr>
          <p:cNvSpPr>
            <a:spLocks noGrp="1"/>
          </p:cNvSpPr>
          <p:nvPr>
            <p:ph type="ftr" sz="quarter" idx="11"/>
          </p:nvPr>
        </p:nvSpPr>
        <p:spPr/>
        <p:txBody>
          <a:bodyPr/>
          <a:lstStyle/>
          <a:p>
            <a:endParaRPr lang="en-US"/>
          </a:p>
        </p:txBody>
      </p:sp>
      <p:sp>
        <p:nvSpPr>
          <p:cNvPr id="6" name="מציין מיקום של מספר שקופית 5">
            <a:extLst>
              <a:ext uri="{FF2B5EF4-FFF2-40B4-BE49-F238E27FC236}">
                <a16:creationId xmlns:a16="http://schemas.microsoft.com/office/drawing/2014/main" id="{084B5EEC-8F05-4563-A696-02C61FC1A83E}"/>
              </a:ext>
            </a:extLst>
          </p:cNvPr>
          <p:cNvSpPr>
            <a:spLocks noGrp="1"/>
          </p:cNvSpPr>
          <p:nvPr>
            <p:ph type="sldNum" sz="quarter" idx="12"/>
          </p:nvPr>
        </p:nvSpPr>
        <p:spPr/>
        <p:txBody>
          <a:bodyPr/>
          <a:lstStyle/>
          <a:p>
            <a:fld id="{CAA94BD5-7F12-4D1F-8C88-FA6EE2319F4D}" type="slidenum">
              <a:rPr lang="en-US" smtClean="0"/>
              <a:t>‹#›</a:t>
            </a:fld>
            <a:endParaRPr lang="en-US"/>
          </a:p>
        </p:txBody>
      </p:sp>
    </p:spTree>
    <p:extLst>
      <p:ext uri="{BB962C8B-B14F-4D97-AF65-F5344CB8AC3E}">
        <p14:creationId xmlns:p14="http://schemas.microsoft.com/office/powerpoint/2010/main" val="17982442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2094800-6D07-6631-35FC-6B9F54527E3B}"/>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endParaRPr lang="en-US"/>
          </a:p>
        </p:txBody>
      </p:sp>
      <p:sp>
        <p:nvSpPr>
          <p:cNvPr id="3" name="מציין מיקום טקסט 2">
            <a:extLst>
              <a:ext uri="{FF2B5EF4-FFF2-40B4-BE49-F238E27FC236}">
                <a16:creationId xmlns:a16="http://schemas.microsoft.com/office/drawing/2014/main" id="{FA708301-EA31-6BA9-EF36-5CEC8641D8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34C6CBAF-7391-FD0E-5FE4-E2D8FC21244E}"/>
              </a:ext>
            </a:extLst>
          </p:cNvPr>
          <p:cNvSpPr>
            <a:spLocks noGrp="1"/>
          </p:cNvSpPr>
          <p:nvPr>
            <p:ph type="dt" sz="half" idx="10"/>
          </p:nvPr>
        </p:nvSpPr>
        <p:spPr/>
        <p:txBody>
          <a:bodyPr/>
          <a:lstStyle/>
          <a:p>
            <a:fld id="{704CF5DC-589B-43DA-BAE3-B81C43EAA5F1}" type="datetime1">
              <a:rPr lang="en-US" smtClean="0"/>
              <a:t>9/4/2023</a:t>
            </a:fld>
            <a:endParaRPr lang="en-US"/>
          </a:p>
        </p:txBody>
      </p:sp>
      <p:sp>
        <p:nvSpPr>
          <p:cNvPr id="5" name="מציין מיקום של כותרת תחתונה 4">
            <a:extLst>
              <a:ext uri="{FF2B5EF4-FFF2-40B4-BE49-F238E27FC236}">
                <a16:creationId xmlns:a16="http://schemas.microsoft.com/office/drawing/2014/main" id="{5C224B8A-EB1D-B174-478D-75D04FCE79B2}"/>
              </a:ext>
            </a:extLst>
          </p:cNvPr>
          <p:cNvSpPr>
            <a:spLocks noGrp="1"/>
          </p:cNvSpPr>
          <p:nvPr>
            <p:ph type="ftr" sz="quarter" idx="11"/>
          </p:nvPr>
        </p:nvSpPr>
        <p:spPr/>
        <p:txBody>
          <a:bodyPr/>
          <a:lstStyle/>
          <a:p>
            <a:endParaRPr lang="en-US"/>
          </a:p>
        </p:txBody>
      </p:sp>
      <p:sp>
        <p:nvSpPr>
          <p:cNvPr id="6" name="מציין מיקום של מספר שקופית 5">
            <a:extLst>
              <a:ext uri="{FF2B5EF4-FFF2-40B4-BE49-F238E27FC236}">
                <a16:creationId xmlns:a16="http://schemas.microsoft.com/office/drawing/2014/main" id="{2AE9CA8C-1106-4F3D-CDEB-BA4310EA35DF}"/>
              </a:ext>
            </a:extLst>
          </p:cNvPr>
          <p:cNvSpPr>
            <a:spLocks noGrp="1"/>
          </p:cNvSpPr>
          <p:nvPr>
            <p:ph type="sldNum" sz="quarter" idx="12"/>
          </p:nvPr>
        </p:nvSpPr>
        <p:spPr/>
        <p:txBody>
          <a:bodyPr/>
          <a:lstStyle/>
          <a:p>
            <a:fld id="{CAA94BD5-7F12-4D1F-8C88-FA6EE2319F4D}" type="slidenum">
              <a:rPr lang="en-US" smtClean="0"/>
              <a:t>‹#›</a:t>
            </a:fld>
            <a:endParaRPr lang="en-US"/>
          </a:p>
        </p:txBody>
      </p:sp>
    </p:spTree>
    <p:extLst>
      <p:ext uri="{BB962C8B-B14F-4D97-AF65-F5344CB8AC3E}">
        <p14:creationId xmlns:p14="http://schemas.microsoft.com/office/powerpoint/2010/main" val="2687342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96189BA-B908-9E3F-9C76-CBEFB5C2CE48}"/>
              </a:ext>
            </a:extLst>
          </p:cNvPr>
          <p:cNvSpPr>
            <a:spLocks noGrp="1"/>
          </p:cNvSpPr>
          <p:nvPr>
            <p:ph type="title"/>
          </p:nvPr>
        </p:nvSpPr>
        <p:spPr/>
        <p:txBody>
          <a:bodyPr/>
          <a:lstStyle/>
          <a:p>
            <a:r>
              <a:rPr lang="he-IL"/>
              <a:t>לחץ כדי לערוך סגנון כותרת של תבנית בסיס</a:t>
            </a:r>
            <a:endParaRPr lang="en-US"/>
          </a:p>
        </p:txBody>
      </p:sp>
      <p:sp>
        <p:nvSpPr>
          <p:cNvPr id="3" name="מציין מיקום תוכן 2">
            <a:extLst>
              <a:ext uri="{FF2B5EF4-FFF2-40B4-BE49-F238E27FC236}">
                <a16:creationId xmlns:a16="http://schemas.microsoft.com/office/drawing/2014/main" id="{F93D73D0-590F-E036-D1F2-3E4557A20C59}"/>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4" name="מציין מיקום תוכן 3">
            <a:extLst>
              <a:ext uri="{FF2B5EF4-FFF2-40B4-BE49-F238E27FC236}">
                <a16:creationId xmlns:a16="http://schemas.microsoft.com/office/drawing/2014/main" id="{8705FE94-8D25-62C2-6C92-0BC332535828}"/>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5" name="מציין מיקום של תאריך 4">
            <a:extLst>
              <a:ext uri="{FF2B5EF4-FFF2-40B4-BE49-F238E27FC236}">
                <a16:creationId xmlns:a16="http://schemas.microsoft.com/office/drawing/2014/main" id="{AB14E794-43E1-ECF0-9845-865EE9AFA732}"/>
              </a:ext>
            </a:extLst>
          </p:cNvPr>
          <p:cNvSpPr>
            <a:spLocks noGrp="1"/>
          </p:cNvSpPr>
          <p:nvPr>
            <p:ph type="dt" sz="half" idx="10"/>
          </p:nvPr>
        </p:nvSpPr>
        <p:spPr/>
        <p:txBody>
          <a:bodyPr/>
          <a:lstStyle/>
          <a:p>
            <a:fld id="{8B760A45-7D90-449C-9CFB-02768CD7CC09}" type="datetime1">
              <a:rPr lang="en-US" smtClean="0"/>
              <a:t>9/4/2023</a:t>
            </a:fld>
            <a:endParaRPr lang="en-US"/>
          </a:p>
        </p:txBody>
      </p:sp>
      <p:sp>
        <p:nvSpPr>
          <p:cNvPr id="6" name="מציין מיקום של כותרת תחתונה 5">
            <a:extLst>
              <a:ext uri="{FF2B5EF4-FFF2-40B4-BE49-F238E27FC236}">
                <a16:creationId xmlns:a16="http://schemas.microsoft.com/office/drawing/2014/main" id="{31ED9D87-E67D-96E3-ADEA-BB0FD07619DA}"/>
              </a:ext>
            </a:extLst>
          </p:cNvPr>
          <p:cNvSpPr>
            <a:spLocks noGrp="1"/>
          </p:cNvSpPr>
          <p:nvPr>
            <p:ph type="ftr" sz="quarter" idx="11"/>
          </p:nvPr>
        </p:nvSpPr>
        <p:spPr/>
        <p:txBody>
          <a:bodyPr/>
          <a:lstStyle/>
          <a:p>
            <a:endParaRPr lang="en-US"/>
          </a:p>
        </p:txBody>
      </p:sp>
      <p:sp>
        <p:nvSpPr>
          <p:cNvPr id="7" name="מציין מיקום של מספר שקופית 6">
            <a:extLst>
              <a:ext uri="{FF2B5EF4-FFF2-40B4-BE49-F238E27FC236}">
                <a16:creationId xmlns:a16="http://schemas.microsoft.com/office/drawing/2014/main" id="{7E6A7ED3-AAB7-8C6B-D03D-7213208FDE24}"/>
              </a:ext>
            </a:extLst>
          </p:cNvPr>
          <p:cNvSpPr>
            <a:spLocks noGrp="1"/>
          </p:cNvSpPr>
          <p:nvPr>
            <p:ph type="sldNum" sz="quarter" idx="12"/>
          </p:nvPr>
        </p:nvSpPr>
        <p:spPr/>
        <p:txBody>
          <a:bodyPr/>
          <a:lstStyle/>
          <a:p>
            <a:fld id="{CAA94BD5-7F12-4D1F-8C88-FA6EE2319F4D}" type="slidenum">
              <a:rPr lang="en-US" smtClean="0"/>
              <a:t>‹#›</a:t>
            </a:fld>
            <a:endParaRPr lang="en-US"/>
          </a:p>
        </p:txBody>
      </p:sp>
    </p:spTree>
    <p:extLst>
      <p:ext uri="{BB962C8B-B14F-4D97-AF65-F5344CB8AC3E}">
        <p14:creationId xmlns:p14="http://schemas.microsoft.com/office/powerpoint/2010/main" val="3437210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7A22A04-F20D-C67C-BF9C-238C7B957374}"/>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endParaRPr lang="en-US"/>
          </a:p>
        </p:txBody>
      </p:sp>
      <p:sp>
        <p:nvSpPr>
          <p:cNvPr id="3" name="מציין מיקום טקסט 2">
            <a:extLst>
              <a:ext uri="{FF2B5EF4-FFF2-40B4-BE49-F238E27FC236}">
                <a16:creationId xmlns:a16="http://schemas.microsoft.com/office/drawing/2014/main" id="{23325D14-1441-36CE-CDD3-3A28C94CC2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864CF4B4-5E2E-9D36-DECC-C23954AAE94B}"/>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5" name="מציין מיקום טקסט 4">
            <a:extLst>
              <a:ext uri="{FF2B5EF4-FFF2-40B4-BE49-F238E27FC236}">
                <a16:creationId xmlns:a16="http://schemas.microsoft.com/office/drawing/2014/main" id="{F16C3357-B3F6-7383-B018-1037178B1B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B772EB2E-7407-6DE2-03CF-34AFA71831A0}"/>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7" name="מציין מיקום של תאריך 6">
            <a:extLst>
              <a:ext uri="{FF2B5EF4-FFF2-40B4-BE49-F238E27FC236}">
                <a16:creationId xmlns:a16="http://schemas.microsoft.com/office/drawing/2014/main" id="{43200CF2-E855-7D65-7594-449110213071}"/>
              </a:ext>
            </a:extLst>
          </p:cNvPr>
          <p:cNvSpPr>
            <a:spLocks noGrp="1"/>
          </p:cNvSpPr>
          <p:nvPr>
            <p:ph type="dt" sz="half" idx="10"/>
          </p:nvPr>
        </p:nvSpPr>
        <p:spPr/>
        <p:txBody>
          <a:bodyPr/>
          <a:lstStyle/>
          <a:p>
            <a:fld id="{78BC4A9B-29D4-4E0B-B0B1-1FDC8F5C68EC}" type="datetime1">
              <a:rPr lang="en-US" smtClean="0"/>
              <a:t>9/4/2023</a:t>
            </a:fld>
            <a:endParaRPr lang="en-US"/>
          </a:p>
        </p:txBody>
      </p:sp>
      <p:sp>
        <p:nvSpPr>
          <p:cNvPr id="8" name="מציין מיקום של כותרת תחתונה 7">
            <a:extLst>
              <a:ext uri="{FF2B5EF4-FFF2-40B4-BE49-F238E27FC236}">
                <a16:creationId xmlns:a16="http://schemas.microsoft.com/office/drawing/2014/main" id="{EDDA5412-78C9-022D-0DAA-6E5A503D7143}"/>
              </a:ext>
            </a:extLst>
          </p:cNvPr>
          <p:cNvSpPr>
            <a:spLocks noGrp="1"/>
          </p:cNvSpPr>
          <p:nvPr>
            <p:ph type="ftr" sz="quarter" idx="11"/>
          </p:nvPr>
        </p:nvSpPr>
        <p:spPr/>
        <p:txBody>
          <a:bodyPr/>
          <a:lstStyle/>
          <a:p>
            <a:endParaRPr lang="en-US"/>
          </a:p>
        </p:txBody>
      </p:sp>
      <p:sp>
        <p:nvSpPr>
          <p:cNvPr id="9" name="מציין מיקום של מספר שקופית 8">
            <a:extLst>
              <a:ext uri="{FF2B5EF4-FFF2-40B4-BE49-F238E27FC236}">
                <a16:creationId xmlns:a16="http://schemas.microsoft.com/office/drawing/2014/main" id="{7AD893EA-BD50-B6CF-9824-D565A4A176AC}"/>
              </a:ext>
            </a:extLst>
          </p:cNvPr>
          <p:cNvSpPr>
            <a:spLocks noGrp="1"/>
          </p:cNvSpPr>
          <p:nvPr>
            <p:ph type="sldNum" sz="quarter" idx="12"/>
          </p:nvPr>
        </p:nvSpPr>
        <p:spPr/>
        <p:txBody>
          <a:bodyPr/>
          <a:lstStyle/>
          <a:p>
            <a:fld id="{CAA94BD5-7F12-4D1F-8C88-FA6EE2319F4D}" type="slidenum">
              <a:rPr lang="en-US" smtClean="0"/>
              <a:t>‹#›</a:t>
            </a:fld>
            <a:endParaRPr lang="en-US"/>
          </a:p>
        </p:txBody>
      </p:sp>
    </p:spTree>
    <p:extLst>
      <p:ext uri="{BB962C8B-B14F-4D97-AF65-F5344CB8AC3E}">
        <p14:creationId xmlns:p14="http://schemas.microsoft.com/office/powerpoint/2010/main" val="3677912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59498D5-34B6-8427-A683-7776E7218F1B}"/>
              </a:ext>
            </a:extLst>
          </p:cNvPr>
          <p:cNvSpPr>
            <a:spLocks noGrp="1"/>
          </p:cNvSpPr>
          <p:nvPr>
            <p:ph type="title"/>
          </p:nvPr>
        </p:nvSpPr>
        <p:spPr/>
        <p:txBody>
          <a:bodyPr/>
          <a:lstStyle/>
          <a:p>
            <a:r>
              <a:rPr lang="he-IL"/>
              <a:t>לחץ כדי לערוך סגנון כותרת של תבנית בסיס</a:t>
            </a:r>
            <a:endParaRPr lang="en-US"/>
          </a:p>
        </p:txBody>
      </p:sp>
      <p:sp>
        <p:nvSpPr>
          <p:cNvPr id="3" name="מציין מיקום של תאריך 2">
            <a:extLst>
              <a:ext uri="{FF2B5EF4-FFF2-40B4-BE49-F238E27FC236}">
                <a16:creationId xmlns:a16="http://schemas.microsoft.com/office/drawing/2014/main" id="{C55B19B1-545C-3D49-85D9-1EAF29DACE66}"/>
              </a:ext>
            </a:extLst>
          </p:cNvPr>
          <p:cNvSpPr>
            <a:spLocks noGrp="1"/>
          </p:cNvSpPr>
          <p:nvPr>
            <p:ph type="dt" sz="half" idx="10"/>
          </p:nvPr>
        </p:nvSpPr>
        <p:spPr/>
        <p:txBody>
          <a:bodyPr/>
          <a:lstStyle/>
          <a:p>
            <a:fld id="{52571256-9E7D-46B7-A4EB-C71480790B2A}" type="datetime1">
              <a:rPr lang="en-US" smtClean="0"/>
              <a:t>9/4/2023</a:t>
            </a:fld>
            <a:endParaRPr lang="en-US"/>
          </a:p>
        </p:txBody>
      </p:sp>
      <p:sp>
        <p:nvSpPr>
          <p:cNvPr id="4" name="מציין מיקום של כותרת תחתונה 3">
            <a:extLst>
              <a:ext uri="{FF2B5EF4-FFF2-40B4-BE49-F238E27FC236}">
                <a16:creationId xmlns:a16="http://schemas.microsoft.com/office/drawing/2014/main" id="{13B60E62-3E62-B9C3-E1C8-EB8BE2529AC0}"/>
              </a:ext>
            </a:extLst>
          </p:cNvPr>
          <p:cNvSpPr>
            <a:spLocks noGrp="1"/>
          </p:cNvSpPr>
          <p:nvPr>
            <p:ph type="ftr" sz="quarter" idx="11"/>
          </p:nvPr>
        </p:nvSpPr>
        <p:spPr/>
        <p:txBody>
          <a:bodyPr/>
          <a:lstStyle/>
          <a:p>
            <a:endParaRPr lang="en-US"/>
          </a:p>
        </p:txBody>
      </p:sp>
      <p:sp>
        <p:nvSpPr>
          <p:cNvPr id="5" name="מציין מיקום של מספר שקופית 4">
            <a:extLst>
              <a:ext uri="{FF2B5EF4-FFF2-40B4-BE49-F238E27FC236}">
                <a16:creationId xmlns:a16="http://schemas.microsoft.com/office/drawing/2014/main" id="{E629FA44-DBA4-C0B6-035E-20D13A1E48BA}"/>
              </a:ext>
            </a:extLst>
          </p:cNvPr>
          <p:cNvSpPr>
            <a:spLocks noGrp="1"/>
          </p:cNvSpPr>
          <p:nvPr>
            <p:ph type="sldNum" sz="quarter" idx="12"/>
          </p:nvPr>
        </p:nvSpPr>
        <p:spPr/>
        <p:txBody>
          <a:bodyPr/>
          <a:lstStyle/>
          <a:p>
            <a:fld id="{CAA94BD5-7F12-4D1F-8C88-FA6EE2319F4D}" type="slidenum">
              <a:rPr lang="en-US" smtClean="0"/>
              <a:t>‹#›</a:t>
            </a:fld>
            <a:endParaRPr lang="en-US"/>
          </a:p>
        </p:txBody>
      </p:sp>
    </p:spTree>
    <p:extLst>
      <p:ext uri="{BB962C8B-B14F-4D97-AF65-F5344CB8AC3E}">
        <p14:creationId xmlns:p14="http://schemas.microsoft.com/office/powerpoint/2010/main" val="91385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4259313D-B619-FB6D-A537-714B3CA502AE}"/>
              </a:ext>
            </a:extLst>
          </p:cNvPr>
          <p:cNvSpPr>
            <a:spLocks noGrp="1"/>
          </p:cNvSpPr>
          <p:nvPr>
            <p:ph type="dt" sz="half" idx="10"/>
          </p:nvPr>
        </p:nvSpPr>
        <p:spPr/>
        <p:txBody>
          <a:bodyPr/>
          <a:lstStyle/>
          <a:p>
            <a:fld id="{32C7FE8A-132C-45B5-B3C4-E206032440C6}" type="datetime1">
              <a:rPr lang="en-US" smtClean="0"/>
              <a:t>9/4/2023</a:t>
            </a:fld>
            <a:endParaRPr lang="en-US"/>
          </a:p>
        </p:txBody>
      </p:sp>
      <p:sp>
        <p:nvSpPr>
          <p:cNvPr id="3" name="מציין מיקום של כותרת תחתונה 2">
            <a:extLst>
              <a:ext uri="{FF2B5EF4-FFF2-40B4-BE49-F238E27FC236}">
                <a16:creationId xmlns:a16="http://schemas.microsoft.com/office/drawing/2014/main" id="{9AEE335C-37DE-62F5-02C7-D3B102E52FE6}"/>
              </a:ext>
            </a:extLst>
          </p:cNvPr>
          <p:cNvSpPr>
            <a:spLocks noGrp="1"/>
          </p:cNvSpPr>
          <p:nvPr>
            <p:ph type="ftr" sz="quarter" idx="11"/>
          </p:nvPr>
        </p:nvSpPr>
        <p:spPr/>
        <p:txBody>
          <a:bodyPr/>
          <a:lstStyle/>
          <a:p>
            <a:endParaRPr lang="en-US"/>
          </a:p>
        </p:txBody>
      </p:sp>
      <p:sp>
        <p:nvSpPr>
          <p:cNvPr id="4" name="מציין מיקום של מספר שקופית 3">
            <a:extLst>
              <a:ext uri="{FF2B5EF4-FFF2-40B4-BE49-F238E27FC236}">
                <a16:creationId xmlns:a16="http://schemas.microsoft.com/office/drawing/2014/main" id="{253EEC16-FBCF-BCC0-2E0D-CABE08DF3985}"/>
              </a:ext>
            </a:extLst>
          </p:cNvPr>
          <p:cNvSpPr>
            <a:spLocks noGrp="1"/>
          </p:cNvSpPr>
          <p:nvPr>
            <p:ph type="sldNum" sz="quarter" idx="12"/>
          </p:nvPr>
        </p:nvSpPr>
        <p:spPr/>
        <p:txBody>
          <a:bodyPr/>
          <a:lstStyle/>
          <a:p>
            <a:fld id="{CAA94BD5-7F12-4D1F-8C88-FA6EE2319F4D}" type="slidenum">
              <a:rPr lang="en-US" smtClean="0"/>
              <a:t>‹#›</a:t>
            </a:fld>
            <a:endParaRPr lang="en-US"/>
          </a:p>
        </p:txBody>
      </p:sp>
    </p:spTree>
    <p:extLst>
      <p:ext uri="{BB962C8B-B14F-4D97-AF65-F5344CB8AC3E}">
        <p14:creationId xmlns:p14="http://schemas.microsoft.com/office/powerpoint/2010/main" val="18548866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C5431FB-9EA4-9ADE-C81B-38DBBE45999C}"/>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endParaRPr lang="en-US"/>
          </a:p>
        </p:txBody>
      </p:sp>
      <p:sp>
        <p:nvSpPr>
          <p:cNvPr id="3" name="מציין מיקום תוכן 2">
            <a:extLst>
              <a:ext uri="{FF2B5EF4-FFF2-40B4-BE49-F238E27FC236}">
                <a16:creationId xmlns:a16="http://schemas.microsoft.com/office/drawing/2014/main" id="{BFA76079-9D90-4DF5-891A-7B39F1B3E71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4" name="מציין מיקום טקסט 3">
            <a:extLst>
              <a:ext uri="{FF2B5EF4-FFF2-40B4-BE49-F238E27FC236}">
                <a16:creationId xmlns:a16="http://schemas.microsoft.com/office/drawing/2014/main" id="{DDBE2A9F-274C-B6AD-E5B7-A96B225CD5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999D9580-8BAF-5A8A-05D6-4FEB6086CCBE}"/>
              </a:ext>
            </a:extLst>
          </p:cNvPr>
          <p:cNvSpPr>
            <a:spLocks noGrp="1"/>
          </p:cNvSpPr>
          <p:nvPr>
            <p:ph type="dt" sz="half" idx="10"/>
          </p:nvPr>
        </p:nvSpPr>
        <p:spPr/>
        <p:txBody>
          <a:bodyPr/>
          <a:lstStyle/>
          <a:p>
            <a:fld id="{027AD5D7-BF42-4DDF-8FBB-8C51A6A7C6DC}" type="datetime1">
              <a:rPr lang="en-US" smtClean="0"/>
              <a:t>9/4/2023</a:t>
            </a:fld>
            <a:endParaRPr lang="en-US"/>
          </a:p>
        </p:txBody>
      </p:sp>
      <p:sp>
        <p:nvSpPr>
          <p:cNvPr id="6" name="מציין מיקום של כותרת תחתונה 5">
            <a:extLst>
              <a:ext uri="{FF2B5EF4-FFF2-40B4-BE49-F238E27FC236}">
                <a16:creationId xmlns:a16="http://schemas.microsoft.com/office/drawing/2014/main" id="{29D09740-9E53-A3A4-FBA8-DFA926DBCDE3}"/>
              </a:ext>
            </a:extLst>
          </p:cNvPr>
          <p:cNvSpPr>
            <a:spLocks noGrp="1"/>
          </p:cNvSpPr>
          <p:nvPr>
            <p:ph type="ftr" sz="quarter" idx="11"/>
          </p:nvPr>
        </p:nvSpPr>
        <p:spPr/>
        <p:txBody>
          <a:bodyPr/>
          <a:lstStyle/>
          <a:p>
            <a:endParaRPr lang="en-US"/>
          </a:p>
        </p:txBody>
      </p:sp>
      <p:sp>
        <p:nvSpPr>
          <p:cNvPr id="7" name="מציין מיקום של מספר שקופית 6">
            <a:extLst>
              <a:ext uri="{FF2B5EF4-FFF2-40B4-BE49-F238E27FC236}">
                <a16:creationId xmlns:a16="http://schemas.microsoft.com/office/drawing/2014/main" id="{25016544-EA9E-E68F-01F9-54E7BC82342C}"/>
              </a:ext>
            </a:extLst>
          </p:cNvPr>
          <p:cNvSpPr>
            <a:spLocks noGrp="1"/>
          </p:cNvSpPr>
          <p:nvPr>
            <p:ph type="sldNum" sz="quarter" idx="12"/>
          </p:nvPr>
        </p:nvSpPr>
        <p:spPr/>
        <p:txBody>
          <a:bodyPr/>
          <a:lstStyle/>
          <a:p>
            <a:fld id="{CAA94BD5-7F12-4D1F-8C88-FA6EE2319F4D}" type="slidenum">
              <a:rPr lang="en-US" smtClean="0"/>
              <a:t>‹#›</a:t>
            </a:fld>
            <a:endParaRPr lang="en-US"/>
          </a:p>
        </p:txBody>
      </p:sp>
    </p:spTree>
    <p:extLst>
      <p:ext uri="{BB962C8B-B14F-4D97-AF65-F5344CB8AC3E}">
        <p14:creationId xmlns:p14="http://schemas.microsoft.com/office/powerpoint/2010/main" val="4201762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47AB899-8D5F-1172-277F-AD8968726338}"/>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endParaRPr lang="en-US"/>
          </a:p>
        </p:txBody>
      </p:sp>
      <p:sp>
        <p:nvSpPr>
          <p:cNvPr id="3" name="מציין מיקום של תמונה 2">
            <a:extLst>
              <a:ext uri="{FF2B5EF4-FFF2-40B4-BE49-F238E27FC236}">
                <a16:creationId xmlns:a16="http://schemas.microsoft.com/office/drawing/2014/main" id="{67767A31-E506-CC44-7FCF-C5AF88A2A8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מציין מיקום טקסט 3">
            <a:extLst>
              <a:ext uri="{FF2B5EF4-FFF2-40B4-BE49-F238E27FC236}">
                <a16:creationId xmlns:a16="http://schemas.microsoft.com/office/drawing/2014/main" id="{358B4960-90AF-1D43-4CFA-71AAE8C5BA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DDE7FB02-E3BB-FBD8-C7CC-FB2E7A1E33EC}"/>
              </a:ext>
            </a:extLst>
          </p:cNvPr>
          <p:cNvSpPr>
            <a:spLocks noGrp="1"/>
          </p:cNvSpPr>
          <p:nvPr>
            <p:ph type="dt" sz="half" idx="10"/>
          </p:nvPr>
        </p:nvSpPr>
        <p:spPr/>
        <p:txBody>
          <a:bodyPr/>
          <a:lstStyle/>
          <a:p>
            <a:fld id="{BB8865A4-EDB7-4FD3-9FB8-993DAFF4CE8A}" type="datetime1">
              <a:rPr lang="en-US" smtClean="0"/>
              <a:t>9/4/2023</a:t>
            </a:fld>
            <a:endParaRPr lang="en-US"/>
          </a:p>
        </p:txBody>
      </p:sp>
      <p:sp>
        <p:nvSpPr>
          <p:cNvPr id="6" name="מציין מיקום של כותרת תחתונה 5">
            <a:extLst>
              <a:ext uri="{FF2B5EF4-FFF2-40B4-BE49-F238E27FC236}">
                <a16:creationId xmlns:a16="http://schemas.microsoft.com/office/drawing/2014/main" id="{114CF4AD-0323-1000-2B65-43DC1F95B969}"/>
              </a:ext>
            </a:extLst>
          </p:cNvPr>
          <p:cNvSpPr>
            <a:spLocks noGrp="1"/>
          </p:cNvSpPr>
          <p:nvPr>
            <p:ph type="ftr" sz="quarter" idx="11"/>
          </p:nvPr>
        </p:nvSpPr>
        <p:spPr/>
        <p:txBody>
          <a:bodyPr/>
          <a:lstStyle/>
          <a:p>
            <a:endParaRPr lang="en-US"/>
          </a:p>
        </p:txBody>
      </p:sp>
      <p:sp>
        <p:nvSpPr>
          <p:cNvPr id="7" name="מציין מיקום של מספר שקופית 6">
            <a:extLst>
              <a:ext uri="{FF2B5EF4-FFF2-40B4-BE49-F238E27FC236}">
                <a16:creationId xmlns:a16="http://schemas.microsoft.com/office/drawing/2014/main" id="{311C51AD-25A4-748E-4EA2-CC048B1244CD}"/>
              </a:ext>
            </a:extLst>
          </p:cNvPr>
          <p:cNvSpPr>
            <a:spLocks noGrp="1"/>
          </p:cNvSpPr>
          <p:nvPr>
            <p:ph type="sldNum" sz="quarter" idx="12"/>
          </p:nvPr>
        </p:nvSpPr>
        <p:spPr/>
        <p:txBody>
          <a:bodyPr/>
          <a:lstStyle/>
          <a:p>
            <a:fld id="{CAA94BD5-7F12-4D1F-8C88-FA6EE2319F4D}" type="slidenum">
              <a:rPr lang="en-US" smtClean="0"/>
              <a:t>‹#›</a:t>
            </a:fld>
            <a:endParaRPr lang="en-US"/>
          </a:p>
        </p:txBody>
      </p:sp>
    </p:spTree>
    <p:extLst>
      <p:ext uri="{BB962C8B-B14F-4D97-AF65-F5344CB8AC3E}">
        <p14:creationId xmlns:p14="http://schemas.microsoft.com/office/powerpoint/2010/main" val="23429533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09F9E100-8813-4C72-2943-8A1C68B37305}"/>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endParaRPr lang="en-US"/>
          </a:p>
        </p:txBody>
      </p:sp>
      <p:sp>
        <p:nvSpPr>
          <p:cNvPr id="3" name="מציין מיקום טקסט 2">
            <a:extLst>
              <a:ext uri="{FF2B5EF4-FFF2-40B4-BE49-F238E27FC236}">
                <a16:creationId xmlns:a16="http://schemas.microsoft.com/office/drawing/2014/main" id="{74B41EE5-0A6B-6E5D-B4CE-4A13BFE672EA}"/>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4" name="מציין מיקום של תאריך 3">
            <a:extLst>
              <a:ext uri="{FF2B5EF4-FFF2-40B4-BE49-F238E27FC236}">
                <a16:creationId xmlns:a16="http://schemas.microsoft.com/office/drawing/2014/main" id="{253B2069-07B0-D251-BE61-9C7842445DC1}"/>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9CB9BBE5-A552-461B-84C5-868331EA7E17}" type="datetime1">
              <a:rPr lang="en-US" smtClean="0"/>
              <a:t>9/4/2023</a:t>
            </a:fld>
            <a:endParaRPr lang="en-US"/>
          </a:p>
        </p:txBody>
      </p:sp>
      <p:sp>
        <p:nvSpPr>
          <p:cNvPr id="5" name="מציין מיקום של כותרת תחתונה 4">
            <a:extLst>
              <a:ext uri="{FF2B5EF4-FFF2-40B4-BE49-F238E27FC236}">
                <a16:creationId xmlns:a16="http://schemas.microsoft.com/office/drawing/2014/main" id="{5C592C64-9EB0-9836-4BD7-BBF17DD367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en-US"/>
          </a:p>
        </p:txBody>
      </p:sp>
      <p:sp>
        <p:nvSpPr>
          <p:cNvPr id="6" name="מציין מיקום של מספר שקופית 5">
            <a:extLst>
              <a:ext uri="{FF2B5EF4-FFF2-40B4-BE49-F238E27FC236}">
                <a16:creationId xmlns:a16="http://schemas.microsoft.com/office/drawing/2014/main" id="{8774F4E8-2BD3-7F6B-8EF2-F69DE6B85FEC}"/>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CAA94BD5-7F12-4D1F-8C88-FA6EE2319F4D}" type="slidenum">
              <a:rPr lang="en-US" smtClean="0"/>
              <a:t>‹#›</a:t>
            </a:fld>
            <a:endParaRPr lang="en-US"/>
          </a:p>
        </p:txBody>
      </p:sp>
    </p:spTree>
    <p:extLst>
      <p:ext uri="{BB962C8B-B14F-4D97-AF65-F5344CB8AC3E}">
        <p14:creationId xmlns:p14="http://schemas.microsoft.com/office/powerpoint/2010/main" val="23116305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1.png"/><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microsoft.com/office/2007/relationships/hdphoto" Target="../media/hdphoto11.wdp"/><Relationship Id="rId5" Type="http://schemas.openxmlformats.org/officeDocument/2006/relationships/image" Target="../media/image15.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microsoft.com/office/2007/relationships/hdphoto" Target="../media/hdphoto13.wdp"/><Relationship Id="rId5" Type="http://schemas.openxmlformats.org/officeDocument/2006/relationships/image" Target="../media/image17.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image" Target="../media/image1.png"/><Relationship Id="rId7" Type="http://schemas.openxmlformats.org/officeDocument/2006/relationships/image" Target="../media/image19.png"/><Relationship Id="rId12" Type="http://schemas.microsoft.com/office/2007/relationships/hdphoto" Target="../media/hdphoto17.wdp"/><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microsoft.com/office/2007/relationships/hdphoto" Target="../media/hdphoto13.wdp"/><Relationship Id="rId11" Type="http://schemas.openxmlformats.org/officeDocument/2006/relationships/image" Target="../media/image21.png"/><Relationship Id="rId5" Type="http://schemas.openxmlformats.org/officeDocument/2006/relationships/image" Target="../media/image17.png"/><Relationship Id="rId10" Type="http://schemas.microsoft.com/office/2007/relationships/hdphoto" Target="../media/hdphoto16.wdp"/><Relationship Id="rId4" Type="http://schemas.openxmlformats.org/officeDocument/2006/relationships/image" Target="../media/image2.png"/><Relationship Id="rId9"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microsoft.com/office/2007/relationships/hdphoto" Target="../media/hdphoto18.wdp"/><Relationship Id="rId3" Type="http://schemas.openxmlformats.org/officeDocument/2006/relationships/image" Target="../media/image1.png"/><Relationship Id="rId7"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microsoft.com/office/2007/relationships/hdphoto" Target="../media/hdphoto13.wdp"/><Relationship Id="rId5" Type="http://schemas.openxmlformats.org/officeDocument/2006/relationships/image" Target="../media/image17.png"/><Relationship Id="rId10" Type="http://schemas.microsoft.com/office/2007/relationships/hdphoto" Target="../media/hdphoto19.wdp"/><Relationship Id="rId4" Type="http://schemas.openxmlformats.org/officeDocument/2006/relationships/image" Target="../media/image2.png"/><Relationship Id="rId9"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microsoft.com/office/2007/relationships/hdphoto" Target="../media/hdphoto20.wdp"/><Relationship Id="rId5" Type="http://schemas.openxmlformats.org/officeDocument/2006/relationships/image" Target="../media/image24.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microsoft.com/office/2007/relationships/hdphoto" Target="../media/hdphoto22.wdp"/><Relationship Id="rId3" Type="http://schemas.openxmlformats.org/officeDocument/2006/relationships/image" Target="../media/image1.png"/><Relationship Id="rId7"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microsoft.com/office/2007/relationships/hdphoto" Target="../media/hdphoto21.wdp"/><Relationship Id="rId5" Type="http://schemas.openxmlformats.org/officeDocument/2006/relationships/image" Target="../media/image25.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microsoft.com/office/2007/relationships/hdphoto" Target="../media/hdphoto23.wdp"/><Relationship Id="rId5" Type="http://schemas.openxmlformats.org/officeDocument/2006/relationships/image" Target="../media/image27.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microsoft.com/office/2007/relationships/hdphoto" Target="../media/hdphoto24.wdp"/><Relationship Id="rId5" Type="http://schemas.openxmlformats.org/officeDocument/2006/relationships/image" Target="../media/image28.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microsoft.com/office/2007/relationships/hdphoto" Target="../media/hdphoto26.wdp"/><Relationship Id="rId3" Type="http://schemas.openxmlformats.org/officeDocument/2006/relationships/image" Target="../media/image1.png"/><Relationship Id="rId7"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microsoft.com/office/2007/relationships/hdphoto" Target="../media/hdphoto25.wdp"/><Relationship Id="rId5" Type="http://schemas.openxmlformats.org/officeDocument/2006/relationships/image" Target="../media/image29.png"/><Relationship Id="rId4" Type="http://schemas.openxmlformats.org/officeDocument/2006/relationships/image" Target="../media/image2.png"/><Relationship Id="rId9" Type="http://schemas.openxmlformats.org/officeDocument/2006/relationships/image" Target="../media/image31.png"/></Relationships>
</file>

<file path=ppt/slides/_rels/slide24.xml.rels><?xml version="1.0" encoding="UTF-8" standalone="yes"?>
<Relationships xmlns="http://schemas.openxmlformats.org/package/2006/relationships"><Relationship Id="rId8" Type="http://schemas.microsoft.com/office/2007/relationships/hdphoto" Target="../media/hdphoto25.wdp"/><Relationship Id="rId3" Type="http://schemas.openxmlformats.org/officeDocument/2006/relationships/image" Target="../media/image1.png"/><Relationship Id="rId7"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microsoft.com/office/2007/relationships/hdphoto" Target="../media/hdphoto27.wdp"/><Relationship Id="rId5" Type="http://schemas.openxmlformats.org/officeDocument/2006/relationships/image" Target="../media/image32.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8" Type="http://schemas.microsoft.com/office/2007/relationships/hdphoto" Target="../media/hdphoto29.wdp"/><Relationship Id="rId3" Type="http://schemas.openxmlformats.org/officeDocument/2006/relationships/image" Target="../media/image1.png"/><Relationship Id="rId7"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microsoft.com/office/2007/relationships/hdphoto" Target="../media/hdphoto28.wdp"/><Relationship Id="rId5" Type="http://schemas.openxmlformats.org/officeDocument/2006/relationships/image" Target="../media/image33.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8" Type="http://schemas.microsoft.com/office/2007/relationships/hdphoto" Target="../media/hdphoto31.wdp"/><Relationship Id="rId3" Type="http://schemas.openxmlformats.org/officeDocument/2006/relationships/image" Target="../media/image1.png"/><Relationship Id="rId7"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microsoft.com/office/2007/relationships/hdphoto" Target="../media/hdphoto30.wdp"/><Relationship Id="rId5" Type="http://schemas.openxmlformats.org/officeDocument/2006/relationships/image" Target="../media/image35.png"/><Relationship Id="rId10" Type="http://schemas.microsoft.com/office/2007/relationships/hdphoto" Target="../media/hdphoto32.wdp"/><Relationship Id="rId4" Type="http://schemas.openxmlformats.org/officeDocument/2006/relationships/image" Target="../media/image2.png"/><Relationship Id="rId9" Type="http://schemas.openxmlformats.org/officeDocument/2006/relationships/image" Target="../media/image37.png"/></Relationships>
</file>

<file path=ppt/slides/_rels/slide27.xml.rels><?xml version="1.0" encoding="UTF-8" standalone="yes"?>
<Relationships xmlns="http://schemas.openxmlformats.org/package/2006/relationships"><Relationship Id="rId8" Type="http://schemas.microsoft.com/office/2007/relationships/hdphoto" Target="../media/hdphoto33.wdp"/><Relationship Id="rId3" Type="http://schemas.openxmlformats.org/officeDocument/2006/relationships/image" Target="../media/image1.png"/><Relationship Id="rId7"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microsoft.com/office/2007/relationships/hdphoto" Target="../media/hdphoto32.wdp"/><Relationship Id="rId5" Type="http://schemas.openxmlformats.org/officeDocument/2006/relationships/image" Target="../media/image37.png"/><Relationship Id="rId10" Type="http://schemas.microsoft.com/office/2007/relationships/hdphoto" Target="../media/hdphoto34.wdp"/><Relationship Id="rId4" Type="http://schemas.openxmlformats.org/officeDocument/2006/relationships/image" Target="../media/image2.png"/><Relationship Id="rId9"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microsoft.com/office/2007/relationships/hdphoto" Target="../media/hdphoto35.wdp"/><Relationship Id="rId5" Type="http://schemas.openxmlformats.org/officeDocument/2006/relationships/image" Target="../media/image40.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microsoft.com/office/2007/relationships/hdphoto" Target="../media/hdphoto36.wdp"/><Relationship Id="rId5" Type="http://schemas.openxmlformats.org/officeDocument/2006/relationships/image" Target="../media/image42.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png"/><Relationship Id="rId7"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microsoft.com/office/2007/relationships/hdphoto" Target="../media/hdphoto37.wdp"/><Relationship Id="rId5" Type="http://schemas.openxmlformats.org/officeDocument/2006/relationships/image" Target="../media/image43.png"/><Relationship Id="rId4" Type="http://schemas.openxmlformats.org/officeDocument/2006/relationships/image" Target="../media/image2.png"/><Relationship Id="rId9" Type="http://schemas.microsoft.com/office/2007/relationships/hdphoto" Target="../media/hdphoto38.wdp"/></Relationships>
</file>

<file path=ppt/slides/_rels/slide3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png"/><Relationship Id="rId7" Type="http://schemas.microsoft.com/office/2007/relationships/hdphoto" Target="../media/hdphoto39.wdp"/><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4.png"/><Relationship Id="rId4" Type="http://schemas.openxmlformats.org/officeDocument/2006/relationships/image" Target="../media/image2.png"/><Relationship Id="rId9" Type="http://schemas.microsoft.com/office/2007/relationships/hdphoto" Target="../media/hdphoto40.wdp"/></Relationships>
</file>

<file path=ppt/slides/_rels/slide3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png"/><Relationship Id="rId7" Type="http://schemas.microsoft.com/office/2007/relationships/hdphoto" Target="../media/hdphoto41.wdp"/><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4.png"/><Relationship Id="rId4" Type="http://schemas.openxmlformats.org/officeDocument/2006/relationships/image" Target="../media/image2.png"/><Relationship Id="rId9" Type="http://schemas.microsoft.com/office/2007/relationships/hdphoto" Target="../media/hdphoto42.wdp"/></Relationships>
</file>

<file path=ppt/slides/_rels/slide36.xml.rels><?xml version="1.0" encoding="UTF-8" standalone="yes"?>
<Relationships xmlns="http://schemas.openxmlformats.org/package/2006/relationships"><Relationship Id="rId8" Type="http://schemas.microsoft.com/office/2007/relationships/hdphoto" Target="../media/hdphoto44.wdp"/><Relationship Id="rId3" Type="http://schemas.openxmlformats.org/officeDocument/2006/relationships/image" Target="../media/image1.png"/><Relationship Id="rId7"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microsoft.com/office/2007/relationships/hdphoto" Target="../media/hdphoto43.wdp"/><Relationship Id="rId5" Type="http://schemas.openxmlformats.org/officeDocument/2006/relationships/image" Target="../media/image50.pn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8" Type="http://schemas.microsoft.com/office/2007/relationships/hdphoto" Target="../media/hdphoto45.wdp"/><Relationship Id="rId3" Type="http://schemas.openxmlformats.org/officeDocument/2006/relationships/image" Target="../media/image1.png"/><Relationship Id="rId7"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microsoft.com/office/2007/relationships/hdphoto" Target="../media/hdphoto43.wdp"/><Relationship Id="rId5" Type="http://schemas.openxmlformats.org/officeDocument/2006/relationships/image" Target="../media/image50.png"/><Relationship Id="rId10" Type="http://schemas.microsoft.com/office/2007/relationships/hdphoto" Target="../media/hdphoto46.wdp"/><Relationship Id="rId4" Type="http://schemas.openxmlformats.org/officeDocument/2006/relationships/image" Target="../media/image2.png"/><Relationship Id="rId9" Type="http://schemas.openxmlformats.org/officeDocument/2006/relationships/image" Target="../media/image53.png"/></Relationships>
</file>

<file path=ppt/slides/_rels/slide38.xml.rels><?xml version="1.0" encoding="UTF-8" standalone="yes"?>
<Relationships xmlns="http://schemas.openxmlformats.org/package/2006/relationships"><Relationship Id="rId8" Type="http://schemas.microsoft.com/office/2007/relationships/hdphoto" Target="../media/hdphoto47.wdp"/><Relationship Id="rId3" Type="http://schemas.openxmlformats.org/officeDocument/2006/relationships/image" Target="../media/image1.png"/><Relationship Id="rId7"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microsoft.com/office/2007/relationships/hdphoto" Target="../media/hdphoto43.wdp"/><Relationship Id="rId5" Type="http://schemas.openxmlformats.org/officeDocument/2006/relationships/image" Target="../media/image50.png"/><Relationship Id="rId10" Type="http://schemas.microsoft.com/office/2007/relationships/hdphoto" Target="../media/hdphoto48.wdp"/><Relationship Id="rId4" Type="http://schemas.openxmlformats.org/officeDocument/2006/relationships/image" Target="../media/image2.png"/><Relationship Id="rId9" Type="http://schemas.openxmlformats.org/officeDocument/2006/relationships/image" Target="../media/image55.png"/></Relationships>
</file>

<file path=ppt/slides/_rels/slide39.xml.rels><?xml version="1.0" encoding="UTF-8" standalone="yes"?>
<Relationships xmlns="http://schemas.openxmlformats.org/package/2006/relationships"><Relationship Id="rId8" Type="http://schemas.microsoft.com/office/2007/relationships/hdphoto" Target="../media/hdphoto49.wdp"/><Relationship Id="rId3" Type="http://schemas.openxmlformats.org/officeDocument/2006/relationships/image" Target="../media/image1.png"/><Relationship Id="rId7" Type="http://schemas.openxmlformats.org/officeDocument/2006/relationships/image" Target="../media/image56.png"/><Relationship Id="rId12" Type="http://schemas.microsoft.com/office/2007/relationships/hdphoto" Target="../media/hdphoto51.wdp"/><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microsoft.com/office/2007/relationships/hdphoto" Target="../media/hdphoto43.wdp"/><Relationship Id="rId11" Type="http://schemas.openxmlformats.org/officeDocument/2006/relationships/image" Target="../media/image58.png"/><Relationship Id="rId5" Type="http://schemas.openxmlformats.org/officeDocument/2006/relationships/image" Target="../media/image50.png"/><Relationship Id="rId10" Type="http://schemas.microsoft.com/office/2007/relationships/hdphoto" Target="../media/hdphoto50.wdp"/><Relationship Id="rId4" Type="http://schemas.openxmlformats.org/officeDocument/2006/relationships/image" Target="../media/image2.png"/><Relationship Id="rId9"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8" Type="http://schemas.microsoft.com/office/2007/relationships/hdphoto" Target="../media/hdphoto53.wdp"/><Relationship Id="rId3" Type="http://schemas.openxmlformats.org/officeDocument/2006/relationships/image" Target="../media/image1.png"/><Relationship Id="rId7" Type="http://schemas.openxmlformats.org/officeDocument/2006/relationships/image" Target="../media/image60.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microsoft.com/office/2007/relationships/hdphoto" Target="../media/hdphoto52.wdp"/><Relationship Id="rId5" Type="http://schemas.openxmlformats.org/officeDocument/2006/relationships/image" Target="../media/image59.png"/><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8" Type="http://schemas.microsoft.com/office/2007/relationships/hdphoto" Target="../media/hdphoto54.wdp"/><Relationship Id="rId3" Type="http://schemas.openxmlformats.org/officeDocument/2006/relationships/image" Target="../media/image1.png"/><Relationship Id="rId7" Type="http://schemas.openxmlformats.org/officeDocument/2006/relationships/image" Target="../media/image61.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microsoft.com/office/2007/relationships/hdphoto" Target="../media/hdphoto52.wdp"/><Relationship Id="rId5" Type="http://schemas.openxmlformats.org/officeDocument/2006/relationships/image" Target="../media/image59.png"/><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8" Type="http://schemas.microsoft.com/office/2007/relationships/hdphoto" Target="../media/hdphoto55.wdp"/><Relationship Id="rId3" Type="http://schemas.openxmlformats.org/officeDocument/2006/relationships/image" Target="../media/image1.png"/><Relationship Id="rId7" Type="http://schemas.openxmlformats.org/officeDocument/2006/relationships/image" Target="../media/image62.pn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microsoft.com/office/2007/relationships/hdphoto" Target="../media/hdphoto52.wdp"/><Relationship Id="rId5" Type="http://schemas.openxmlformats.org/officeDocument/2006/relationships/image" Target="../media/image59.png"/><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8" Type="http://schemas.microsoft.com/office/2007/relationships/hdphoto" Target="../media/hdphoto56.wdp"/><Relationship Id="rId3" Type="http://schemas.openxmlformats.org/officeDocument/2006/relationships/image" Target="../media/image1.png"/><Relationship Id="rId7" Type="http://schemas.openxmlformats.org/officeDocument/2006/relationships/image" Target="../media/image63.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microsoft.com/office/2007/relationships/hdphoto" Target="../media/hdphoto52.wdp"/><Relationship Id="rId5" Type="http://schemas.openxmlformats.org/officeDocument/2006/relationships/image" Target="../media/image59.png"/><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8" Type="http://schemas.microsoft.com/office/2007/relationships/hdphoto" Target="../media/hdphoto57.wdp"/><Relationship Id="rId3" Type="http://schemas.openxmlformats.org/officeDocument/2006/relationships/image" Target="../media/image1.png"/><Relationship Id="rId7" Type="http://schemas.openxmlformats.org/officeDocument/2006/relationships/image" Target="../media/image64.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microsoft.com/office/2007/relationships/hdphoto" Target="../media/hdphoto52.wdp"/><Relationship Id="rId5" Type="http://schemas.openxmlformats.org/officeDocument/2006/relationships/image" Target="../media/image59.png"/><Relationship Id="rId10" Type="http://schemas.microsoft.com/office/2007/relationships/hdphoto" Target="../media/hdphoto58.wdp"/><Relationship Id="rId4" Type="http://schemas.openxmlformats.org/officeDocument/2006/relationships/image" Target="../media/image2.png"/><Relationship Id="rId9" Type="http://schemas.openxmlformats.org/officeDocument/2006/relationships/image" Target="../media/image65.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microsoft.com/office/2007/relationships/hdphoto" Target="../media/hdphoto59.wdp"/><Relationship Id="rId5" Type="http://schemas.openxmlformats.org/officeDocument/2006/relationships/image" Target="../media/image66.png"/><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microsoft.com/office/2007/relationships/hdphoto" Target="../media/hdphoto60.wdp"/><Relationship Id="rId5" Type="http://schemas.openxmlformats.org/officeDocument/2006/relationships/image" Target="../media/image67.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8" Type="http://schemas.microsoft.com/office/2007/relationships/hdphoto" Target="../media/hdphoto62.wdp"/><Relationship Id="rId3" Type="http://schemas.openxmlformats.org/officeDocument/2006/relationships/image" Target="../media/image1.png"/><Relationship Id="rId7" Type="http://schemas.openxmlformats.org/officeDocument/2006/relationships/image" Target="../media/image69.pn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microsoft.com/office/2007/relationships/hdphoto" Target="../media/hdphoto61.wdp"/><Relationship Id="rId5" Type="http://schemas.openxmlformats.org/officeDocument/2006/relationships/image" Target="../media/image68.png"/><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8" Type="http://schemas.microsoft.com/office/2007/relationships/hdphoto" Target="../media/hdphoto64.wdp"/><Relationship Id="rId3" Type="http://schemas.openxmlformats.org/officeDocument/2006/relationships/image" Target="../media/image1.png"/><Relationship Id="rId7" Type="http://schemas.openxmlformats.org/officeDocument/2006/relationships/image" Target="../media/image71.pn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microsoft.com/office/2007/relationships/hdphoto" Target="../media/hdphoto63.wdp"/><Relationship Id="rId5" Type="http://schemas.openxmlformats.org/officeDocument/2006/relationships/image" Target="../media/image70.png"/><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8" Type="http://schemas.microsoft.com/office/2007/relationships/hdphoto" Target="../media/hdphoto65.wdp"/><Relationship Id="rId3" Type="http://schemas.openxmlformats.org/officeDocument/2006/relationships/image" Target="../media/image1.png"/><Relationship Id="rId7" Type="http://schemas.openxmlformats.org/officeDocument/2006/relationships/image" Target="../media/image72.pn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microsoft.com/office/2007/relationships/hdphoto" Target="../media/hdphoto63.wdp"/><Relationship Id="rId5" Type="http://schemas.openxmlformats.org/officeDocument/2006/relationships/image" Target="../media/image70.png"/><Relationship Id="rId10" Type="http://schemas.microsoft.com/office/2007/relationships/hdphoto" Target="../media/hdphoto66.wdp"/><Relationship Id="rId4" Type="http://schemas.openxmlformats.org/officeDocument/2006/relationships/image" Target="../media/image2.png"/><Relationship Id="rId9" Type="http://schemas.openxmlformats.org/officeDocument/2006/relationships/image" Target="../media/image73.png"/></Relationships>
</file>

<file path=ppt/slides/_rels/slide55.xml.rels><?xml version="1.0" encoding="UTF-8" standalone="yes"?>
<Relationships xmlns="http://schemas.openxmlformats.org/package/2006/relationships"><Relationship Id="rId8" Type="http://schemas.microsoft.com/office/2007/relationships/hdphoto" Target="../media/hdphoto67.wdp"/><Relationship Id="rId3" Type="http://schemas.openxmlformats.org/officeDocument/2006/relationships/image" Target="../media/image1.png"/><Relationship Id="rId7" Type="http://schemas.openxmlformats.org/officeDocument/2006/relationships/image" Target="../media/image74.png"/><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microsoft.com/office/2007/relationships/hdphoto" Target="../media/hdphoto63.wdp"/><Relationship Id="rId5" Type="http://schemas.openxmlformats.org/officeDocument/2006/relationships/image" Target="../media/image70.png"/><Relationship Id="rId10" Type="http://schemas.microsoft.com/office/2007/relationships/hdphoto" Target="../media/hdphoto68.wdp"/><Relationship Id="rId4" Type="http://schemas.openxmlformats.org/officeDocument/2006/relationships/image" Target="../media/image2.png"/><Relationship Id="rId9" Type="http://schemas.openxmlformats.org/officeDocument/2006/relationships/image" Target="../media/image75.png"/></Relationships>
</file>

<file path=ppt/slides/_rels/slide56.xml.rels><?xml version="1.0" encoding="UTF-8" standalone="yes"?>
<Relationships xmlns="http://schemas.openxmlformats.org/package/2006/relationships"><Relationship Id="rId8" Type="http://schemas.microsoft.com/office/2007/relationships/hdphoto" Target="../media/hdphoto67.wdp"/><Relationship Id="rId3" Type="http://schemas.openxmlformats.org/officeDocument/2006/relationships/image" Target="../media/image1.png"/><Relationship Id="rId7" Type="http://schemas.openxmlformats.org/officeDocument/2006/relationships/image" Target="../media/image74.pn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microsoft.com/office/2007/relationships/hdphoto" Target="../media/hdphoto63.wdp"/><Relationship Id="rId5" Type="http://schemas.openxmlformats.org/officeDocument/2006/relationships/image" Target="../media/image70.png"/><Relationship Id="rId10" Type="http://schemas.microsoft.com/office/2007/relationships/hdphoto" Target="../media/hdphoto68.wdp"/><Relationship Id="rId4" Type="http://schemas.openxmlformats.org/officeDocument/2006/relationships/image" Target="../media/image2.png"/><Relationship Id="rId9" Type="http://schemas.openxmlformats.org/officeDocument/2006/relationships/image" Target="../media/image75.png"/></Relationships>
</file>

<file path=ppt/slides/_rels/slide57.xml.rels><?xml version="1.0" encoding="UTF-8" standalone="yes"?>
<Relationships xmlns="http://schemas.openxmlformats.org/package/2006/relationships"><Relationship Id="rId8" Type="http://schemas.microsoft.com/office/2007/relationships/hdphoto" Target="../media/hdphoto69.wdp"/><Relationship Id="rId3" Type="http://schemas.openxmlformats.org/officeDocument/2006/relationships/image" Target="../media/image1.png"/><Relationship Id="rId7" Type="http://schemas.openxmlformats.org/officeDocument/2006/relationships/image" Target="../media/image76.png"/><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microsoft.com/office/2007/relationships/hdphoto" Target="../media/hdphoto63.wdp"/><Relationship Id="rId5" Type="http://schemas.openxmlformats.org/officeDocument/2006/relationships/image" Target="../media/image70.png"/><Relationship Id="rId10" Type="http://schemas.microsoft.com/office/2007/relationships/hdphoto" Target="../media/hdphoto70.wdp"/><Relationship Id="rId4" Type="http://schemas.openxmlformats.org/officeDocument/2006/relationships/image" Target="../media/image2.png"/><Relationship Id="rId9" Type="http://schemas.openxmlformats.org/officeDocument/2006/relationships/image" Target="../media/image77.png"/></Relationships>
</file>

<file path=ppt/slides/_rels/slide58.xml.rels><?xml version="1.0" encoding="UTF-8" standalone="yes"?>
<Relationships xmlns="http://schemas.openxmlformats.org/package/2006/relationships"><Relationship Id="rId8" Type="http://schemas.microsoft.com/office/2007/relationships/hdphoto" Target="../media/hdphoto69.wdp"/><Relationship Id="rId3" Type="http://schemas.openxmlformats.org/officeDocument/2006/relationships/image" Target="../media/image1.png"/><Relationship Id="rId7" Type="http://schemas.openxmlformats.org/officeDocument/2006/relationships/image" Target="../media/image76.png"/><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microsoft.com/office/2007/relationships/hdphoto" Target="../media/hdphoto63.wdp"/><Relationship Id="rId5" Type="http://schemas.openxmlformats.org/officeDocument/2006/relationships/image" Target="../media/image70.png"/><Relationship Id="rId10" Type="http://schemas.microsoft.com/office/2007/relationships/hdphoto" Target="../media/hdphoto71.wdp"/><Relationship Id="rId4" Type="http://schemas.openxmlformats.org/officeDocument/2006/relationships/image" Target="../media/image2.png"/><Relationship Id="rId9" Type="http://schemas.openxmlformats.org/officeDocument/2006/relationships/image" Target="../media/image78.png"/></Relationships>
</file>

<file path=ppt/slides/_rels/slide59.xml.rels><?xml version="1.0" encoding="UTF-8" standalone="yes"?>
<Relationships xmlns="http://schemas.openxmlformats.org/package/2006/relationships"><Relationship Id="rId8" Type="http://schemas.microsoft.com/office/2007/relationships/hdphoto" Target="../media/hdphoto73.wdp"/><Relationship Id="rId3" Type="http://schemas.openxmlformats.org/officeDocument/2006/relationships/image" Target="../media/image1.png"/><Relationship Id="rId7" Type="http://schemas.openxmlformats.org/officeDocument/2006/relationships/image" Target="../media/image80.png"/><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microsoft.com/office/2007/relationships/hdphoto" Target="../media/hdphoto72.wdp"/><Relationship Id="rId5" Type="http://schemas.openxmlformats.org/officeDocument/2006/relationships/image" Target="../media/image79.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8" Type="http://schemas.microsoft.com/office/2007/relationships/hdphoto" Target="../media/hdphoto74.wdp"/><Relationship Id="rId3" Type="http://schemas.openxmlformats.org/officeDocument/2006/relationships/image" Target="../media/image1.png"/><Relationship Id="rId7" Type="http://schemas.openxmlformats.org/officeDocument/2006/relationships/image" Target="../media/image81.png"/><Relationship Id="rId2" Type="http://schemas.openxmlformats.org/officeDocument/2006/relationships/notesSlide" Target="../notesSlides/notesSlide60.xml"/><Relationship Id="rId1" Type="http://schemas.openxmlformats.org/officeDocument/2006/relationships/slideLayout" Target="../slideLayouts/slideLayout1.xml"/><Relationship Id="rId6" Type="http://schemas.microsoft.com/office/2007/relationships/hdphoto" Target="../media/hdphoto72.wdp"/><Relationship Id="rId5" Type="http://schemas.openxmlformats.org/officeDocument/2006/relationships/image" Target="../media/image79.png"/><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8" Type="http://schemas.microsoft.com/office/2007/relationships/hdphoto" Target="../media/hdphoto75.wdp"/><Relationship Id="rId3" Type="http://schemas.openxmlformats.org/officeDocument/2006/relationships/image" Target="../media/image1.png"/><Relationship Id="rId7" Type="http://schemas.openxmlformats.org/officeDocument/2006/relationships/image" Target="../media/image82.png"/><Relationship Id="rId2" Type="http://schemas.openxmlformats.org/officeDocument/2006/relationships/notesSlide" Target="../notesSlides/notesSlide61.xml"/><Relationship Id="rId1" Type="http://schemas.openxmlformats.org/officeDocument/2006/relationships/slideLayout" Target="../slideLayouts/slideLayout1.xml"/><Relationship Id="rId6" Type="http://schemas.microsoft.com/office/2007/relationships/hdphoto" Target="../media/hdphoto72.wdp"/><Relationship Id="rId5" Type="http://schemas.openxmlformats.org/officeDocument/2006/relationships/image" Target="../media/image79.png"/><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8" Type="http://schemas.microsoft.com/office/2007/relationships/hdphoto" Target="../media/hdphoto76.wdp"/><Relationship Id="rId3" Type="http://schemas.openxmlformats.org/officeDocument/2006/relationships/image" Target="../media/image1.png"/><Relationship Id="rId7" Type="http://schemas.openxmlformats.org/officeDocument/2006/relationships/image" Target="../media/image83.png"/><Relationship Id="rId2" Type="http://schemas.openxmlformats.org/officeDocument/2006/relationships/notesSlide" Target="../notesSlides/notesSlide62.xml"/><Relationship Id="rId1" Type="http://schemas.openxmlformats.org/officeDocument/2006/relationships/slideLayout" Target="../slideLayouts/slideLayout1.xml"/><Relationship Id="rId6" Type="http://schemas.microsoft.com/office/2007/relationships/hdphoto" Target="../media/hdphoto72.wdp"/><Relationship Id="rId5" Type="http://schemas.openxmlformats.org/officeDocument/2006/relationships/image" Target="../media/image79.png"/><Relationship Id="rId4" Type="http://schemas.openxmlformats.org/officeDocument/2006/relationships/image" Target="../media/image2.png"/></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4.xml.rels><?xml version="1.0" encoding="UTF-8" standalone="yes"?>
<Relationships xmlns="http://schemas.openxmlformats.org/package/2006/relationships"><Relationship Id="rId8" Type="http://schemas.microsoft.com/office/2007/relationships/hdphoto" Target="../media/hdphoto78.wdp"/><Relationship Id="rId3" Type="http://schemas.openxmlformats.org/officeDocument/2006/relationships/image" Target="../media/image1.png"/><Relationship Id="rId7" Type="http://schemas.openxmlformats.org/officeDocument/2006/relationships/image" Target="../media/image85.png"/><Relationship Id="rId2" Type="http://schemas.openxmlformats.org/officeDocument/2006/relationships/notesSlide" Target="../notesSlides/notesSlide64.xml"/><Relationship Id="rId1" Type="http://schemas.openxmlformats.org/officeDocument/2006/relationships/slideLayout" Target="../slideLayouts/slideLayout1.xml"/><Relationship Id="rId6" Type="http://schemas.microsoft.com/office/2007/relationships/hdphoto" Target="../media/hdphoto77.wdp"/><Relationship Id="rId5" Type="http://schemas.openxmlformats.org/officeDocument/2006/relationships/image" Target="../media/image84.png"/><Relationship Id="rId10" Type="http://schemas.microsoft.com/office/2007/relationships/hdphoto" Target="../media/hdphoto79.wdp"/><Relationship Id="rId4" Type="http://schemas.openxmlformats.org/officeDocument/2006/relationships/image" Target="../media/image2.png"/><Relationship Id="rId9" Type="http://schemas.openxmlformats.org/officeDocument/2006/relationships/image" Target="../media/image86.png"/></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7.xml.rels><?xml version="1.0" encoding="UTF-8" standalone="yes"?>
<Relationships xmlns="http://schemas.openxmlformats.org/package/2006/relationships"><Relationship Id="rId8" Type="http://schemas.microsoft.com/office/2007/relationships/hdphoto" Target="../media/hdphoto81.wdp"/><Relationship Id="rId3" Type="http://schemas.openxmlformats.org/officeDocument/2006/relationships/image" Target="../media/image1.png"/><Relationship Id="rId7" Type="http://schemas.openxmlformats.org/officeDocument/2006/relationships/image" Target="../media/image88.png"/><Relationship Id="rId2" Type="http://schemas.openxmlformats.org/officeDocument/2006/relationships/notesSlide" Target="../notesSlides/notesSlide67.xml"/><Relationship Id="rId1" Type="http://schemas.openxmlformats.org/officeDocument/2006/relationships/slideLayout" Target="../slideLayouts/slideLayout1.xml"/><Relationship Id="rId6" Type="http://schemas.microsoft.com/office/2007/relationships/hdphoto" Target="../media/hdphoto80.wdp"/><Relationship Id="rId5" Type="http://schemas.openxmlformats.org/officeDocument/2006/relationships/image" Target="../media/image87.png"/><Relationship Id="rId10" Type="http://schemas.microsoft.com/office/2007/relationships/hdphoto" Target="../media/hdphoto82.wdp"/><Relationship Id="rId4" Type="http://schemas.openxmlformats.org/officeDocument/2006/relationships/image" Target="../media/image2.png"/><Relationship Id="rId9" Type="http://schemas.openxmlformats.org/officeDocument/2006/relationships/image" Target="../media/image89.png"/></Relationships>
</file>

<file path=ppt/slides/_rels/slide68.xml.rels><?xml version="1.0" encoding="UTF-8" standalone="yes"?>
<Relationships xmlns="http://schemas.openxmlformats.org/package/2006/relationships"><Relationship Id="rId8" Type="http://schemas.microsoft.com/office/2007/relationships/hdphoto" Target="../media/hdphoto83.wdp"/><Relationship Id="rId3" Type="http://schemas.openxmlformats.org/officeDocument/2006/relationships/image" Target="../media/image1.png"/><Relationship Id="rId7" Type="http://schemas.openxmlformats.org/officeDocument/2006/relationships/image" Target="../media/image90.png"/><Relationship Id="rId2" Type="http://schemas.openxmlformats.org/officeDocument/2006/relationships/notesSlide" Target="../notesSlides/notesSlide68.xml"/><Relationship Id="rId1" Type="http://schemas.openxmlformats.org/officeDocument/2006/relationships/slideLayout" Target="../slideLayouts/slideLayout1.xml"/><Relationship Id="rId6" Type="http://schemas.microsoft.com/office/2007/relationships/hdphoto" Target="../media/hdphoto80.wdp"/><Relationship Id="rId5" Type="http://schemas.openxmlformats.org/officeDocument/2006/relationships/image" Target="../media/image87.png"/><Relationship Id="rId4" Type="http://schemas.openxmlformats.org/officeDocument/2006/relationships/image" Target="../media/image2.png"/></Relationships>
</file>

<file path=ppt/slides/_rels/slide69.xml.rels><?xml version="1.0" encoding="UTF-8" standalone="yes"?>
<Relationships xmlns="http://schemas.openxmlformats.org/package/2006/relationships"><Relationship Id="rId8" Type="http://schemas.microsoft.com/office/2007/relationships/hdphoto" Target="../media/hdphoto84.wdp"/><Relationship Id="rId3" Type="http://schemas.openxmlformats.org/officeDocument/2006/relationships/image" Target="../media/image1.png"/><Relationship Id="rId7" Type="http://schemas.openxmlformats.org/officeDocument/2006/relationships/image" Target="../media/image91.png"/><Relationship Id="rId2" Type="http://schemas.openxmlformats.org/officeDocument/2006/relationships/notesSlide" Target="../notesSlides/notesSlide69.xml"/><Relationship Id="rId1" Type="http://schemas.openxmlformats.org/officeDocument/2006/relationships/slideLayout" Target="../slideLayouts/slideLayout1.xml"/><Relationship Id="rId6" Type="http://schemas.microsoft.com/office/2007/relationships/hdphoto" Target="../media/hdphoto80.wdp"/><Relationship Id="rId5" Type="http://schemas.openxmlformats.org/officeDocument/2006/relationships/image" Target="../media/image87.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6.png"/><Relationship Id="rId4" Type="http://schemas.openxmlformats.org/officeDocument/2006/relationships/image" Target="../media/image2.png"/></Relationships>
</file>

<file path=ppt/slides/_rels/slide70.xml.rels><?xml version="1.0" encoding="UTF-8" standalone="yes"?>
<Relationships xmlns="http://schemas.openxmlformats.org/package/2006/relationships"><Relationship Id="rId8" Type="http://schemas.microsoft.com/office/2007/relationships/hdphoto" Target="../media/hdphoto85.wdp"/><Relationship Id="rId3" Type="http://schemas.openxmlformats.org/officeDocument/2006/relationships/image" Target="../media/image1.png"/><Relationship Id="rId7" Type="http://schemas.openxmlformats.org/officeDocument/2006/relationships/image" Target="../media/image92.png"/><Relationship Id="rId2" Type="http://schemas.openxmlformats.org/officeDocument/2006/relationships/notesSlide" Target="../notesSlides/notesSlide70.xml"/><Relationship Id="rId1" Type="http://schemas.openxmlformats.org/officeDocument/2006/relationships/slideLayout" Target="../slideLayouts/slideLayout1.xml"/><Relationship Id="rId6" Type="http://schemas.microsoft.com/office/2007/relationships/hdphoto" Target="../media/hdphoto80.wdp"/><Relationship Id="rId5" Type="http://schemas.openxmlformats.org/officeDocument/2006/relationships/image" Target="../media/image87.png"/><Relationship Id="rId4" Type="http://schemas.openxmlformats.org/officeDocument/2006/relationships/image" Target="../media/image2.png"/></Relationships>
</file>

<file path=ppt/slides/_rels/slide71.xml.rels><?xml version="1.0" encoding="UTF-8" standalone="yes"?>
<Relationships xmlns="http://schemas.openxmlformats.org/package/2006/relationships"><Relationship Id="rId8" Type="http://schemas.microsoft.com/office/2007/relationships/hdphoto" Target="../media/hdphoto86.wdp"/><Relationship Id="rId3" Type="http://schemas.openxmlformats.org/officeDocument/2006/relationships/image" Target="../media/image1.png"/><Relationship Id="rId7" Type="http://schemas.openxmlformats.org/officeDocument/2006/relationships/image" Target="../media/image93.png"/><Relationship Id="rId2" Type="http://schemas.openxmlformats.org/officeDocument/2006/relationships/notesSlide" Target="../notesSlides/notesSlide71.xml"/><Relationship Id="rId1" Type="http://schemas.openxmlformats.org/officeDocument/2006/relationships/slideLayout" Target="../slideLayouts/slideLayout1.xml"/><Relationship Id="rId6" Type="http://schemas.microsoft.com/office/2007/relationships/hdphoto" Target="../media/hdphoto80.wdp"/><Relationship Id="rId5" Type="http://schemas.openxmlformats.org/officeDocument/2006/relationships/image" Target="../media/image87.png"/><Relationship Id="rId10" Type="http://schemas.microsoft.com/office/2007/relationships/hdphoto" Target="../media/hdphoto87.wdp"/><Relationship Id="rId4" Type="http://schemas.openxmlformats.org/officeDocument/2006/relationships/image" Target="../media/image2.png"/><Relationship Id="rId9" Type="http://schemas.openxmlformats.org/officeDocument/2006/relationships/image" Target="../media/image94.png"/></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4.xml"/><Relationship Id="rId1" Type="http://schemas.openxmlformats.org/officeDocument/2006/relationships/slideLayout" Target="../slideLayouts/slideLayout1.xml"/><Relationship Id="rId6" Type="http://schemas.microsoft.com/office/2007/relationships/hdphoto" Target="../media/hdphoto88.wdp"/><Relationship Id="rId5" Type="http://schemas.openxmlformats.org/officeDocument/2006/relationships/image" Target="../media/image95.png"/><Relationship Id="rId4" Type="http://schemas.openxmlformats.org/officeDocument/2006/relationships/image" Target="../media/image2.png"/></Relationships>
</file>

<file path=ppt/slides/_rels/slide75.xml.rels><?xml version="1.0" encoding="UTF-8" standalone="yes"?>
<Relationships xmlns="http://schemas.openxmlformats.org/package/2006/relationships"><Relationship Id="rId8" Type="http://schemas.microsoft.com/office/2007/relationships/hdphoto" Target="../media/hdphoto90.wdp"/><Relationship Id="rId3" Type="http://schemas.openxmlformats.org/officeDocument/2006/relationships/image" Target="../media/image1.png"/><Relationship Id="rId7" Type="http://schemas.openxmlformats.org/officeDocument/2006/relationships/image" Target="../media/image97.png"/><Relationship Id="rId2" Type="http://schemas.openxmlformats.org/officeDocument/2006/relationships/notesSlide" Target="../notesSlides/notesSlide75.xml"/><Relationship Id="rId1" Type="http://schemas.openxmlformats.org/officeDocument/2006/relationships/slideLayout" Target="../slideLayouts/slideLayout1.xml"/><Relationship Id="rId6" Type="http://schemas.microsoft.com/office/2007/relationships/hdphoto" Target="../media/hdphoto89.wdp"/><Relationship Id="rId5" Type="http://schemas.openxmlformats.org/officeDocument/2006/relationships/image" Target="../media/image96.png"/><Relationship Id="rId10" Type="http://schemas.microsoft.com/office/2007/relationships/hdphoto" Target="../media/hdphoto91.wdp"/><Relationship Id="rId4" Type="http://schemas.openxmlformats.org/officeDocument/2006/relationships/image" Target="../media/image2.png"/><Relationship Id="rId9" Type="http://schemas.openxmlformats.org/officeDocument/2006/relationships/image" Target="../media/image98.png"/></Relationships>
</file>

<file path=ppt/slides/_rels/slide76.xml.rels><?xml version="1.0" encoding="UTF-8" standalone="yes"?>
<Relationships xmlns="http://schemas.openxmlformats.org/package/2006/relationships"><Relationship Id="rId8" Type="http://schemas.microsoft.com/office/2007/relationships/hdphoto" Target="../media/hdphoto93.wdp"/><Relationship Id="rId3" Type="http://schemas.openxmlformats.org/officeDocument/2006/relationships/image" Target="../media/image1.png"/><Relationship Id="rId7" Type="http://schemas.openxmlformats.org/officeDocument/2006/relationships/image" Target="../media/image100.png"/><Relationship Id="rId2" Type="http://schemas.openxmlformats.org/officeDocument/2006/relationships/notesSlide" Target="../notesSlides/notesSlide76.xml"/><Relationship Id="rId1" Type="http://schemas.openxmlformats.org/officeDocument/2006/relationships/slideLayout" Target="../slideLayouts/slideLayout1.xml"/><Relationship Id="rId6" Type="http://schemas.microsoft.com/office/2007/relationships/hdphoto" Target="../media/hdphoto92.wdp"/><Relationship Id="rId5" Type="http://schemas.openxmlformats.org/officeDocument/2006/relationships/image" Target="../media/image99.png"/><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8" Type="http://schemas.microsoft.com/office/2007/relationships/hdphoto" Target="../media/hdphoto94.wdp"/><Relationship Id="rId3" Type="http://schemas.openxmlformats.org/officeDocument/2006/relationships/image" Target="../media/image1.png"/><Relationship Id="rId7" Type="http://schemas.openxmlformats.org/officeDocument/2006/relationships/image" Target="../media/image101.png"/><Relationship Id="rId2" Type="http://schemas.openxmlformats.org/officeDocument/2006/relationships/notesSlide" Target="../notesSlides/notesSlide77.xml"/><Relationship Id="rId1" Type="http://schemas.openxmlformats.org/officeDocument/2006/relationships/slideLayout" Target="../slideLayouts/slideLayout1.xml"/><Relationship Id="rId6" Type="http://schemas.microsoft.com/office/2007/relationships/hdphoto" Target="../media/hdphoto92.wdp"/><Relationship Id="rId5" Type="http://schemas.openxmlformats.org/officeDocument/2006/relationships/image" Target="../media/image99.png"/><Relationship Id="rId4" Type="http://schemas.openxmlformats.org/officeDocument/2006/relationships/image" Target="../media/image2.png"/></Relationships>
</file>

<file path=ppt/slides/_rels/slide78.xml.rels><?xml version="1.0" encoding="UTF-8" standalone="yes"?>
<Relationships xmlns="http://schemas.openxmlformats.org/package/2006/relationships"><Relationship Id="rId8" Type="http://schemas.microsoft.com/office/2007/relationships/hdphoto" Target="../media/hdphoto96.wdp"/><Relationship Id="rId3" Type="http://schemas.openxmlformats.org/officeDocument/2006/relationships/image" Target="../media/image1.png"/><Relationship Id="rId7" Type="http://schemas.openxmlformats.org/officeDocument/2006/relationships/image" Target="../media/image103.png"/><Relationship Id="rId2" Type="http://schemas.openxmlformats.org/officeDocument/2006/relationships/notesSlide" Target="../notesSlides/notesSlide78.xml"/><Relationship Id="rId1" Type="http://schemas.openxmlformats.org/officeDocument/2006/relationships/slideLayout" Target="../slideLayouts/slideLayout1.xml"/><Relationship Id="rId6" Type="http://schemas.microsoft.com/office/2007/relationships/hdphoto" Target="../media/hdphoto95.wdp"/><Relationship Id="rId5" Type="http://schemas.openxmlformats.org/officeDocument/2006/relationships/image" Target="../media/image102.png"/><Relationship Id="rId10" Type="http://schemas.microsoft.com/office/2007/relationships/hdphoto" Target="../media/hdphoto97.wdp"/><Relationship Id="rId4" Type="http://schemas.openxmlformats.org/officeDocument/2006/relationships/image" Target="../media/image2.png"/><Relationship Id="rId9" Type="http://schemas.openxmlformats.org/officeDocument/2006/relationships/image" Target="../media/image104.png"/></Relationships>
</file>

<file path=ppt/slides/_rels/slide79.xml.rels><?xml version="1.0" encoding="UTF-8" standalone="yes"?>
<Relationships xmlns="http://schemas.openxmlformats.org/package/2006/relationships"><Relationship Id="rId8" Type="http://schemas.microsoft.com/office/2007/relationships/hdphoto" Target="../media/hdphoto98.wdp"/><Relationship Id="rId3" Type="http://schemas.openxmlformats.org/officeDocument/2006/relationships/image" Target="../media/image1.png"/><Relationship Id="rId7" Type="http://schemas.openxmlformats.org/officeDocument/2006/relationships/image" Target="../media/image105.png"/><Relationship Id="rId2" Type="http://schemas.openxmlformats.org/officeDocument/2006/relationships/notesSlide" Target="../notesSlides/notesSlide79.xml"/><Relationship Id="rId1" Type="http://schemas.openxmlformats.org/officeDocument/2006/relationships/slideLayout" Target="../slideLayouts/slideLayout1.xml"/><Relationship Id="rId6" Type="http://schemas.microsoft.com/office/2007/relationships/hdphoto" Target="../media/hdphoto95.wdp"/><Relationship Id="rId5" Type="http://schemas.openxmlformats.org/officeDocument/2006/relationships/image" Target="../media/image102.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png"/><Relationship Id="rId7" Type="http://schemas.openxmlformats.org/officeDocument/2006/relationships/image" Target="../media/image8.png"/><Relationship Id="rId12" Type="http://schemas.microsoft.com/office/2007/relationships/hdphoto" Target="../media/hdphoto6.wdp"/><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10.png"/><Relationship Id="rId5" Type="http://schemas.openxmlformats.org/officeDocument/2006/relationships/image" Target="../media/image7.png"/><Relationship Id="rId10" Type="http://schemas.microsoft.com/office/2007/relationships/hdphoto" Target="../media/hdphoto5.wdp"/><Relationship Id="rId4" Type="http://schemas.openxmlformats.org/officeDocument/2006/relationships/image" Target="../media/image2.png"/><Relationship Id="rId9" Type="http://schemas.openxmlformats.org/officeDocument/2006/relationships/image" Target="../media/image9.png"/></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2.xml.rels><?xml version="1.0" encoding="UTF-8" standalone="yes"?>
<Relationships xmlns="http://schemas.openxmlformats.org/package/2006/relationships"><Relationship Id="rId8" Type="http://schemas.microsoft.com/office/2007/relationships/hdphoto" Target="../media/hdphoto100.wdp"/><Relationship Id="rId3" Type="http://schemas.openxmlformats.org/officeDocument/2006/relationships/image" Target="../media/image1.png"/><Relationship Id="rId7" Type="http://schemas.openxmlformats.org/officeDocument/2006/relationships/image" Target="../media/image107.png"/><Relationship Id="rId2" Type="http://schemas.openxmlformats.org/officeDocument/2006/relationships/notesSlide" Target="../notesSlides/notesSlide82.xml"/><Relationship Id="rId1" Type="http://schemas.openxmlformats.org/officeDocument/2006/relationships/slideLayout" Target="../slideLayouts/slideLayout1.xml"/><Relationship Id="rId6" Type="http://schemas.microsoft.com/office/2007/relationships/hdphoto" Target="../media/hdphoto99.wdp"/><Relationship Id="rId5" Type="http://schemas.openxmlformats.org/officeDocument/2006/relationships/image" Target="../media/image106.png"/><Relationship Id="rId4" Type="http://schemas.openxmlformats.org/officeDocument/2006/relationships/image" Target="../media/image2.png"/></Relationships>
</file>

<file path=ppt/slides/_rels/slide83.xml.rels><?xml version="1.0" encoding="UTF-8" standalone="yes"?>
<Relationships xmlns="http://schemas.openxmlformats.org/package/2006/relationships"><Relationship Id="rId8" Type="http://schemas.microsoft.com/office/2007/relationships/hdphoto" Target="../media/hdphoto100.wdp"/><Relationship Id="rId3" Type="http://schemas.openxmlformats.org/officeDocument/2006/relationships/image" Target="../media/image1.png"/><Relationship Id="rId7" Type="http://schemas.openxmlformats.org/officeDocument/2006/relationships/image" Target="../media/image107.png"/><Relationship Id="rId2" Type="http://schemas.openxmlformats.org/officeDocument/2006/relationships/notesSlide" Target="../notesSlides/notesSlide83.xml"/><Relationship Id="rId1" Type="http://schemas.openxmlformats.org/officeDocument/2006/relationships/slideLayout" Target="../slideLayouts/slideLayout1.xml"/><Relationship Id="rId6" Type="http://schemas.microsoft.com/office/2007/relationships/hdphoto" Target="../media/hdphoto99.wdp"/><Relationship Id="rId5" Type="http://schemas.openxmlformats.org/officeDocument/2006/relationships/image" Target="../media/image106.png"/><Relationship Id="rId10" Type="http://schemas.microsoft.com/office/2007/relationships/hdphoto" Target="../media/hdphoto101.wdp"/><Relationship Id="rId4" Type="http://schemas.openxmlformats.org/officeDocument/2006/relationships/image" Target="../media/image2.png"/><Relationship Id="rId9" Type="http://schemas.openxmlformats.org/officeDocument/2006/relationships/image" Target="../media/image108.png"/></Relationships>
</file>

<file path=ppt/slides/_rels/slide84.xml.rels><?xml version="1.0" encoding="UTF-8" standalone="yes"?>
<Relationships xmlns="http://schemas.openxmlformats.org/package/2006/relationships"><Relationship Id="rId8" Type="http://schemas.microsoft.com/office/2007/relationships/hdphoto" Target="../media/hdphoto103.wdp"/><Relationship Id="rId3" Type="http://schemas.openxmlformats.org/officeDocument/2006/relationships/image" Target="../media/image1.png"/><Relationship Id="rId7" Type="http://schemas.openxmlformats.org/officeDocument/2006/relationships/image" Target="../media/image110.png"/><Relationship Id="rId2" Type="http://schemas.openxmlformats.org/officeDocument/2006/relationships/notesSlide" Target="../notesSlides/notesSlide84.xml"/><Relationship Id="rId1" Type="http://schemas.openxmlformats.org/officeDocument/2006/relationships/slideLayout" Target="../slideLayouts/slideLayout1.xml"/><Relationship Id="rId6" Type="http://schemas.microsoft.com/office/2007/relationships/hdphoto" Target="../media/hdphoto102.wdp"/><Relationship Id="rId5" Type="http://schemas.openxmlformats.org/officeDocument/2006/relationships/image" Target="../media/image109.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png"/><Relationship Id="rId7" Type="http://schemas.openxmlformats.org/officeDocument/2006/relationships/image" Target="../media/image12.png"/><Relationship Id="rId12" Type="http://schemas.microsoft.com/office/2007/relationships/hdphoto" Target="../media/hdphoto10.wdp"/><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microsoft.com/office/2007/relationships/hdphoto" Target="../media/hdphoto7.wdp"/><Relationship Id="rId11" Type="http://schemas.openxmlformats.org/officeDocument/2006/relationships/image" Target="../media/image14.png"/><Relationship Id="rId5" Type="http://schemas.openxmlformats.org/officeDocument/2006/relationships/image" Target="../media/image11.png"/><Relationship Id="rId10" Type="http://schemas.microsoft.com/office/2007/relationships/hdphoto" Target="../media/hdphoto9.wdp"/><Relationship Id="rId4" Type="http://schemas.openxmlformats.org/officeDocument/2006/relationships/image" Target="../media/image2.png"/><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A26E495A-E269-E586-526E-DA19158F5EBB}"/>
              </a:ext>
            </a:extLst>
          </p:cNvPr>
          <p:cNvPicPr>
            <a:picLocks noChangeAspect="1"/>
          </p:cNvPicPr>
          <p:nvPr/>
        </p:nvPicPr>
        <p:blipFill rotWithShape="1">
          <a:blip r:embed="rId3"/>
          <a:srcRect l="-1" t="-12286" r="5880" b="17378"/>
          <a:stretch/>
        </p:blipFill>
        <p:spPr>
          <a:xfrm>
            <a:off x="0" y="2827421"/>
            <a:ext cx="12192000" cy="4030579"/>
          </a:xfrm>
          <a:prstGeom prst="rect">
            <a:avLst/>
          </a:prstGeom>
        </p:spPr>
      </p:pic>
      <p:pic>
        <p:nvPicPr>
          <p:cNvPr id="22" name="תמונה 21">
            <a:extLst>
              <a:ext uri="{FF2B5EF4-FFF2-40B4-BE49-F238E27FC236}">
                <a16:creationId xmlns:a16="http://schemas.microsoft.com/office/drawing/2014/main" id="{6152B443-17AD-38BC-72B3-A78171998E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2712" y="97123"/>
            <a:ext cx="4006575" cy="1148653"/>
          </a:xfrm>
          <a:prstGeom prst="rect">
            <a:avLst/>
          </a:prstGeom>
        </p:spPr>
      </p:pic>
      <p:pic>
        <p:nvPicPr>
          <p:cNvPr id="6" name="תמונה 5">
            <a:extLst>
              <a:ext uri="{FF2B5EF4-FFF2-40B4-BE49-F238E27FC236}">
                <a16:creationId xmlns:a16="http://schemas.microsoft.com/office/drawing/2014/main" id="{F14FB542-58CA-622A-2222-08A7CFC4313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8615" y="248825"/>
            <a:ext cx="2437448" cy="3134147"/>
          </a:xfrm>
          <a:prstGeom prst="rect">
            <a:avLst/>
          </a:prstGeom>
          <a:ln>
            <a:noFill/>
          </a:ln>
          <a:effectLst>
            <a:outerShdw blurRad="292100" dist="139700" dir="2700000" algn="tl" rotWithShape="0">
              <a:srgbClr val="333333">
                <a:alpha val="65000"/>
              </a:srgbClr>
            </a:outerShdw>
          </a:effectLst>
        </p:spPr>
      </p:pic>
      <p:sp>
        <p:nvSpPr>
          <p:cNvPr id="7" name="כותרת משנה 2">
            <a:extLst>
              <a:ext uri="{FF2B5EF4-FFF2-40B4-BE49-F238E27FC236}">
                <a16:creationId xmlns:a16="http://schemas.microsoft.com/office/drawing/2014/main" id="{A301636A-DA55-45CC-01EB-583E85C7F23F}"/>
              </a:ext>
            </a:extLst>
          </p:cNvPr>
          <p:cNvSpPr txBox="1">
            <a:spLocks/>
          </p:cNvSpPr>
          <p:nvPr/>
        </p:nvSpPr>
        <p:spPr>
          <a:xfrm>
            <a:off x="3215805" y="1815898"/>
            <a:ext cx="5760387" cy="2279327"/>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7000" b="1">
                <a:solidFill>
                  <a:srgbClr val="953693"/>
                </a:solidFill>
                <a:effectLst>
                  <a:outerShdw blurRad="38100" dist="38100" dir="2700000" algn="tl">
                    <a:srgbClr val="000000">
                      <a:alpha val="43137"/>
                    </a:srgbClr>
                  </a:outerShdw>
                </a:effectLst>
              </a:rPr>
              <a:t>אשכול א'- </a:t>
            </a:r>
          </a:p>
          <a:p>
            <a:r>
              <a:rPr lang="he-IL" sz="7000" b="1">
                <a:solidFill>
                  <a:srgbClr val="953693"/>
                </a:solidFill>
                <a:effectLst>
                  <a:outerShdw blurRad="38100" dist="38100" dir="2700000" algn="tl">
                    <a:srgbClr val="000000">
                      <a:alpha val="43137"/>
                    </a:srgbClr>
                  </a:outerShdw>
                </a:effectLst>
              </a:rPr>
              <a:t>מדעים וחברה</a:t>
            </a:r>
          </a:p>
        </p:txBody>
      </p:sp>
    </p:spTree>
    <p:extLst>
      <p:ext uri="{BB962C8B-B14F-4D97-AF65-F5344CB8AC3E}">
        <p14:creationId xmlns:p14="http://schemas.microsoft.com/office/powerpoint/2010/main" val="8215103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תמונה 22">
            <a:extLst>
              <a:ext uri="{FF2B5EF4-FFF2-40B4-BE49-F238E27FC236}">
                <a16:creationId xmlns:a16="http://schemas.microsoft.com/office/drawing/2014/main" id="{0EAD03CC-1050-5FBF-AEA3-34C9CB7AAF4A}"/>
              </a:ext>
            </a:extLst>
          </p:cNvPr>
          <p:cNvPicPr>
            <a:picLocks noChangeAspect="1"/>
          </p:cNvPicPr>
          <p:nvPr/>
        </p:nvPicPr>
        <p:blipFill rotWithShape="1">
          <a:blip r:embed="rId3"/>
          <a:srcRect l="-1" t="-12286" r="5880" b="20893"/>
          <a:stretch/>
        </p:blipFill>
        <p:spPr>
          <a:xfrm rot="5400000" flipH="1">
            <a:off x="-1719460" y="2616118"/>
            <a:ext cx="5965552" cy="2502568"/>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3" name="תמונה 2">
            <a:extLst>
              <a:ext uri="{FF2B5EF4-FFF2-40B4-BE49-F238E27FC236}">
                <a16:creationId xmlns:a16="http://schemas.microsoft.com/office/drawing/2014/main" id="{19CAC36A-AB22-01C2-36A1-D6549E006566}"/>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3418698" y="498155"/>
            <a:ext cx="8145012" cy="657317"/>
          </a:xfrm>
          <a:prstGeom prst="rect">
            <a:avLst/>
          </a:prstGeom>
          <a:ln>
            <a:noFill/>
          </a:ln>
          <a:effectLst>
            <a:outerShdw blurRad="190500" algn="tl" rotWithShape="0">
              <a:srgbClr val="000000">
                <a:alpha val="70000"/>
              </a:srgbClr>
            </a:outerShdw>
          </a:effectLst>
        </p:spPr>
      </p:pic>
      <p:pic>
        <p:nvPicPr>
          <p:cNvPr id="7" name="תמונה 6">
            <a:extLst>
              <a:ext uri="{FF2B5EF4-FFF2-40B4-BE49-F238E27FC236}">
                <a16:creationId xmlns:a16="http://schemas.microsoft.com/office/drawing/2014/main" id="{906075A8-A00B-AB55-12B1-4678E4D4CFF5}"/>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b="69058"/>
          <a:stretch/>
        </p:blipFill>
        <p:spPr>
          <a:xfrm>
            <a:off x="2852193" y="2228747"/>
            <a:ext cx="8278380" cy="657318"/>
          </a:xfrm>
          <a:prstGeom prst="rect">
            <a:avLst/>
          </a:prstGeom>
        </p:spPr>
      </p:pic>
      <p:pic>
        <p:nvPicPr>
          <p:cNvPr id="9" name="תמונה 8">
            <a:extLst>
              <a:ext uri="{FF2B5EF4-FFF2-40B4-BE49-F238E27FC236}">
                <a16:creationId xmlns:a16="http://schemas.microsoft.com/office/drawing/2014/main" id="{B69B4967-E118-EF57-93F7-96872C62BFD1}"/>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t="33110"/>
          <a:stretch/>
        </p:blipFill>
        <p:spPr>
          <a:xfrm>
            <a:off x="2852193" y="3156911"/>
            <a:ext cx="8278380" cy="1420981"/>
          </a:xfrm>
          <a:prstGeom prst="rect">
            <a:avLst/>
          </a:prstGeom>
        </p:spPr>
      </p:pic>
    </p:spTree>
    <p:extLst>
      <p:ext uri="{BB962C8B-B14F-4D97-AF65-F5344CB8AC3E}">
        <p14:creationId xmlns:p14="http://schemas.microsoft.com/office/powerpoint/2010/main" val="3113960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תמונה 22">
            <a:extLst>
              <a:ext uri="{FF2B5EF4-FFF2-40B4-BE49-F238E27FC236}">
                <a16:creationId xmlns:a16="http://schemas.microsoft.com/office/drawing/2014/main" id="{0EAD03CC-1050-5FBF-AEA3-34C9CB7AAF4A}"/>
              </a:ext>
            </a:extLst>
          </p:cNvPr>
          <p:cNvPicPr>
            <a:picLocks noChangeAspect="1"/>
          </p:cNvPicPr>
          <p:nvPr/>
        </p:nvPicPr>
        <p:blipFill rotWithShape="1">
          <a:blip r:embed="rId3"/>
          <a:srcRect l="-1" t="-12286" r="5880" b="20893"/>
          <a:stretch/>
        </p:blipFill>
        <p:spPr>
          <a:xfrm rot="5400000" flipH="1">
            <a:off x="-1719460" y="2616118"/>
            <a:ext cx="5965552" cy="2502568"/>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4" name="תמונה 3">
            <a:extLst>
              <a:ext uri="{FF2B5EF4-FFF2-40B4-BE49-F238E27FC236}">
                <a16:creationId xmlns:a16="http://schemas.microsoft.com/office/drawing/2014/main" id="{7DD474B7-B0D8-521A-BBCB-ADEEDDE6B386}"/>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3788642" y="1075997"/>
            <a:ext cx="7935432" cy="2353003"/>
          </a:xfrm>
          <a:prstGeom prst="rect">
            <a:avLst/>
          </a:prstGeom>
          <a:ln>
            <a:noFill/>
          </a:ln>
          <a:effectLst>
            <a:outerShdw blurRad="190500" algn="tl" rotWithShape="0">
              <a:srgbClr val="000000">
                <a:alpha val="70000"/>
              </a:srgbClr>
            </a:outerShdw>
          </a:effectLst>
        </p:spPr>
      </p:pic>
      <p:pic>
        <p:nvPicPr>
          <p:cNvPr id="6" name="תמונה 5">
            <a:extLst>
              <a:ext uri="{FF2B5EF4-FFF2-40B4-BE49-F238E27FC236}">
                <a16:creationId xmlns:a16="http://schemas.microsoft.com/office/drawing/2014/main" id="{02EF1C45-CD5E-6D6F-FA97-44E25F957C29}"/>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Lst>
          </a:blip>
          <a:stretch>
            <a:fillRect/>
          </a:stretch>
        </p:blipFill>
        <p:spPr>
          <a:xfrm>
            <a:off x="3630500" y="3915879"/>
            <a:ext cx="7602011" cy="285790"/>
          </a:xfrm>
          <a:prstGeom prst="rect">
            <a:avLst/>
          </a:prstGeom>
        </p:spPr>
      </p:pic>
    </p:spTree>
    <p:extLst>
      <p:ext uri="{BB962C8B-B14F-4D97-AF65-F5344CB8AC3E}">
        <p14:creationId xmlns:p14="http://schemas.microsoft.com/office/powerpoint/2010/main" val="3999405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תמונה 22">
            <a:extLst>
              <a:ext uri="{FF2B5EF4-FFF2-40B4-BE49-F238E27FC236}">
                <a16:creationId xmlns:a16="http://schemas.microsoft.com/office/drawing/2014/main" id="{0EAD03CC-1050-5FBF-AEA3-34C9CB7AAF4A}"/>
              </a:ext>
            </a:extLst>
          </p:cNvPr>
          <p:cNvPicPr>
            <a:picLocks noChangeAspect="1"/>
          </p:cNvPicPr>
          <p:nvPr/>
        </p:nvPicPr>
        <p:blipFill rotWithShape="1">
          <a:blip r:embed="rId3"/>
          <a:srcRect l="-1" t="-12286" r="5880" b="20893"/>
          <a:stretch/>
        </p:blipFill>
        <p:spPr>
          <a:xfrm rot="5400000" flipH="1">
            <a:off x="-1719460" y="2616118"/>
            <a:ext cx="5965552" cy="2502568"/>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4" name="תמונה 3">
            <a:extLst>
              <a:ext uri="{FF2B5EF4-FFF2-40B4-BE49-F238E27FC236}">
                <a16:creationId xmlns:a16="http://schemas.microsoft.com/office/drawing/2014/main" id="{7DD474B7-B0D8-521A-BBCB-ADEEDDE6B386}"/>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t="14783" b="15164"/>
          <a:stretch/>
        </p:blipFill>
        <p:spPr>
          <a:xfrm>
            <a:off x="3945053" y="446224"/>
            <a:ext cx="7935432" cy="1648327"/>
          </a:xfrm>
          <a:prstGeom prst="rect">
            <a:avLst/>
          </a:prstGeom>
          <a:ln>
            <a:noFill/>
          </a:ln>
          <a:effectLst>
            <a:outerShdw blurRad="190500" algn="tl" rotWithShape="0">
              <a:srgbClr val="000000">
                <a:alpha val="70000"/>
              </a:srgbClr>
            </a:outerShdw>
          </a:effectLst>
        </p:spPr>
      </p:pic>
      <p:pic>
        <p:nvPicPr>
          <p:cNvPr id="10" name="תמונה 9">
            <a:extLst>
              <a:ext uri="{FF2B5EF4-FFF2-40B4-BE49-F238E27FC236}">
                <a16:creationId xmlns:a16="http://schemas.microsoft.com/office/drawing/2014/main" id="{A5A6EA21-C89E-599C-0D53-A00F147F1CF6}"/>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Lst>
          </a:blip>
          <a:stretch>
            <a:fillRect/>
          </a:stretch>
        </p:blipFill>
        <p:spPr>
          <a:xfrm>
            <a:off x="7317373" y="2341227"/>
            <a:ext cx="4563112" cy="247685"/>
          </a:xfrm>
          <a:prstGeom prst="rect">
            <a:avLst/>
          </a:prstGeom>
          <a:ln>
            <a:noFill/>
          </a:ln>
          <a:effectLst>
            <a:outerShdw blurRad="190500" algn="tl" rotWithShape="0">
              <a:srgbClr val="000000">
                <a:alpha val="70000"/>
              </a:srgbClr>
            </a:outerShdw>
          </a:effectLst>
        </p:spPr>
      </p:pic>
      <p:pic>
        <p:nvPicPr>
          <p:cNvPr id="3" name="תמונה 2">
            <a:extLst>
              <a:ext uri="{FF2B5EF4-FFF2-40B4-BE49-F238E27FC236}">
                <a16:creationId xmlns:a16="http://schemas.microsoft.com/office/drawing/2014/main" id="{D8A68467-DA4B-9FC9-8585-E757786B9B85}"/>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contrast="40000"/>
                    </a14:imgEffect>
                  </a14:imgLayer>
                </a14:imgProps>
              </a:ext>
            </a:extLst>
          </a:blip>
          <a:stretch>
            <a:fillRect/>
          </a:stretch>
        </p:blipFill>
        <p:spPr>
          <a:xfrm>
            <a:off x="3058349" y="2835588"/>
            <a:ext cx="8306959" cy="1876687"/>
          </a:xfrm>
          <a:prstGeom prst="rect">
            <a:avLst/>
          </a:prstGeom>
        </p:spPr>
      </p:pic>
      <p:pic>
        <p:nvPicPr>
          <p:cNvPr id="7" name="תמונה 6">
            <a:extLst>
              <a:ext uri="{FF2B5EF4-FFF2-40B4-BE49-F238E27FC236}">
                <a16:creationId xmlns:a16="http://schemas.microsoft.com/office/drawing/2014/main" id="{7D1AF6D3-966E-2870-6184-61D1BB3C7DEC}"/>
              </a:ext>
            </a:extLst>
          </p:cNvPr>
          <p:cNvPicPr>
            <a:picLocks noChangeAspect="1"/>
          </p:cNvPicPr>
          <p:nvPr/>
        </p:nvPicPr>
        <p:blipFill rotWithShape="1">
          <a:blip r:embed="rId11">
            <a:extLst>
              <a:ext uri="{BEBA8EAE-BF5A-486C-A8C5-ECC9F3942E4B}">
                <a14:imgProps xmlns:a14="http://schemas.microsoft.com/office/drawing/2010/main">
                  <a14:imgLayer r:embed="rId12">
                    <a14:imgEffect>
                      <a14:brightnessContrast contrast="40000"/>
                    </a14:imgEffect>
                  </a14:imgLayer>
                </a14:imgProps>
              </a:ext>
            </a:extLst>
          </a:blip>
          <a:srcRect t="44171" b="1"/>
          <a:stretch/>
        </p:blipFill>
        <p:spPr>
          <a:xfrm>
            <a:off x="1788114" y="4847038"/>
            <a:ext cx="5830114" cy="1903992"/>
          </a:xfrm>
          <a:prstGeom prst="rect">
            <a:avLst/>
          </a:prstGeom>
        </p:spPr>
      </p:pic>
      <p:pic>
        <p:nvPicPr>
          <p:cNvPr id="8" name="תמונה 7">
            <a:extLst>
              <a:ext uri="{FF2B5EF4-FFF2-40B4-BE49-F238E27FC236}">
                <a16:creationId xmlns:a16="http://schemas.microsoft.com/office/drawing/2014/main" id="{6EEE3A8E-E82E-A09C-4F05-90B439BFA1D5}"/>
              </a:ext>
            </a:extLst>
          </p:cNvPr>
          <p:cNvPicPr>
            <a:picLocks noChangeAspect="1"/>
          </p:cNvPicPr>
          <p:nvPr/>
        </p:nvPicPr>
        <p:blipFill rotWithShape="1">
          <a:blip r:embed="rId11">
            <a:extLst>
              <a:ext uri="{BEBA8EAE-BF5A-486C-A8C5-ECC9F3942E4B}">
                <a14:imgProps xmlns:a14="http://schemas.microsoft.com/office/drawing/2010/main">
                  <a14:imgLayer r:embed="rId12">
                    <a14:imgEffect>
                      <a14:brightnessContrast contrast="40000"/>
                    </a14:imgEffect>
                  </a14:imgLayer>
                </a14:imgProps>
              </a:ext>
            </a:extLst>
          </a:blip>
          <a:srcRect l="48767" t="12290" b="76462"/>
          <a:stretch/>
        </p:blipFill>
        <p:spPr>
          <a:xfrm>
            <a:off x="8378359" y="4855970"/>
            <a:ext cx="2986950" cy="383609"/>
          </a:xfrm>
          <a:prstGeom prst="rect">
            <a:avLst/>
          </a:prstGeom>
        </p:spPr>
      </p:pic>
      <p:pic>
        <p:nvPicPr>
          <p:cNvPr id="9" name="תמונה 8">
            <a:extLst>
              <a:ext uri="{FF2B5EF4-FFF2-40B4-BE49-F238E27FC236}">
                <a16:creationId xmlns:a16="http://schemas.microsoft.com/office/drawing/2014/main" id="{BA495235-4657-8ACC-26B8-2F562C541566}"/>
              </a:ext>
            </a:extLst>
          </p:cNvPr>
          <p:cNvPicPr>
            <a:picLocks noChangeAspect="1"/>
          </p:cNvPicPr>
          <p:nvPr/>
        </p:nvPicPr>
        <p:blipFill rotWithShape="1">
          <a:blip r:embed="rId11">
            <a:extLst>
              <a:ext uri="{BEBA8EAE-BF5A-486C-A8C5-ECC9F3942E4B}">
                <a14:imgProps xmlns:a14="http://schemas.microsoft.com/office/drawing/2010/main">
                  <a14:imgLayer r:embed="rId12">
                    <a14:imgEffect>
                      <a14:brightnessContrast contrast="40000"/>
                    </a14:imgEffect>
                  </a14:imgLayer>
                </a14:imgProps>
              </a:ext>
            </a:extLst>
          </a:blip>
          <a:srcRect t="1" r="48767" b="55680"/>
          <a:stretch/>
        </p:blipFill>
        <p:spPr>
          <a:xfrm>
            <a:off x="8378359" y="5239579"/>
            <a:ext cx="2986949" cy="1511451"/>
          </a:xfrm>
          <a:prstGeom prst="rect">
            <a:avLst/>
          </a:prstGeom>
        </p:spPr>
      </p:pic>
    </p:spTree>
    <p:extLst>
      <p:ext uri="{BB962C8B-B14F-4D97-AF65-F5344CB8AC3E}">
        <p14:creationId xmlns:p14="http://schemas.microsoft.com/office/powerpoint/2010/main" val="412036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תמונה 22">
            <a:extLst>
              <a:ext uri="{FF2B5EF4-FFF2-40B4-BE49-F238E27FC236}">
                <a16:creationId xmlns:a16="http://schemas.microsoft.com/office/drawing/2014/main" id="{0EAD03CC-1050-5FBF-AEA3-34C9CB7AAF4A}"/>
              </a:ext>
            </a:extLst>
          </p:cNvPr>
          <p:cNvPicPr>
            <a:picLocks noChangeAspect="1"/>
          </p:cNvPicPr>
          <p:nvPr/>
        </p:nvPicPr>
        <p:blipFill rotWithShape="1">
          <a:blip r:embed="rId3"/>
          <a:srcRect l="-1" t="-12286" r="5880" b="20893"/>
          <a:stretch/>
        </p:blipFill>
        <p:spPr>
          <a:xfrm rot="5400000" flipH="1">
            <a:off x="-1719460" y="2616118"/>
            <a:ext cx="5965552" cy="2502568"/>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4" name="תמונה 3">
            <a:extLst>
              <a:ext uri="{FF2B5EF4-FFF2-40B4-BE49-F238E27FC236}">
                <a16:creationId xmlns:a16="http://schemas.microsoft.com/office/drawing/2014/main" id="{7DD474B7-B0D8-521A-BBCB-ADEEDDE6B386}"/>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t="14783" b="15164"/>
          <a:stretch/>
        </p:blipFill>
        <p:spPr>
          <a:xfrm>
            <a:off x="3945053" y="446224"/>
            <a:ext cx="7935432" cy="1648327"/>
          </a:xfrm>
          <a:prstGeom prst="rect">
            <a:avLst/>
          </a:prstGeom>
          <a:ln>
            <a:noFill/>
          </a:ln>
          <a:effectLst>
            <a:outerShdw blurRad="190500" algn="tl" rotWithShape="0">
              <a:srgbClr val="000000">
                <a:alpha val="70000"/>
              </a:srgbClr>
            </a:outerShdw>
          </a:effectLst>
        </p:spPr>
      </p:pic>
      <p:pic>
        <p:nvPicPr>
          <p:cNvPr id="5" name="תמונה 4">
            <a:extLst>
              <a:ext uri="{FF2B5EF4-FFF2-40B4-BE49-F238E27FC236}">
                <a16:creationId xmlns:a16="http://schemas.microsoft.com/office/drawing/2014/main" id="{702D5122-5B02-0A4B-F529-24AD62460D5F}"/>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Lst>
          </a:blip>
          <a:stretch>
            <a:fillRect/>
          </a:stretch>
        </p:blipFill>
        <p:spPr>
          <a:xfrm>
            <a:off x="7203057" y="2415035"/>
            <a:ext cx="4677428" cy="285790"/>
          </a:xfrm>
          <a:prstGeom prst="rect">
            <a:avLst/>
          </a:prstGeom>
          <a:ln>
            <a:noFill/>
          </a:ln>
          <a:effectLst>
            <a:outerShdw blurRad="190500" algn="tl" rotWithShape="0">
              <a:srgbClr val="000000">
                <a:alpha val="70000"/>
              </a:srgbClr>
            </a:outerShdw>
          </a:effectLst>
        </p:spPr>
      </p:pic>
      <p:sp>
        <p:nvSpPr>
          <p:cNvPr id="6" name="תיבת טקסט 5">
            <a:extLst>
              <a:ext uri="{FF2B5EF4-FFF2-40B4-BE49-F238E27FC236}">
                <a16:creationId xmlns:a16="http://schemas.microsoft.com/office/drawing/2014/main" id="{D8D75CCC-D5C5-8736-569D-D45A0413BA34}"/>
              </a:ext>
            </a:extLst>
          </p:cNvPr>
          <p:cNvSpPr txBox="1"/>
          <p:nvPr/>
        </p:nvSpPr>
        <p:spPr>
          <a:xfrm>
            <a:off x="7939315" y="1349830"/>
            <a:ext cx="275771" cy="369332"/>
          </a:xfrm>
          <a:prstGeom prst="rect">
            <a:avLst/>
          </a:prstGeom>
          <a:noFill/>
        </p:spPr>
        <p:txBody>
          <a:bodyPr wrap="square" rtlCol="0">
            <a:spAutoFit/>
          </a:bodyPr>
          <a:lstStyle/>
          <a:p>
            <a:r>
              <a:rPr lang="he-IL">
                <a:latin typeface="David" panose="020E0502060401010101" pitchFamily="34" charset="-79"/>
                <a:cs typeface="David" panose="020E0502060401010101" pitchFamily="34" charset="-79"/>
              </a:rPr>
              <a:t>5</a:t>
            </a:r>
            <a:endParaRPr lang="en-US">
              <a:latin typeface="David" panose="020E0502060401010101" pitchFamily="34" charset="-79"/>
              <a:cs typeface="David" panose="020E0502060401010101" pitchFamily="34" charset="-79"/>
            </a:endParaRPr>
          </a:p>
        </p:txBody>
      </p:sp>
      <p:pic>
        <p:nvPicPr>
          <p:cNvPr id="12" name="תמונה 11">
            <a:extLst>
              <a:ext uri="{FF2B5EF4-FFF2-40B4-BE49-F238E27FC236}">
                <a16:creationId xmlns:a16="http://schemas.microsoft.com/office/drawing/2014/main" id="{F40D8378-D86B-EAA2-766D-04523EC5A8B0}"/>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contrast="40000"/>
                    </a14:imgEffect>
                  </a14:imgLayer>
                </a14:imgProps>
              </a:ext>
            </a:extLst>
          </a:blip>
          <a:stretch>
            <a:fillRect/>
          </a:stretch>
        </p:blipFill>
        <p:spPr>
          <a:xfrm>
            <a:off x="3463598" y="3400312"/>
            <a:ext cx="7935432" cy="1114581"/>
          </a:xfrm>
          <a:prstGeom prst="rect">
            <a:avLst/>
          </a:prstGeom>
        </p:spPr>
      </p:pic>
    </p:spTree>
    <p:extLst>
      <p:ext uri="{BB962C8B-B14F-4D97-AF65-F5344CB8AC3E}">
        <p14:creationId xmlns:p14="http://schemas.microsoft.com/office/powerpoint/2010/main" val="1650613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תמונה 22">
            <a:extLst>
              <a:ext uri="{FF2B5EF4-FFF2-40B4-BE49-F238E27FC236}">
                <a16:creationId xmlns:a16="http://schemas.microsoft.com/office/drawing/2014/main" id="{0EAD03CC-1050-5FBF-AEA3-34C9CB7AAF4A}"/>
              </a:ext>
            </a:extLst>
          </p:cNvPr>
          <p:cNvPicPr>
            <a:picLocks noChangeAspect="1"/>
          </p:cNvPicPr>
          <p:nvPr/>
        </p:nvPicPr>
        <p:blipFill rotWithShape="1">
          <a:blip r:embed="rId3"/>
          <a:srcRect l="-1" t="-12286" r="5880" b="20893"/>
          <a:stretch/>
        </p:blipFill>
        <p:spPr>
          <a:xfrm rot="5400000" flipH="1">
            <a:off x="-1719460" y="2616118"/>
            <a:ext cx="5965552" cy="2502568"/>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sp>
        <p:nvSpPr>
          <p:cNvPr id="3" name="תיבת טקסט 2">
            <a:extLst>
              <a:ext uri="{FF2B5EF4-FFF2-40B4-BE49-F238E27FC236}">
                <a16:creationId xmlns:a16="http://schemas.microsoft.com/office/drawing/2014/main" id="{C78DF51A-CF27-5FFF-5298-6C418FEF5A41}"/>
              </a:ext>
            </a:extLst>
          </p:cNvPr>
          <p:cNvSpPr txBox="1"/>
          <p:nvPr/>
        </p:nvSpPr>
        <p:spPr>
          <a:xfrm>
            <a:off x="2307770" y="907156"/>
            <a:ext cx="9260115" cy="5043688"/>
          </a:xfrm>
          <a:prstGeom prst="rect">
            <a:avLst/>
          </a:prstGeom>
          <a:noFill/>
        </p:spPr>
        <p:txBody>
          <a:bodyPr wrap="square">
            <a:spAutoFit/>
          </a:bodyPr>
          <a:lstStyle/>
          <a:p>
            <a:pPr>
              <a:lnSpc>
                <a:spcPct val="150000"/>
              </a:lnSpc>
            </a:pPr>
            <a:r>
              <a:rPr lang="he-IL" b="1">
                <a:latin typeface="David" panose="020E0502060401010101" pitchFamily="34" charset="-79"/>
                <a:cs typeface="David" panose="020E0502060401010101" pitchFamily="34" charset="-79"/>
              </a:rPr>
              <a:t>הערות: </a:t>
            </a:r>
          </a:p>
          <a:p>
            <a:pPr marL="285750" indent="-285750">
              <a:lnSpc>
                <a:spcPct val="150000"/>
              </a:lnSpc>
              <a:buFont typeface="Arial" panose="020B0604020202020204" pitchFamily="34" charset="0"/>
              <a:buChar char="•"/>
            </a:pPr>
            <a:r>
              <a:rPr lang="he-IL">
                <a:solidFill>
                  <a:schemeClr val="accent6"/>
                </a:solidFill>
                <a:latin typeface="David" panose="020E0502060401010101" pitchFamily="34" charset="-79"/>
                <a:cs typeface="David" panose="020E0502060401010101" pitchFamily="34" charset="-79"/>
              </a:rPr>
              <a:t>ניתן לחשב ממוצע רק עבור משתנה כמותי. </a:t>
            </a:r>
          </a:p>
          <a:p>
            <a:pPr marL="285750" indent="-285750">
              <a:lnSpc>
                <a:spcPct val="150000"/>
              </a:lnSpc>
              <a:buFont typeface="Arial" panose="020B0604020202020204" pitchFamily="34" charset="0"/>
              <a:buChar char="•"/>
            </a:pPr>
            <a:r>
              <a:rPr lang="he-IL">
                <a:latin typeface="David" panose="020E0502060401010101" pitchFamily="34" charset="-79"/>
                <a:cs typeface="David" panose="020E0502060401010101" pitchFamily="34" charset="-79"/>
              </a:rPr>
              <a:t>לרוב, הממוצע אינו אחד מהערכים המופיעים בהתפלגות. </a:t>
            </a:r>
          </a:p>
          <a:p>
            <a:pPr marL="285750" indent="-285750">
              <a:lnSpc>
                <a:spcPct val="150000"/>
              </a:lnSpc>
              <a:buFont typeface="Arial" panose="020B0604020202020204" pitchFamily="34" charset="0"/>
              <a:buChar char="•"/>
            </a:pPr>
            <a:r>
              <a:rPr lang="he-IL">
                <a:solidFill>
                  <a:schemeClr val="accent2">
                    <a:lumMod val="75000"/>
                  </a:schemeClr>
                </a:solidFill>
                <a:latin typeface="David" panose="020E0502060401010101" pitchFamily="34" charset="-79"/>
                <a:cs typeface="David" panose="020E0502060401010101" pitchFamily="34" charset="-79"/>
              </a:rPr>
              <a:t>הממוצע אינו חייב להיות מספר שלם. </a:t>
            </a:r>
          </a:p>
          <a:p>
            <a:pPr marL="285750" indent="-285750">
              <a:lnSpc>
                <a:spcPct val="150000"/>
              </a:lnSpc>
              <a:buFont typeface="Arial" panose="020B0604020202020204" pitchFamily="34" charset="0"/>
              <a:buChar char="•"/>
            </a:pPr>
            <a:r>
              <a:rPr lang="he-IL">
                <a:latin typeface="David" panose="020E0502060401010101" pitchFamily="34" charset="-79"/>
                <a:cs typeface="David" panose="020E0502060401010101" pitchFamily="34" charset="-79"/>
              </a:rPr>
              <a:t>ערכו של הממוצע חייב להיות בתחום שבין הערך הקטן ביותר של המשתנה לבין ערכו הגדול ביותר. </a:t>
            </a:r>
          </a:p>
          <a:p>
            <a:pPr marL="285750" indent="-285750">
              <a:lnSpc>
                <a:spcPct val="150000"/>
              </a:lnSpc>
              <a:buFont typeface="Arial" panose="020B0604020202020204" pitchFamily="34" charset="0"/>
              <a:buChar char="•"/>
            </a:pPr>
            <a:r>
              <a:rPr lang="he-IL">
                <a:solidFill>
                  <a:srgbClr val="D52E72"/>
                </a:solidFill>
                <a:latin typeface="David" panose="020E0502060401010101" pitchFamily="34" charset="-79"/>
                <a:cs typeface="David" panose="020E0502060401010101" pitchFamily="34" charset="-79"/>
              </a:rPr>
              <a:t>משמעות הממוצע היא שאם כל ערכי המשתנה היו שווים, אז הם היו שווים לממוצע. </a:t>
            </a:r>
          </a:p>
          <a:p>
            <a:pPr marL="285750" indent="-285750">
              <a:lnSpc>
                <a:spcPct val="150000"/>
              </a:lnSpc>
              <a:buFont typeface="Arial" panose="020B0604020202020204" pitchFamily="34" charset="0"/>
              <a:buChar char="•"/>
            </a:pPr>
            <a:r>
              <a:rPr lang="he-IL">
                <a:latin typeface="David" panose="020E0502060401010101" pitchFamily="34" charset="-79"/>
                <a:cs typeface="David" panose="020E0502060401010101" pitchFamily="34" charset="-79"/>
              </a:rPr>
              <a:t>בהתפלגות, שיש בה מעט ערכים, ניתן לחשב את הממוצע גם ללא טבלת שכיחויות. בהתפלגות שבה ערכים רבים, שחלקם חוזרים על עצמם, עדיף להעביר את הנתונים לטבלת שכיחויות ולהוסיף את השורה ״המכפלה של הערך בשכיחותו״. שורה זו מסייעת מאוד לחישוב הממוצע. </a:t>
            </a:r>
          </a:p>
          <a:p>
            <a:pPr marL="285750" indent="-285750">
              <a:lnSpc>
                <a:spcPct val="150000"/>
              </a:lnSpc>
              <a:buFont typeface="Arial" panose="020B0604020202020204" pitchFamily="34" charset="0"/>
              <a:buChar char="•"/>
            </a:pPr>
            <a:r>
              <a:rPr lang="he-IL">
                <a:solidFill>
                  <a:srgbClr val="7030A0"/>
                </a:solidFill>
                <a:latin typeface="David" panose="020E0502060401010101" pitchFamily="34" charset="-79"/>
                <a:cs typeface="David" panose="020E0502060401010101" pitchFamily="34" charset="-79"/>
              </a:rPr>
              <a:t>הממוצע הוא המדד המרכזי הנפוץ והשימושי ביותר, מכיוון שהוא מושפע מכל הערכים בהתפלגות; אך זה גם חסרונו: הממוצע מושפע מערכים קיצוניים, ולכן לעתים הוא אינו מייצג את ההתפלגות בצורה מהימנה. </a:t>
            </a:r>
          </a:p>
          <a:p>
            <a:pPr marL="285750" indent="-285750">
              <a:lnSpc>
                <a:spcPct val="150000"/>
              </a:lnSpc>
              <a:buFont typeface="Arial" panose="020B0604020202020204" pitchFamily="34" charset="0"/>
              <a:buChar char="•"/>
            </a:pPr>
            <a:r>
              <a:rPr lang="he-IL">
                <a:latin typeface="David" panose="020E0502060401010101" pitchFamily="34" charset="-79"/>
                <a:cs typeface="David" panose="020E0502060401010101" pitchFamily="34" charset="-79"/>
              </a:rPr>
              <a:t>במסגרת זו למדנו לחשב את הממוצע החשבוני.</a:t>
            </a:r>
            <a:endParaRPr lang="en-US">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3831903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A26E495A-E269-E586-526E-DA19158F5EBB}"/>
              </a:ext>
            </a:extLst>
          </p:cNvPr>
          <p:cNvPicPr>
            <a:picLocks noChangeAspect="1"/>
          </p:cNvPicPr>
          <p:nvPr/>
        </p:nvPicPr>
        <p:blipFill rotWithShape="1">
          <a:blip r:embed="rId3"/>
          <a:srcRect l="-1" t="-12286" r="5880" b="17378"/>
          <a:stretch/>
        </p:blipFill>
        <p:spPr>
          <a:xfrm>
            <a:off x="0" y="2827421"/>
            <a:ext cx="12192000" cy="4030579"/>
          </a:xfrm>
          <a:prstGeom prst="rect">
            <a:avLst/>
          </a:prstGeom>
        </p:spPr>
      </p:pic>
      <p:sp>
        <p:nvSpPr>
          <p:cNvPr id="2" name="כותרת משנה 2">
            <a:extLst>
              <a:ext uri="{FF2B5EF4-FFF2-40B4-BE49-F238E27FC236}">
                <a16:creationId xmlns:a16="http://schemas.microsoft.com/office/drawing/2014/main" id="{A915D72C-8E67-FE9E-929D-D19EA78FBC0B}"/>
              </a:ext>
            </a:extLst>
          </p:cNvPr>
          <p:cNvSpPr txBox="1">
            <a:spLocks/>
          </p:cNvSpPr>
          <p:nvPr/>
        </p:nvSpPr>
        <p:spPr>
          <a:xfrm>
            <a:off x="7272338" y="2931993"/>
            <a:ext cx="3571264"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3600" b="1">
                <a:solidFill>
                  <a:srgbClr val="9C4226"/>
                </a:solidFill>
                <a:effectLst>
                  <a:outerShdw blurRad="38100" dist="38100" dir="2700000" algn="tl">
                    <a:srgbClr val="000000">
                      <a:alpha val="43137"/>
                    </a:srgbClr>
                  </a:outerShdw>
                </a:effectLst>
              </a:rPr>
              <a:t>ב. חציון</a:t>
            </a:r>
            <a:endParaRPr lang="he-IL" sz="3000" b="1">
              <a:solidFill>
                <a:srgbClr val="9C4226"/>
              </a:solidFill>
              <a:effectLst>
                <a:outerShdw blurRad="38100" dist="38100" dir="2700000" algn="tl">
                  <a:srgbClr val="000000">
                    <a:alpha val="43137"/>
                  </a:srgbClr>
                </a:outerShdw>
              </a:effectLst>
            </a:endParaRPr>
          </a:p>
        </p:txBody>
      </p:sp>
      <p:pic>
        <p:nvPicPr>
          <p:cNvPr id="22" name="תמונה 21">
            <a:extLst>
              <a:ext uri="{FF2B5EF4-FFF2-40B4-BE49-F238E27FC236}">
                <a16:creationId xmlns:a16="http://schemas.microsoft.com/office/drawing/2014/main" id="{6152B443-17AD-38BC-72B3-A78171998E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4881" y="182077"/>
            <a:ext cx="4006575" cy="1148653"/>
          </a:xfrm>
          <a:prstGeom prst="rect">
            <a:avLst/>
          </a:prstGeom>
        </p:spPr>
      </p:pic>
      <p:sp>
        <p:nvSpPr>
          <p:cNvPr id="3" name="כותרת משנה 2">
            <a:extLst>
              <a:ext uri="{FF2B5EF4-FFF2-40B4-BE49-F238E27FC236}">
                <a16:creationId xmlns:a16="http://schemas.microsoft.com/office/drawing/2014/main" id="{2B64F95E-9AC0-429F-0C6D-814D60ABAC27}"/>
              </a:ext>
            </a:extLst>
          </p:cNvPr>
          <p:cNvSpPr txBox="1">
            <a:spLocks/>
          </p:cNvSpPr>
          <p:nvPr/>
        </p:nvSpPr>
        <p:spPr>
          <a:xfrm>
            <a:off x="7829377" y="1420125"/>
            <a:ext cx="4362623"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4000" b="1" u="sng">
                <a:effectLst>
                  <a:outerShdw blurRad="38100" dist="38100" dir="2700000" algn="tl">
                    <a:srgbClr val="000000">
                      <a:alpha val="43137"/>
                    </a:srgbClr>
                  </a:outerShdw>
                </a:effectLst>
              </a:rPr>
              <a:t>יחידה שלישית</a:t>
            </a:r>
          </a:p>
        </p:txBody>
      </p:sp>
      <p:sp>
        <p:nvSpPr>
          <p:cNvPr id="6" name="כותרת משנה 2">
            <a:extLst>
              <a:ext uri="{FF2B5EF4-FFF2-40B4-BE49-F238E27FC236}">
                <a16:creationId xmlns:a16="http://schemas.microsoft.com/office/drawing/2014/main" id="{E74CE5C5-0A94-D4A8-5907-D05ECD75636A}"/>
              </a:ext>
            </a:extLst>
          </p:cNvPr>
          <p:cNvSpPr txBox="1">
            <a:spLocks/>
          </p:cNvSpPr>
          <p:nvPr/>
        </p:nvSpPr>
        <p:spPr>
          <a:xfrm>
            <a:off x="3071812" y="2212511"/>
            <a:ext cx="8508255"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4000" b="1"/>
              <a:t>מדדי מרכז (ממוצע, חציון ושכיח)</a:t>
            </a:r>
          </a:p>
        </p:txBody>
      </p:sp>
    </p:spTree>
    <p:extLst>
      <p:ext uri="{BB962C8B-B14F-4D97-AF65-F5344CB8AC3E}">
        <p14:creationId xmlns:p14="http://schemas.microsoft.com/office/powerpoint/2010/main" val="8639392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A26E495A-E269-E586-526E-DA19158F5EBB}"/>
              </a:ext>
            </a:extLst>
          </p:cNvPr>
          <p:cNvPicPr>
            <a:picLocks noChangeAspect="1"/>
          </p:cNvPicPr>
          <p:nvPr/>
        </p:nvPicPr>
        <p:blipFill rotWithShape="1">
          <a:blip r:embed="rId3"/>
          <a:srcRect l="-1" t="-12286" r="5880" b="17378"/>
          <a:stretch/>
        </p:blipFill>
        <p:spPr>
          <a:xfrm>
            <a:off x="0" y="2827421"/>
            <a:ext cx="12192000" cy="4030579"/>
          </a:xfrm>
          <a:prstGeom prst="rect">
            <a:avLst/>
          </a:prstGeom>
        </p:spPr>
      </p:pic>
      <p:sp>
        <p:nvSpPr>
          <p:cNvPr id="2" name="כותרת משנה 2">
            <a:extLst>
              <a:ext uri="{FF2B5EF4-FFF2-40B4-BE49-F238E27FC236}">
                <a16:creationId xmlns:a16="http://schemas.microsoft.com/office/drawing/2014/main" id="{A915D72C-8E67-FE9E-929D-D19EA78FBC0B}"/>
              </a:ext>
            </a:extLst>
          </p:cNvPr>
          <p:cNvSpPr txBox="1">
            <a:spLocks/>
          </p:cNvSpPr>
          <p:nvPr/>
        </p:nvSpPr>
        <p:spPr>
          <a:xfrm>
            <a:off x="2336799" y="2405881"/>
            <a:ext cx="7788539"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6000" b="1">
                <a:solidFill>
                  <a:srgbClr val="D52E72"/>
                </a:solidFill>
                <a:effectLst>
                  <a:outerShdw blurRad="38100" dist="38100" dir="2700000" algn="tl">
                    <a:srgbClr val="000000">
                      <a:alpha val="43137"/>
                    </a:srgbClr>
                  </a:outerShdw>
                </a:effectLst>
              </a:rPr>
              <a:t>דוגמאות פתורות</a:t>
            </a:r>
            <a:endParaRPr lang="he-IL" sz="3000" b="1">
              <a:effectLst>
                <a:outerShdw blurRad="38100" dist="38100" dir="2700000" algn="tl">
                  <a:srgbClr val="000000">
                    <a:alpha val="43137"/>
                  </a:srgbClr>
                </a:outerShdw>
              </a:effectLst>
            </a:endParaRPr>
          </a:p>
        </p:txBody>
      </p:sp>
      <p:pic>
        <p:nvPicPr>
          <p:cNvPr id="22" name="תמונה 21">
            <a:extLst>
              <a:ext uri="{FF2B5EF4-FFF2-40B4-BE49-F238E27FC236}">
                <a16:creationId xmlns:a16="http://schemas.microsoft.com/office/drawing/2014/main" id="{6152B443-17AD-38BC-72B3-A78171998E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2711" y="185098"/>
            <a:ext cx="4006575" cy="1148653"/>
          </a:xfrm>
          <a:prstGeom prst="rect">
            <a:avLst/>
          </a:prstGeom>
        </p:spPr>
      </p:pic>
      <p:sp>
        <p:nvSpPr>
          <p:cNvPr id="3" name="כותרת משנה 2">
            <a:extLst>
              <a:ext uri="{FF2B5EF4-FFF2-40B4-BE49-F238E27FC236}">
                <a16:creationId xmlns:a16="http://schemas.microsoft.com/office/drawing/2014/main" id="{FE23E111-8885-EB58-671C-9C90179BE5DC}"/>
              </a:ext>
            </a:extLst>
          </p:cNvPr>
          <p:cNvSpPr txBox="1">
            <a:spLocks/>
          </p:cNvSpPr>
          <p:nvPr/>
        </p:nvSpPr>
        <p:spPr>
          <a:xfrm>
            <a:off x="3513951" y="3619807"/>
            <a:ext cx="5619031"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3000" b="1">
                <a:effectLst>
                  <a:outerShdw blurRad="38100" dist="38100" dir="2700000" algn="tl">
                    <a:srgbClr val="000000">
                      <a:alpha val="43137"/>
                    </a:srgbClr>
                  </a:outerShdw>
                </a:effectLst>
              </a:rPr>
              <a:t>עמודים 120-122</a:t>
            </a:r>
          </a:p>
        </p:txBody>
      </p:sp>
    </p:spTree>
    <p:extLst>
      <p:ext uri="{BB962C8B-B14F-4D97-AF65-F5344CB8AC3E}">
        <p14:creationId xmlns:p14="http://schemas.microsoft.com/office/powerpoint/2010/main" val="30432561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תמונה 22">
            <a:extLst>
              <a:ext uri="{FF2B5EF4-FFF2-40B4-BE49-F238E27FC236}">
                <a16:creationId xmlns:a16="http://schemas.microsoft.com/office/drawing/2014/main" id="{0EAD03CC-1050-5FBF-AEA3-34C9CB7AAF4A}"/>
              </a:ext>
            </a:extLst>
          </p:cNvPr>
          <p:cNvPicPr>
            <a:picLocks noChangeAspect="1"/>
          </p:cNvPicPr>
          <p:nvPr/>
        </p:nvPicPr>
        <p:blipFill rotWithShape="1">
          <a:blip r:embed="rId3"/>
          <a:srcRect l="-1" t="-12286" r="5880" b="20893"/>
          <a:stretch/>
        </p:blipFill>
        <p:spPr>
          <a:xfrm rot="5400000" flipH="1">
            <a:off x="-1719460" y="2616118"/>
            <a:ext cx="5965552" cy="2502568"/>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3" name="תמונה 2">
            <a:extLst>
              <a:ext uri="{FF2B5EF4-FFF2-40B4-BE49-F238E27FC236}">
                <a16:creationId xmlns:a16="http://schemas.microsoft.com/office/drawing/2014/main" id="{5244A8A6-50F8-43C8-C097-080CB1E9F586}"/>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1529175" y="1761430"/>
            <a:ext cx="9984645" cy="2821059"/>
          </a:xfrm>
          <a:prstGeom prst="rect">
            <a:avLst/>
          </a:prstGeom>
        </p:spPr>
      </p:pic>
    </p:spTree>
    <p:extLst>
      <p:ext uri="{BB962C8B-B14F-4D97-AF65-F5344CB8AC3E}">
        <p14:creationId xmlns:p14="http://schemas.microsoft.com/office/powerpoint/2010/main" val="321594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תמונה 22">
            <a:extLst>
              <a:ext uri="{FF2B5EF4-FFF2-40B4-BE49-F238E27FC236}">
                <a16:creationId xmlns:a16="http://schemas.microsoft.com/office/drawing/2014/main" id="{0EAD03CC-1050-5FBF-AEA3-34C9CB7AAF4A}"/>
              </a:ext>
            </a:extLst>
          </p:cNvPr>
          <p:cNvPicPr>
            <a:picLocks noChangeAspect="1"/>
          </p:cNvPicPr>
          <p:nvPr/>
        </p:nvPicPr>
        <p:blipFill rotWithShape="1">
          <a:blip r:embed="rId3"/>
          <a:srcRect l="-1" t="-12286" r="5880" b="20893"/>
          <a:stretch/>
        </p:blipFill>
        <p:spPr>
          <a:xfrm rot="5400000" flipH="1">
            <a:off x="-1719460" y="2616118"/>
            <a:ext cx="5965552" cy="2502568"/>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4" name="תמונה 3">
            <a:extLst>
              <a:ext uri="{FF2B5EF4-FFF2-40B4-BE49-F238E27FC236}">
                <a16:creationId xmlns:a16="http://schemas.microsoft.com/office/drawing/2014/main" id="{88D76EF5-DDDB-1123-7324-B4DCDEBC968E}"/>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b="84896"/>
          <a:stretch/>
        </p:blipFill>
        <p:spPr>
          <a:xfrm>
            <a:off x="3059518" y="802482"/>
            <a:ext cx="8764557" cy="671376"/>
          </a:xfrm>
          <a:prstGeom prst="rect">
            <a:avLst/>
          </a:prstGeom>
        </p:spPr>
      </p:pic>
      <p:pic>
        <p:nvPicPr>
          <p:cNvPr id="5" name="תמונה 4">
            <a:extLst>
              <a:ext uri="{FF2B5EF4-FFF2-40B4-BE49-F238E27FC236}">
                <a16:creationId xmlns:a16="http://schemas.microsoft.com/office/drawing/2014/main" id="{987B5BAE-005A-3964-03E2-D971C7C17A09}"/>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t="14614" b="60620"/>
          <a:stretch/>
        </p:blipFill>
        <p:spPr>
          <a:xfrm>
            <a:off x="3059518" y="1679287"/>
            <a:ext cx="8764557" cy="1100858"/>
          </a:xfrm>
          <a:prstGeom prst="rect">
            <a:avLst/>
          </a:prstGeom>
        </p:spPr>
      </p:pic>
      <p:pic>
        <p:nvPicPr>
          <p:cNvPr id="6" name="תמונה 5">
            <a:extLst>
              <a:ext uri="{FF2B5EF4-FFF2-40B4-BE49-F238E27FC236}">
                <a16:creationId xmlns:a16="http://schemas.microsoft.com/office/drawing/2014/main" id="{BB2C1DF8-96A3-5139-F0BC-BFC64ADB656E}"/>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t="38890" b="54385"/>
          <a:stretch/>
        </p:blipFill>
        <p:spPr>
          <a:xfrm>
            <a:off x="3058349" y="3099948"/>
            <a:ext cx="8764557" cy="298942"/>
          </a:xfrm>
          <a:prstGeom prst="rect">
            <a:avLst/>
          </a:prstGeom>
        </p:spPr>
      </p:pic>
      <p:pic>
        <p:nvPicPr>
          <p:cNvPr id="7" name="תמונה 6">
            <a:extLst>
              <a:ext uri="{FF2B5EF4-FFF2-40B4-BE49-F238E27FC236}">
                <a16:creationId xmlns:a16="http://schemas.microsoft.com/office/drawing/2014/main" id="{38900AD6-315D-00FB-568D-5AEBD3F49B93}"/>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t="45217" b="29948"/>
          <a:stretch/>
        </p:blipFill>
        <p:spPr>
          <a:xfrm>
            <a:off x="3058349" y="3618879"/>
            <a:ext cx="8764557" cy="1103919"/>
          </a:xfrm>
          <a:prstGeom prst="rect">
            <a:avLst/>
          </a:prstGeom>
        </p:spPr>
      </p:pic>
      <p:pic>
        <p:nvPicPr>
          <p:cNvPr id="8" name="תמונה 7">
            <a:extLst>
              <a:ext uri="{FF2B5EF4-FFF2-40B4-BE49-F238E27FC236}">
                <a16:creationId xmlns:a16="http://schemas.microsoft.com/office/drawing/2014/main" id="{EF9F3DBB-F4BA-48CC-4E78-21CDE703F641}"/>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t="69480" b="15416"/>
          <a:stretch/>
        </p:blipFill>
        <p:spPr>
          <a:xfrm>
            <a:off x="3058349" y="4874409"/>
            <a:ext cx="8764557" cy="671377"/>
          </a:xfrm>
          <a:prstGeom prst="rect">
            <a:avLst/>
          </a:prstGeom>
        </p:spPr>
      </p:pic>
      <p:pic>
        <p:nvPicPr>
          <p:cNvPr id="9" name="תמונה 8">
            <a:extLst>
              <a:ext uri="{FF2B5EF4-FFF2-40B4-BE49-F238E27FC236}">
                <a16:creationId xmlns:a16="http://schemas.microsoft.com/office/drawing/2014/main" id="{9C1FAF0E-F2B7-A944-6DBA-23B69F513123}"/>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t="84897" b="-1"/>
          <a:stretch/>
        </p:blipFill>
        <p:spPr>
          <a:xfrm>
            <a:off x="3058349" y="5697397"/>
            <a:ext cx="8764557" cy="671376"/>
          </a:xfrm>
          <a:prstGeom prst="rect">
            <a:avLst/>
          </a:prstGeom>
        </p:spPr>
      </p:pic>
      <p:pic>
        <p:nvPicPr>
          <p:cNvPr id="11" name="תמונה 10">
            <a:extLst>
              <a:ext uri="{FF2B5EF4-FFF2-40B4-BE49-F238E27FC236}">
                <a16:creationId xmlns:a16="http://schemas.microsoft.com/office/drawing/2014/main" id="{B9773379-DEA6-11E6-5050-F859718CAD38}"/>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Lst>
          </a:blip>
          <a:stretch>
            <a:fillRect/>
          </a:stretch>
        </p:blipFill>
        <p:spPr>
          <a:xfrm>
            <a:off x="8150440" y="366317"/>
            <a:ext cx="3696216" cy="276264"/>
          </a:xfrm>
          <a:prstGeom prst="rect">
            <a:avLst/>
          </a:prstGeom>
        </p:spPr>
      </p:pic>
    </p:spTree>
    <p:extLst>
      <p:ext uri="{BB962C8B-B14F-4D97-AF65-F5344CB8AC3E}">
        <p14:creationId xmlns:p14="http://schemas.microsoft.com/office/powerpoint/2010/main" val="3613237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תמונה 22">
            <a:extLst>
              <a:ext uri="{FF2B5EF4-FFF2-40B4-BE49-F238E27FC236}">
                <a16:creationId xmlns:a16="http://schemas.microsoft.com/office/drawing/2014/main" id="{0EAD03CC-1050-5FBF-AEA3-34C9CB7AAF4A}"/>
              </a:ext>
            </a:extLst>
          </p:cNvPr>
          <p:cNvPicPr>
            <a:picLocks noChangeAspect="1"/>
          </p:cNvPicPr>
          <p:nvPr/>
        </p:nvPicPr>
        <p:blipFill rotWithShape="1">
          <a:blip r:embed="rId3"/>
          <a:srcRect l="-1" t="-12286" r="5880" b="20893"/>
          <a:stretch/>
        </p:blipFill>
        <p:spPr>
          <a:xfrm rot="5400000" flipH="1">
            <a:off x="-1719460" y="2616118"/>
            <a:ext cx="5965552" cy="2502568"/>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4" name="תמונה 3">
            <a:extLst>
              <a:ext uri="{FF2B5EF4-FFF2-40B4-BE49-F238E27FC236}">
                <a16:creationId xmlns:a16="http://schemas.microsoft.com/office/drawing/2014/main" id="{406C4462-7713-4AEE-0282-D54BF2291E6D}"/>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b="50767"/>
          <a:stretch/>
        </p:blipFill>
        <p:spPr>
          <a:xfrm>
            <a:off x="5287511" y="446225"/>
            <a:ext cx="6468378" cy="1242876"/>
          </a:xfrm>
          <a:prstGeom prst="rect">
            <a:avLst/>
          </a:prstGeom>
        </p:spPr>
      </p:pic>
      <p:pic>
        <p:nvPicPr>
          <p:cNvPr id="5" name="תמונה 4">
            <a:extLst>
              <a:ext uri="{FF2B5EF4-FFF2-40B4-BE49-F238E27FC236}">
                <a16:creationId xmlns:a16="http://schemas.microsoft.com/office/drawing/2014/main" id="{7B4F5C4D-70C0-2F81-4668-BB98E7D5883E}"/>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t="46215" b="25613"/>
          <a:stretch/>
        </p:blipFill>
        <p:spPr>
          <a:xfrm>
            <a:off x="5287511" y="2133601"/>
            <a:ext cx="6468378" cy="711200"/>
          </a:xfrm>
          <a:prstGeom prst="rect">
            <a:avLst/>
          </a:prstGeom>
        </p:spPr>
      </p:pic>
      <p:pic>
        <p:nvPicPr>
          <p:cNvPr id="6" name="תמונה 5">
            <a:extLst>
              <a:ext uri="{FF2B5EF4-FFF2-40B4-BE49-F238E27FC236}">
                <a16:creationId xmlns:a16="http://schemas.microsoft.com/office/drawing/2014/main" id="{5B8CFC5D-8F52-3F90-3021-25D8F42E8D4A}"/>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t="75350"/>
          <a:stretch/>
        </p:blipFill>
        <p:spPr>
          <a:xfrm>
            <a:off x="5287511" y="3245102"/>
            <a:ext cx="6468378" cy="622300"/>
          </a:xfrm>
          <a:prstGeom prst="rect">
            <a:avLst/>
          </a:prstGeom>
        </p:spPr>
      </p:pic>
    </p:spTree>
    <p:extLst>
      <p:ext uri="{BB962C8B-B14F-4D97-AF65-F5344CB8AC3E}">
        <p14:creationId xmlns:p14="http://schemas.microsoft.com/office/powerpoint/2010/main" val="417610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A26E495A-E269-E586-526E-DA19158F5EBB}"/>
              </a:ext>
            </a:extLst>
          </p:cNvPr>
          <p:cNvPicPr>
            <a:picLocks noChangeAspect="1"/>
          </p:cNvPicPr>
          <p:nvPr/>
        </p:nvPicPr>
        <p:blipFill rotWithShape="1">
          <a:blip r:embed="rId3"/>
          <a:srcRect l="-1" t="-12286" r="5880" b="17378"/>
          <a:stretch/>
        </p:blipFill>
        <p:spPr>
          <a:xfrm>
            <a:off x="0" y="2827421"/>
            <a:ext cx="12192000" cy="4030579"/>
          </a:xfrm>
          <a:prstGeom prst="rect">
            <a:avLst/>
          </a:prstGeom>
        </p:spPr>
      </p:pic>
      <p:pic>
        <p:nvPicPr>
          <p:cNvPr id="22" name="תמונה 21">
            <a:extLst>
              <a:ext uri="{FF2B5EF4-FFF2-40B4-BE49-F238E27FC236}">
                <a16:creationId xmlns:a16="http://schemas.microsoft.com/office/drawing/2014/main" id="{6152B443-17AD-38BC-72B3-A78171998E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4881" y="182077"/>
            <a:ext cx="4006575" cy="1148653"/>
          </a:xfrm>
          <a:prstGeom prst="rect">
            <a:avLst/>
          </a:prstGeom>
        </p:spPr>
      </p:pic>
      <p:sp>
        <p:nvSpPr>
          <p:cNvPr id="3" name="כותרת משנה 2">
            <a:extLst>
              <a:ext uri="{FF2B5EF4-FFF2-40B4-BE49-F238E27FC236}">
                <a16:creationId xmlns:a16="http://schemas.microsoft.com/office/drawing/2014/main" id="{2B64F95E-9AC0-429F-0C6D-814D60ABAC27}"/>
              </a:ext>
            </a:extLst>
          </p:cNvPr>
          <p:cNvSpPr txBox="1">
            <a:spLocks/>
          </p:cNvSpPr>
          <p:nvPr/>
        </p:nvSpPr>
        <p:spPr>
          <a:xfrm>
            <a:off x="7829377" y="1420125"/>
            <a:ext cx="4362623"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4000" b="1" u="sng">
                <a:effectLst>
                  <a:outerShdw blurRad="38100" dist="38100" dir="2700000" algn="tl">
                    <a:srgbClr val="000000">
                      <a:alpha val="43137"/>
                    </a:srgbClr>
                  </a:outerShdw>
                </a:effectLst>
              </a:rPr>
              <a:t>יחידה שלישית</a:t>
            </a:r>
          </a:p>
        </p:txBody>
      </p:sp>
      <p:sp>
        <p:nvSpPr>
          <p:cNvPr id="6" name="כותרת משנה 2">
            <a:extLst>
              <a:ext uri="{FF2B5EF4-FFF2-40B4-BE49-F238E27FC236}">
                <a16:creationId xmlns:a16="http://schemas.microsoft.com/office/drawing/2014/main" id="{E74CE5C5-0A94-D4A8-5907-D05ECD75636A}"/>
              </a:ext>
            </a:extLst>
          </p:cNvPr>
          <p:cNvSpPr txBox="1">
            <a:spLocks/>
          </p:cNvSpPr>
          <p:nvPr/>
        </p:nvSpPr>
        <p:spPr>
          <a:xfrm>
            <a:off x="3118758" y="2212511"/>
            <a:ext cx="8461310"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4000" b="1">
                <a:effectLst>
                  <a:outerShdw blurRad="38100" dist="38100" dir="2700000" algn="tl">
                    <a:srgbClr val="000000">
                      <a:alpha val="43137"/>
                    </a:srgbClr>
                  </a:outerShdw>
                </a:effectLst>
              </a:rPr>
              <a:t>סטטיסטיקה – מדדי מרכז</a:t>
            </a:r>
          </a:p>
        </p:txBody>
      </p:sp>
    </p:spTree>
    <p:extLst>
      <p:ext uri="{BB962C8B-B14F-4D97-AF65-F5344CB8AC3E}">
        <p14:creationId xmlns:p14="http://schemas.microsoft.com/office/powerpoint/2010/main" val="21782820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תמונה 22">
            <a:extLst>
              <a:ext uri="{FF2B5EF4-FFF2-40B4-BE49-F238E27FC236}">
                <a16:creationId xmlns:a16="http://schemas.microsoft.com/office/drawing/2014/main" id="{0EAD03CC-1050-5FBF-AEA3-34C9CB7AAF4A}"/>
              </a:ext>
            </a:extLst>
          </p:cNvPr>
          <p:cNvPicPr>
            <a:picLocks noChangeAspect="1"/>
          </p:cNvPicPr>
          <p:nvPr/>
        </p:nvPicPr>
        <p:blipFill rotWithShape="1">
          <a:blip r:embed="rId3"/>
          <a:srcRect l="-1" t="-12286" r="5880" b="20893"/>
          <a:stretch/>
        </p:blipFill>
        <p:spPr>
          <a:xfrm rot="5400000" flipH="1">
            <a:off x="-1719460" y="2616118"/>
            <a:ext cx="5965552" cy="2502568"/>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3" name="תמונה 2">
            <a:extLst>
              <a:ext uri="{FF2B5EF4-FFF2-40B4-BE49-F238E27FC236}">
                <a16:creationId xmlns:a16="http://schemas.microsoft.com/office/drawing/2014/main" id="{E2039621-B8B6-B116-F3BA-647A62AE45CA}"/>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b="58311"/>
          <a:stretch/>
        </p:blipFill>
        <p:spPr>
          <a:xfrm>
            <a:off x="2735262" y="1481137"/>
            <a:ext cx="8296275" cy="1465263"/>
          </a:xfrm>
          <a:prstGeom prst="rect">
            <a:avLst/>
          </a:prstGeom>
        </p:spPr>
      </p:pic>
      <p:pic>
        <p:nvPicPr>
          <p:cNvPr id="7" name="תמונה 6">
            <a:extLst>
              <a:ext uri="{FF2B5EF4-FFF2-40B4-BE49-F238E27FC236}">
                <a16:creationId xmlns:a16="http://schemas.microsoft.com/office/drawing/2014/main" id="{3089089F-A630-5E40-6429-CE305CD81C47}"/>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t="41562"/>
          <a:stretch/>
        </p:blipFill>
        <p:spPr>
          <a:xfrm>
            <a:off x="2735261" y="2969793"/>
            <a:ext cx="8296275" cy="2053944"/>
          </a:xfrm>
          <a:prstGeom prst="rect">
            <a:avLst/>
          </a:prstGeom>
        </p:spPr>
      </p:pic>
    </p:spTree>
    <p:extLst>
      <p:ext uri="{BB962C8B-B14F-4D97-AF65-F5344CB8AC3E}">
        <p14:creationId xmlns:p14="http://schemas.microsoft.com/office/powerpoint/2010/main" val="832036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תמונה 22">
            <a:extLst>
              <a:ext uri="{FF2B5EF4-FFF2-40B4-BE49-F238E27FC236}">
                <a16:creationId xmlns:a16="http://schemas.microsoft.com/office/drawing/2014/main" id="{0EAD03CC-1050-5FBF-AEA3-34C9CB7AAF4A}"/>
              </a:ext>
            </a:extLst>
          </p:cNvPr>
          <p:cNvPicPr>
            <a:picLocks noChangeAspect="1"/>
          </p:cNvPicPr>
          <p:nvPr/>
        </p:nvPicPr>
        <p:blipFill rotWithShape="1">
          <a:blip r:embed="rId3"/>
          <a:srcRect l="-1" t="-12286" r="5880" b="20893"/>
          <a:stretch/>
        </p:blipFill>
        <p:spPr>
          <a:xfrm rot="5400000" flipH="1">
            <a:off x="-1719460" y="2616118"/>
            <a:ext cx="5965552" cy="2502568"/>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sp>
        <p:nvSpPr>
          <p:cNvPr id="4" name="תיבת טקסט 3">
            <a:extLst>
              <a:ext uri="{FF2B5EF4-FFF2-40B4-BE49-F238E27FC236}">
                <a16:creationId xmlns:a16="http://schemas.microsoft.com/office/drawing/2014/main" id="{BF3DA061-FE90-0398-F1BA-2D5A8BD35A7E}"/>
              </a:ext>
            </a:extLst>
          </p:cNvPr>
          <p:cNvSpPr txBox="1"/>
          <p:nvPr/>
        </p:nvSpPr>
        <p:spPr>
          <a:xfrm>
            <a:off x="3610098" y="1331648"/>
            <a:ext cx="6593773" cy="3381695"/>
          </a:xfrm>
          <a:prstGeom prst="rect">
            <a:avLst/>
          </a:prstGeom>
          <a:noFill/>
        </p:spPr>
        <p:txBody>
          <a:bodyPr wrap="square">
            <a:spAutoFit/>
          </a:bodyPr>
          <a:lstStyle/>
          <a:p>
            <a:pPr>
              <a:lnSpc>
                <a:spcPct val="150000"/>
              </a:lnSpc>
            </a:pPr>
            <a:r>
              <a:rPr lang="he-IL" b="1">
                <a:latin typeface="David" panose="020E0502060401010101" pitchFamily="34" charset="-79"/>
                <a:cs typeface="David" panose="020E0502060401010101" pitchFamily="34" charset="-79"/>
              </a:rPr>
              <a:t>הערות: </a:t>
            </a:r>
            <a:endParaRPr lang="en-US" b="1">
              <a:latin typeface="David" panose="020E0502060401010101" pitchFamily="34" charset="-79"/>
              <a:cs typeface="David" panose="020E0502060401010101" pitchFamily="34" charset="-79"/>
            </a:endParaRPr>
          </a:p>
          <a:p>
            <a:pPr marL="285750" indent="-285750">
              <a:lnSpc>
                <a:spcPct val="150000"/>
              </a:lnSpc>
              <a:buFont typeface="Arial" panose="020B0604020202020204" pitchFamily="34" charset="0"/>
              <a:buChar char="•"/>
            </a:pPr>
            <a:r>
              <a:rPr lang="he-IL">
                <a:solidFill>
                  <a:schemeClr val="accent4">
                    <a:lumMod val="75000"/>
                  </a:schemeClr>
                </a:solidFill>
                <a:latin typeface="David" panose="020E0502060401010101" pitchFamily="34" charset="-79"/>
                <a:cs typeface="David" panose="020E0502060401010101" pitchFamily="34" charset="-79"/>
              </a:rPr>
              <a:t>ניתן לחשב את החציון רק עבור משתנים כמותיים. </a:t>
            </a:r>
            <a:endParaRPr lang="en-US">
              <a:solidFill>
                <a:schemeClr val="accent4">
                  <a:lumMod val="75000"/>
                </a:schemeClr>
              </a:solidFill>
              <a:latin typeface="David" panose="020E0502060401010101" pitchFamily="34" charset="-79"/>
              <a:cs typeface="David" panose="020E0502060401010101" pitchFamily="34" charset="-79"/>
            </a:endParaRPr>
          </a:p>
          <a:p>
            <a:pPr marL="285750" indent="-285750">
              <a:lnSpc>
                <a:spcPct val="150000"/>
              </a:lnSpc>
              <a:buFont typeface="Arial" panose="020B0604020202020204" pitchFamily="34" charset="0"/>
              <a:buChar char="•"/>
            </a:pPr>
            <a:r>
              <a:rPr lang="he-IL">
                <a:latin typeface="David" panose="020E0502060401010101" pitchFamily="34" charset="-79"/>
                <a:cs typeface="David" panose="020E0502060401010101" pitchFamily="34" charset="-79"/>
              </a:rPr>
              <a:t>לפני מציאת החציון יש לסדר את המשתנים בסדר עולה </a:t>
            </a:r>
            <a:r>
              <a:rPr lang="en-US">
                <a:latin typeface="David" panose="020E0502060401010101" pitchFamily="34" charset="-79"/>
                <a:cs typeface="David" panose="020E0502060401010101" pitchFamily="34" charset="-79"/>
              </a:rPr>
              <a:t>)</a:t>
            </a:r>
            <a:r>
              <a:rPr lang="he-IL">
                <a:latin typeface="David" panose="020E0502060401010101" pitchFamily="34" charset="-79"/>
                <a:cs typeface="David" panose="020E0502060401010101" pitchFamily="34" charset="-79"/>
              </a:rPr>
              <a:t>או יורד</a:t>
            </a:r>
            <a:r>
              <a:rPr lang="en-US">
                <a:latin typeface="David" panose="020E0502060401010101" pitchFamily="34" charset="-79"/>
                <a:cs typeface="David" panose="020E0502060401010101" pitchFamily="34" charset="-79"/>
              </a:rPr>
              <a:t>(</a:t>
            </a:r>
            <a:r>
              <a:rPr lang="he-IL">
                <a:latin typeface="David" panose="020E0502060401010101" pitchFamily="34" charset="-79"/>
                <a:cs typeface="David" panose="020E0502060401010101" pitchFamily="34" charset="-79"/>
              </a:rPr>
              <a:t>.</a:t>
            </a:r>
            <a:endParaRPr lang="en-US">
              <a:latin typeface="David" panose="020E0502060401010101" pitchFamily="34" charset="-79"/>
              <a:cs typeface="David" panose="020E0502060401010101" pitchFamily="34" charset="-79"/>
            </a:endParaRPr>
          </a:p>
          <a:p>
            <a:pPr marL="285750" indent="-285750">
              <a:lnSpc>
                <a:spcPct val="150000"/>
              </a:lnSpc>
              <a:buFont typeface="Arial" panose="020B0604020202020204" pitchFamily="34" charset="0"/>
              <a:buChar char="•"/>
            </a:pPr>
            <a:r>
              <a:rPr lang="he-IL">
                <a:solidFill>
                  <a:schemeClr val="accent2">
                    <a:lumMod val="75000"/>
                  </a:schemeClr>
                </a:solidFill>
                <a:latin typeface="David" panose="020E0502060401010101" pitchFamily="34" charset="-79"/>
                <a:cs typeface="David" panose="020E0502060401010101" pitchFamily="34" charset="-79"/>
              </a:rPr>
              <a:t>המשמעות של חציון היא, שמחצית מהמשתנים קטנים ממנו או שווים לו, ומחצית מהמשתנים גדולים ממנו או שווים לו. </a:t>
            </a:r>
            <a:endParaRPr lang="en-US">
              <a:solidFill>
                <a:schemeClr val="accent2">
                  <a:lumMod val="75000"/>
                </a:schemeClr>
              </a:solidFill>
              <a:latin typeface="David" panose="020E0502060401010101" pitchFamily="34" charset="-79"/>
              <a:cs typeface="David" panose="020E0502060401010101" pitchFamily="34" charset="-79"/>
            </a:endParaRPr>
          </a:p>
          <a:p>
            <a:pPr marL="285750" indent="-285750">
              <a:lnSpc>
                <a:spcPct val="150000"/>
              </a:lnSpc>
              <a:buFont typeface="Arial" panose="020B0604020202020204" pitchFamily="34" charset="0"/>
              <a:buChar char="•"/>
            </a:pPr>
            <a:r>
              <a:rPr lang="he-IL">
                <a:latin typeface="David" panose="020E0502060401010101" pitchFamily="34" charset="-79"/>
                <a:cs typeface="David" panose="020E0502060401010101" pitchFamily="34" charset="-79"/>
              </a:rPr>
              <a:t>החציון הוא </a:t>
            </a:r>
            <a:r>
              <a:rPr lang="he-IL" b="1">
                <a:latin typeface="David" panose="020E0502060401010101" pitchFamily="34" charset="-79"/>
                <a:cs typeface="David" panose="020E0502060401010101" pitchFamily="34" charset="-79"/>
              </a:rPr>
              <a:t>המשתנה האמצעי </a:t>
            </a:r>
            <a:r>
              <a:rPr lang="he-IL">
                <a:latin typeface="David" panose="020E0502060401010101" pitchFamily="34" charset="-79"/>
                <a:cs typeface="David" panose="020E0502060401010101" pitchFamily="34" charset="-79"/>
              </a:rPr>
              <a:t>בסדרה של משתנים. </a:t>
            </a:r>
            <a:endParaRPr lang="en-US">
              <a:latin typeface="David" panose="020E0502060401010101" pitchFamily="34" charset="-79"/>
              <a:cs typeface="David" panose="020E0502060401010101" pitchFamily="34" charset="-79"/>
            </a:endParaRPr>
          </a:p>
          <a:p>
            <a:pPr marL="285750" indent="-285750">
              <a:lnSpc>
                <a:spcPct val="150000"/>
              </a:lnSpc>
              <a:buFont typeface="Arial" panose="020B0604020202020204" pitchFamily="34" charset="0"/>
              <a:buChar char="•"/>
            </a:pPr>
            <a:r>
              <a:rPr lang="he-IL">
                <a:solidFill>
                  <a:srgbClr val="D52E72"/>
                </a:solidFill>
                <a:latin typeface="David" panose="020E0502060401010101" pitchFamily="34" charset="-79"/>
                <a:cs typeface="David" panose="020E0502060401010101" pitchFamily="34" charset="-79"/>
              </a:rPr>
              <a:t>החציון מייצג את התפלגות הנתונים בצורה טובה יותר מהממוצע, כאשר יש בה ערכים קיצוניים. </a:t>
            </a:r>
            <a:endParaRPr lang="en-US">
              <a:solidFill>
                <a:srgbClr val="D52E72"/>
              </a:solidFill>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2642181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A26E495A-E269-E586-526E-DA19158F5EBB}"/>
              </a:ext>
            </a:extLst>
          </p:cNvPr>
          <p:cNvPicPr>
            <a:picLocks noChangeAspect="1"/>
          </p:cNvPicPr>
          <p:nvPr/>
        </p:nvPicPr>
        <p:blipFill rotWithShape="1">
          <a:blip r:embed="rId3"/>
          <a:srcRect l="-1" t="-12286" r="5880" b="17378"/>
          <a:stretch/>
        </p:blipFill>
        <p:spPr>
          <a:xfrm>
            <a:off x="0" y="2827421"/>
            <a:ext cx="12192000" cy="4030579"/>
          </a:xfrm>
          <a:prstGeom prst="rect">
            <a:avLst/>
          </a:prstGeom>
        </p:spPr>
      </p:pic>
      <p:sp>
        <p:nvSpPr>
          <p:cNvPr id="2" name="כותרת משנה 2">
            <a:extLst>
              <a:ext uri="{FF2B5EF4-FFF2-40B4-BE49-F238E27FC236}">
                <a16:creationId xmlns:a16="http://schemas.microsoft.com/office/drawing/2014/main" id="{A915D72C-8E67-FE9E-929D-D19EA78FBC0B}"/>
              </a:ext>
            </a:extLst>
          </p:cNvPr>
          <p:cNvSpPr txBox="1">
            <a:spLocks/>
          </p:cNvSpPr>
          <p:nvPr/>
        </p:nvSpPr>
        <p:spPr>
          <a:xfrm>
            <a:off x="2336799" y="2405881"/>
            <a:ext cx="7788539"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6000" b="1">
                <a:solidFill>
                  <a:srgbClr val="D52E72"/>
                </a:solidFill>
                <a:effectLst>
                  <a:outerShdw blurRad="38100" dist="38100" dir="2700000" algn="tl">
                    <a:srgbClr val="000000">
                      <a:alpha val="43137"/>
                    </a:srgbClr>
                  </a:outerShdw>
                </a:effectLst>
              </a:rPr>
              <a:t>דוגמאות פתורות</a:t>
            </a:r>
            <a:endParaRPr lang="he-IL" sz="3000" b="1">
              <a:effectLst>
                <a:outerShdw blurRad="38100" dist="38100" dir="2700000" algn="tl">
                  <a:srgbClr val="000000">
                    <a:alpha val="43137"/>
                  </a:srgbClr>
                </a:outerShdw>
              </a:effectLst>
            </a:endParaRPr>
          </a:p>
        </p:txBody>
      </p:sp>
      <p:pic>
        <p:nvPicPr>
          <p:cNvPr id="22" name="תמונה 21">
            <a:extLst>
              <a:ext uri="{FF2B5EF4-FFF2-40B4-BE49-F238E27FC236}">
                <a16:creationId xmlns:a16="http://schemas.microsoft.com/office/drawing/2014/main" id="{6152B443-17AD-38BC-72B3-A78171998E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2711" y="185098"/>
            <a:ext cx="4006575" cy="1148653"/>
          </a:xfrm>
          <a:prstGeom prst="rect">
            <a:avLst/>
          </a:prstGeom>
        </p:spPr>
      </p:pic>
      <p:sp>
        <p:nvSpPr>
          <p:cNvPr id="3" name="כותרת משנה 2">
            <a:extLst>
              <a:ext uri="{FF2B5EF4-FFF2-40B4-BE49-F238E27FC236}">
                <a16:creationId xmlns:a16="http://schemas.microsoft.com/office/drawing/2014/main" id="{FE23E111-8885-EB58-671C-9C90179BE5DC}"/>
              </a:ext>
            </a:extLst>
          </p:cNvPr>
          <p:cNvSpPr txBox="1">
            <a:spLocks/>
          </p:cNvSpPr>
          <p:nvPr/>
        </p:nvSpPr>
        <p:spPr>
          <a:xfrm>
            <a:off x="3513951" y="3619807"/>
            <a:ext cx="5619031"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3000" b="1">
                <a:effectLst>
                  <a:outerShdw blurRad="38100" dist="38100" dir="2700000" algn="tl">
                    <a:srgbClr val="000000">
                      <a:alpha val="43137"/>
                    </a:srgbClr>
                  </a:outerShdw>
                </a:effectLst>
              </a:rPr>
              <a:t>עמודים 123-125</a:t>
            </a:r>
          </a:p>
        </p:txBody>
      </p:sp>
    </p:spTree>
    <p:extLst>
      <p:ext uri="{BB962C8B-B14F-4D97-AF65-F5344CB8AC3E}">
        <p14:creationId xmlns:p14="http://schemas.microsoft.com/office/powerpoint/2010/main" val="37423085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תמונה 22">
            <a:extLst>
              <a:ext uri="{FF2B5EF4-FFF2-40B4-BE49-F238E27FC236}">
                <a16:creationId xmlns:a16="http://schemas.microsoft.com/office/drawing/2014/main" id="{0EAD03CC-1050-5FBF-AEA3-34C9CB7AAF4A}"/>
              </a:ext>
            </a:extLst>
          </p:cNvPr>
          <p:cNvPicPr>
            <a:picLocks noChangeAspect="1"/>
          </p:cNvPicPr>
          <p:nvPr/>
        </p:nvPicPr>
        <p:blipFill rotWithShape="1">
          <a:blip r:embed="rId3"/>
          <a:srcRect l="-1" t="-12286" r="5880" b="20893"/>
          <a:stretch/>
        </p:blipFill>
        <p:spPr>
          <a:xfrm rot="5400000" flipH="1">
            <a:off x="-1719460" y="2616118"/>
            <a:ext cx="5965552" cy="2502568"/>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3" name="תמונה 2">
            <a:extLst>
              <a:ext uri="{FF2B5EF4-FFF2-40B4-BE49-F238E27FC236}">
                <a16:creationId xmlns:a16="http://schemas.microsoft.com/office/drawing/2014/main" id="{215D4639-49E5-D1C3-A82D-D559BC11A793}"/>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6782688" y="328696"/>
            <a:ext cx="4991797" cy="2353003"/>
          </a:xfrm>
          <a:prstGeom prst="rect">
            <a:avLst/>
          </a:prstGeom>
          <a:ln>
            <a:noFill/>
          </a:ln>
          <a:effectLst>
            <a:outerShdw blurRad="190500" algn="tl" rotWithShape="0">
              <a:srgbClr val="000000">
                <a:alpha val="70000"/>
              </a:srgbClr>
            </a:outerShdw>
          </a:effectLst>
        </p:spPr>
      </p:pic>
      <p:pic>
        <p:nvPicPr>
          <p:cNvPr id="7" name="תמונה 6">
            <a:extLst>
              <a:ext uri="{FF2B5EF4-FFF2-40B4-BE49-F238E27FC236}">
                <a16:creationId xmlns:a16="http://schemas.microsoft.com/office/drawing/2014/main" id="{CFA38097-1F4A-45BA-CAD5-8073D69D08B2}"/>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l="25474" t="28784" r="31864" b="26760"/>
          <a:stretch/>
        </p:blipFill>
        <p:spPr>
          <a:xfrm>
            <a:off x="1344059" y="2267397"/>
            <a:ext cx="4384744" cy="2883526"/>
          </a:xfrm>
          <a:prstGeom prst="rect">
            <a:avLst/>
          </a:prstGeom>
        </p:spPr>
      </p:pic>
      <p:pic>
        <p:nvPicPr>
          <p:cNvPr id="8" name="תמונה 7">
            <a:extLst>
              <a:ext uri="{FF2B5EF4-FFF2-40B4-BE49-F238E27FC236}">
                <a16:creationId xmlns:a16="http://schemas.microsoft.com/office/drawing/2014/main" id="{69EE8EBC-897A-5824-5805-0CD5E9462FC0}"/>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t="78739"/>
          <a:stretch/>
        </p:blipFill>
        <p:spPr>
          <a:xfrm>
            <a:off x="3562789" y="5234343"/>
            <a:ext cx="8211696" cy="1101798"/>
          </a:xfrm>
          <a:prstGeom prst="rect">
            <a:avLst/>
          </a:prstGeom>
        </p:spPr>
      </p:pic>
      <p:pic>
        <p:nvPicPr>
          <p:cNvPr id="10" name="תמונה 9">
            <a:extLst>
              <a:ext uri="{FF2B5EF4-FFF2-40B4-BE49-F238E27FC236}">
                <a16:creationId xmlns:a16="http://schemas.microsoft.com/office/drawing/2014/main" id="{84EC49D5-ACF8-4E31-361E-BEFF888E5D66}"/>
              </a:ext>
            </a:extLst>
          </p:cNvPr>
          <p:cNvPicPr>
            <a:picLocks noChangeAspect="1"/>
          </p:cNvPicPr>
          <p:nvPr/>
        </p:nvPicPr>
        <p:blipFill rotWithShape="1">
          <a:blip r:embed="rId9"/>
          <a:srcRect t="3603"/>
          <a:stretch/>
        </p:blipFill>
        <p:spPr>
          <a:xfrm>
            <a:off x="6039635" y="2847109"/>
            <a:ext cx="5734850" cy="1496836"/>
          </a:xfrm>
          <a:prstGeom prst="rect">
            <a:avLst/>
          </a:prstGeom>
        </p:spPr>
      </p:pic>
    </p:spTree>
    <p:extLst>
      <p:ext uri="{BB962C8B-B14F-4D97-AF65-F5344CB8AC3E}">
        <p14:creationId xmlns:p14="http://schemas.microsoft.com/office/powerpoint/2010/main" val="2896313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תמונה 22">
            <a:extLst>
              <a:ext uri="{FF2B5EF4-FFF2-40B4-BE49-F238E27FC236}">
                <a16:creationId xmlns:a16="http://schemas.microsoft.com/office/drawing/2014/main" id="{0EAD03CC-1050-5FBF-AEA3-34C9CB7AAF4A}"/>
              </a:ext>
            </a:extLst>
          </p:cNvPr>
          <p:cNvPicPr>
            <a:picLocks noChangeAspect="1"/>
          </p:cNvPicPr>
          <p:nvPr/>
        </p:nvPicPr>
        <p:blipFill rotWithShape="1">
          <a:blip r:embed="rId3"/>
          <a:srcRect l="-1" t="-12286" r="5880" b="20893"/>
          <a:stretch/>
        </p:blipFill>
        <p:spPr>
          <a:xfrm rot="5400000" flipH="1">
            <a:off x="-1731492" y="2623940"/>
            <a:ext cx="5965552" cy="2502568"/>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4" name="תמונה 3">
            <a:extLst>
              <a:ext uri="{FF2B5EF4-FFF2-40B4-BE49-F238E27FC236}">
                <a16:creationId xmlns:a16="http://schemas.microsoft.com/office/drawing/2014/main" id="{2760E90D-68ED-1232-540D-3A2EAD1BE55B}"/>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b="79286"/>
          <a:stretch/>
        </p:blipFill>
        <p:spPr>
          <a:xfrm>
            <a:off x="3003461" y="1495141"/>
            <a:ext cx="8716591" cy="962924"/>
          </a:xfrm>
          <a:prstGeom prst="rect">
            <a:avLst/>
          </a:prstGeom>
        </p:spPr>
      </p:pic>
      <p:pic>
        <p:nvPicPr>
          <p:cNvPr id="5" name="תמונה 4">
            <a:extLst>
              <a:ext uri="{FF2B5EF4-FFF2-40B4-BE49-F238E27FC236}">
                <a16:creationId xmlns:a16="http://schemas.microsoft.com/office/drawing/2014/main" id="{A2B99B9E-EB19-4C26-D8E7-0D350BA2F0E1}"/>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t="20578" b="23319"/>
          <a:stretch/>
        </p:blipFill>
        <p:spPr>
          <a:xfrm>
            <a:off x="3058349" y="2553842"/>
            <a:ext cx="8716591" cy="2608093"/>
          </a:xfrm>
          <a:prstGeom prst="rect">
            <a:avLst/>
          </a:prstGeom>
        </p:spPr>
      </p:pic>
      <p:pic>
        <p:nvPicPr>
          <p:cNvPr id="6" name="תמונה 5">
            <a:extLst>
              <a:ext uri="{FF2B5EF4-FFF2-40B4-BE49-F238E27FC236}">
                <a16:creationId xmlns:a16="http://schemas.microsoft.com/office/drawing/2014/main" id="{7B0245F3-E33C-9439-CEFD-67AE95AC65CB}"/>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l="4758" t="58738" r="1090" b="14101"/>
          <a:stretch/>
        </p:blipFill>
        <p:spPr>
          <a:xfrm>
            <a:off x="7089057" y="446224"/>
            <a:ext cx="4699821" cy="639097"/>
          </a:xfrm>
          <a:prstGeom prst="rect">
            <a:avLst/>
          </a:prstGeom>
          <a:ln>
            <a:noFill/>
          </a:ln>
          <a:effectLst>
            <a:outerShdw blurRad="190500" algn="tl" rotWithShape="0">
              <a:srgbClr val="000000">
                <a:alpha val="70000"/>
              </a:srgbClr>
            </a:outerShdw>
          </a:effectLst>
        </p:spPr>
      </p:pic>
      <p:pic>
        <p:nvPicPr>
          <p:cNvPr id="9" name="תמונה 8">
            <a:extLst>
              <a:ext uri="{FF2B5EF4-FFF2-40B4-BE49-F238E27FC236}">
                <a16:creationId xmlns:a16="http://schemas.microsoft.com/office/drawing/2014/main" id="{E27C99F2-0FB3-F4DD-4B4F-2BAE9C10C341}"/>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t="75728"/>
          <a:stretch/>
        </p:blipFill>
        <p:spPr>
          <a:xfrm>
            <a:off x="3072287" y="5283436"/>
            <a:ext cx="8716591" cy="1128340"/>
          </a:xfrm>
          <a:prstGeom prst="rect">
            <a:avLst/>
          </a:prstGeom>
        </p:spPr>
      </p:pic>
    </p:spTree>
    <p:extLst>
      <p:ext uri="{BB962C8B-B14F-4D97-AF65-F5344CB8AC3E}">
        <p14:creationId xmlns:p14="http://schemas.microsoft.com/office/powerpoint/2010/main" val="2600448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תמונה 22">
            <a:extLst>
              <a:ext uri="{FF2B5EF4-FFF2-40B4-BE49-F238E27FC236}">
                <a16:creationId xmlns:a16="http://schemas.microsoft.com/office/drawing/2014/main" id="{0EAD03CC-1050-5FBF-AEA3-34C9CB7AAF4A}"/>
              </a:ext>
            </a:extLst>
          </p:cNvPr>
          <p:cNvPicPr>
            <a:picLocks noChangeAspect="1"/>
          </p:cNvPicPr>
          <p:nvPr/>
        </p:nvPicPr>
        <p:blipFill rotWithShape="1">
          <a:blip r:embed="rId3"/>
          <a:srcRect l="-1" t="-12286" r="5880" b="20893"/>
          <a:stretch/>
        </p:blipFill>
        <p:spPr>
          <a:xfrm rot="5400000" flipH="1">
            <a:off x="-1731492" y="2623940"/>
            <a:ext cx="5965552" cy="2502568"/>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3" name="תמונה 2">
            <a:extLst>
              <a:ext uri="{FF2B5EF4-FFF2-40B4-BE49-F238E27FC236}">
                <a16:creationId xmlns:a16="http://schemas.microsoft.com/office/drawing/2014/main" id="{F2FC4A36-DC48-DB84-16E6-E0A99822776D}"/>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3529799" y="230518"/>
            <a:ext cx="8364117" cy="2438740"/>
          </a:xfrm>
          <a:prstGeom prst="rect">
            <a:avLst/>
          </a:prstGeom>
          <a:ln>
            <a:noFill/>
          </a:ln>
          <a:effectLst>
            <a:outerShdw blurRad="190500" algn="tl" rotWithShape="0">
              <a:srgbClr val="000000">
                <a:alpha val="70000"/>
              </a:srgbClr>
            </a:outerShdw>
          </a:effectLst>
        </p:spPr>
      </p:pic>
      <p:pic>
        <p:nvPicPr>
          <p:cNvPr id="8" name="תמונה 7">
            <a:extLst>
              <a:ext uri="{FF2B5EF4-FFF2-40B4-BE49-F238E27FC236}">
                <a16:creationId xmlns:a16="http://schemas.microsoft.com/office/drawing/2014/main" id="{E02BFABD-75BC-060D-D0E2-BF82FD9035D2}"/>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b="75453"/>
          <a:stretch/>
        </p:blipFill>
        <p:spPr>
          <a:xfrm>
            <a:off x="3348071" y="2959083"/>
            <a:ext cx="8145012" cy="673466"/>
          </a:xfrm>
          <a:prstGeom prst="rect">
            <a:avLst/>
          </a:prstGeom>
        </p:spPr>
      </p:pic>
      <p:pic>
        <p:nvPicPr>
          <p:cNvPr id="10" name="תמונה 9">
            <a:extLst>
              <a:ext uri="{FF2B5EF4-FFF2-40B4-BE49-F238E27FC236}">
                <a16:creationId xmlns:a16="http://schemas.microsoft.com/office/drawing/2014/main" id="{977DACF1-8E35-23F1-BFFB-A163384EB4D8}"/>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t="25384" b="37818"/>
          <a:stretch/>
        </p:blipFill>
        <p:spPr>
          <a:xfrm>
            <a:off x="3348071" y="3782860"/>
            <a:ext cx="8145012" cy="1009581"/>
          </a:xfrm>
          <a:prstGeom prst="rect">
            <a:avLst/>
          </a:prstGeom>
        </p:spPr>
      </p:pic>
      <p:pic>
        <p:nvPicPr>
          <p:cNvPr id="11" name="תמונה 10">
            <a:extLst>
              <a:ext uri="{FF2B5EF4-FFF2-40B4-BE49-F238E27FC236}">
                <a16:creationId xmlns:a16="http://schemas.microsoft.com/office/drawing/2014/main" id="{10B0376A-440F-C627-9D63-B6C3CF3D54E9}"/>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t="63202"/>
          <a:stretch/>
        </p:blipFill>
        <p:spPr>
          <a:xfrm>
            <a:off x="3348071" y="4942752"/>
            <a:ext cx="8145012" cy="1009580"/>
          </a:xfrm>
          <a:prstGeom prst="rect">
            <a:avLst/>
          </a:prstGeom>
        </p:spPr>
      </p:pic>
    </p:spTree>
    <p:extLst>
      <p:ext uri="{BB962C8B-B14F-4D97-AF65-F5344CB8AC3E}">
        <p14:creationId xmlns:p14="http://schemas.microsoft.com/office/powerpoint/2010/main" val="2992381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תמונה 22">
            <a:extLst>
              <a:ext uri="{FF2B5EF4-FFF2-40B4-BE49-F238E27FC236}">
                <a16:creationId xmlns:a16="http://schemas.microsoft.com/office/drawing/2014/main" id="{0EAD03CC-1050-5FBF-AEA3-34C9CB7AAF4A}"/>
              </a:ext>
            </a:extLst>
          </p:cNvPr>
          <p:cNvPicPr>
            <a:picLocks noChangeAspect="1"/>
          </p:cNvPicPr>
          <p:nvPr/>
        </p:nvPicPr>
        <p:blipFill rotWithShape="1">
          <a:blip r:embed="rId3"/>
          <a:srcRect l="-1" t="-12286" r="5880" b="20893"/>
          <a:stretch/>
        </p:blipFill>
        <p:spPr>
          <a:xfrm rot="5400000" flipH="1">
            <a:off x="-1731492" y="2623940"/>
            <a:ext cx="5965552" cy="2502568"/>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4" name="תמונה 3">
            <a:extLst>
              <a:ext uri="{FF2B5EF4-FFF2-40B4-BE49-F238E27FC236}">
                <a16:creationId xmlns:a16="http://schemas.microsoft.com/office/drawing/2014/main" id="{9C878915-196A-1C46-D596-DAA9E962EE56}"/>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6215496" y="1444779"/>
            <a:ext cx="5277587" cy="285790"/>
          </a:xfrm>
          <a:prstGeom prst="rect">
            <a:avLst/>
          </a:prstGeom>
          <a:ln>
            <a:noFill/>
          </a:ln>
          <a:effectLst>
            <a:outerShdw blurRad="190500" algn="tl" rotWithShape="0">
              <a:srgbClr val="000000">
                <a:alpha val="70000"/>
              </a:srgbClr>
            </a:outerShdw>
          </a:effectLst>
        </p:spPr>
      </p:pic>
      <p:pic>
        <p:nvPicPr>
          <p:cNvPr id="6" name="תמונה 5">
            <a:extLst>
              <a:ext uri="{FF2B5EF4-FFF2-40B4-BE49-F238E27FC236}">
                <a16:creationId xmlns:a16="http://schemas.microsoft.com/office/drawing/2014/main" id="{6CF006A6-7F61-1411-4601-935F1FB28546}"/>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Lst>
          </a:blip>
          <a:stretch>
            <a:fillRect/>
          </a:stretch>
        </p:blipFill>
        <p:spPr>
          <a:xfrm>
            <a:off x="5339074" y="488088"/>
            <a:ext cx="6154009" cy="647790"/>
          </a:xfrm>
          <a:prstGeom prst="rect">
            <a:avLst/>
          </a:prstGeom>
          <a:ln>
            <a:noFill/>
          </a:ln>
          <a:effectLst>
            <a:outerShdw blurRad="190500" algn="tl" rotWithShape="0">
              <a:srgbClr val="000000">
                <a:alpha val="70000"/>
              </a:srgbClr>
            </a:outerShdw>
          </a:effectLst>
        </p:spPr>
      </p:pic>
      <p:pic>
        <p:nvPicPr>
          <p:cNvPr id="9" name="תמונה 8">
            <a:extLst>
              <a:ext uri="{FF2B5EF4-FFF2-40B4-BE49-F238E27FC236}">
                <a16:creationId xmlns:a16="http://schemas.microsoft.com/office/drawing/2014/main" id="{F1B0B26D-5535-01AF-708A-DDD7E9A7974D}"/>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contrast="40000"/>
                    </a14:imgEffect>
                  </a14:imgLayer>
                </a14:imgProps>
              </a:ext>
            </a:extLst>
          </a:blip>
          <a:stretch>
            <a:fillRect/>
          </a:stretch>
        </p:blipFill>
        <p:spPr>
          <a:xfrm>
            <a:off x="3058349" y="2614499"/>
            <a:ext cx="7916380" cy="1629002"/>
          </a:xfrm>
          <a:prstGeom prst="rect">
            <a:avLst/>
          </a:prstGeom>
        </p:spPr>
      </p:pic>
    </p:spTree>
    <p:extLst>
      <p:ext uri="{BB962C8B-B14F-4D97-AF65-F5344CB8AC3E}">
        <p14:creationId xmlns:p14="http://schemas.microsoft.com/office/powerpoint/2010/main" val="326008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תמונה 22">
            <a:extLst>
              <a:ext uri="{FF2B5EF4-FFF2-40B4-BE49-F238E27FC236}">
                <a16:creationId xmlns:a16="http://schemas.microsoft.com/office/drawing/2014/main" id="{0EAD03CC-1050-5FBF-AEA3-34C9CB7AAF4A}"/>
              </a:ext>
            </a:extLst>
          </p:cNvPr>
          <p:cNvPicPr>
            <a:picLocks noChangeAspect="1"/>
          </p:cNvPicPr>
          <p:nvPr/>
        </p:nvPicPr>
        <p:blipFill rotWithShape="1">
          <a:blip r:embed="rId3"/>
          <a:srcRect l="-1" t="-12286" r="5880" b="20893"/>
          <a:stretch/>
        </p:blipFill>
        <p:spPr>
          <a:xfrm rot="5400000" flipH="1">
            <a:off x="-1731492" y="2623940"/>
            <a:ext cx="5965552" cy="2502568"/>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9" name="תמונה 8">
            <a:extLst>
              <a:ext uri="{FF2B5EF4-FFF2-40B4-BE49-F238E27FC236}">
                <a16:creationId xmlns:a16="http://schemas.microsoft.com/office/drawing/2014/main" id="{F1B0B26D-5535-01AF-708A-DDD7E9A7974D}"/>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t="21742" r="24" b="20475"/>
          <a:stretch/>
        </p:blipFill>
        <p:spPr>
          <a:xfrm>
            <a:off x="3784859" y="413979"/>
            <a:ext cx="7914451" cy="941294"/>
          </a:xfrm>
          <a:prstGeom prst="rect">
            <a:avLst/>
          </a:prstGeom>
          <a:ln>
            <a:noFill/>
          </a:ln>
          <a:effectLst>
            <a:outerShdw blurRad="190500" algn="tl" rotWithShape="0">
              <a:srgbClr val="000000">
                <a:alpha val="70000"/>
              </a:srgbClr>
            </a:outerShdw>
          </a:effectLst>
        </p:spPr>
      </p:pic>
      <p:pic>
        <p:nvPicPr>
          <p:cNvPr id="3" name="תמונה 2">
            <a:extLst>
              <a:ext uri="{FF2B5EF4-FFF2-40B4-BE49-F238E27FC236}">
                <a16:creationId xmlns:a16="http://schemas.microsoft.com/office/drawing/2014/main" id="{4DD169CB-F04B-EBF8-933C-1FC460D51969}"/>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b="46036"/>
          <a:stretch/>
        </p:blipFill>
        <p:spPr>
          <a:xfrm>
            <a:off x="5450038" y="1762184"/>
            <a:ext cx="6249272" cy="354716"/>
          </a:xfrm>
          <a:prstGeom prst="rect">
            <a:avLst/>
          </a:prstGeom>
          <a:ln>
            <a:noFill/>
          </a:ln>
          <a:effectLst>
            <a:outerShdw blurRad="190500" algn="tl" rotWithShape="0">
              <a:srgbClr val="000000">
                <a:alpha val="70000"/>
              </a:srgbClr>
            </a:outerShdw>
          </a:effectLst>
        </p:spPr>
      </p:pic>
      <p:pic>
        <p:nvPicPr>
          <p:cNvPr id="7" name="תמונה 6">
            <a:extLst>
              <a:ext uri="{FF2B5EF4-FFF2-40B4-BE49-F238E27FC236}">
                <a16:creationId xmlns:a16="http://schemas.microsoft.com/office/drawing/2014/main" id="{00C98C60-6CE2-58F5-A12F-B588C9594064}"/>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contrast="40000"/>
                    </a14:imgEffect>
                  </a14:imgLayer>
                </a14:imgProps>
              </a:ext>
            </a:extLst>
          </a:blip>
          <a:srcRect b="49077"/>
          <a:stretch/>
        </p:blipFill>
        <p:spPr>
          <a:xfrm>
            <a:off x="3604729" y="2343849"/>
            <a:ext cx="7668695" cy="795586"/>
          </a:xfrm>
          <a:prstGeom prst="rect">
            <a:avLst/>
          </a:prstGeom>
        </p:spPr>
      </p:pic>
      <p:pic>
        <p:nvPicPr>
          <p:cNvPr id="8" name="תמונה 7">
            <a:extLst>
              <a:ext uri="{FF2B5EF4-FFF2-40B4-BE49-F238E27FC236}">
                <a16:creationId xmlns:a16="http://schemas.microsoft.com/office/drawing/2014/main" id="{C758E563-F4FC-E2B3-6FE9-13CD70378699}"/>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t="53965"/>
          <a:stretch/>
        </p:blipFill>
        <p:spPr>
          <a:xfrm>
            <a:off x="5450038" y="4128011"/>
            <a:ext cx="6249272" cy="302600"/>
          </a:xfrm>
          <a:prstGeom prst="rect">
            <a:avLst/>
          </a:prstGeom>
          <a:ln>
            <a:noFill/>
          </a:ln>
          <a:effectLst>
            <a:outerShdw blurRad="190500" algn="tl" rotWithShape="0">
              <a:srgbClr val="000000">
                <a:alpha val="70000"/>
              </a:srgbClr>
            </a:outerShdw>
          </a:effectLst>
        </p:spPr>
      </p:pic>
      <p:pic>
        <p:nvPicPr>
          <p:cNvPr id="10" name="תמונה 9">
            <a:extLst>
              <a:ext uri="{FF2B5EF4-FFF2-40B4-BE49-F238E27FC236}">
                <a16:creationId xmlns:a16="http://schemas.microsoft.com/office/drawing/2014/main" id="{FBD09B31-6501-BDAC-B59B-8741A4003BB5}"/>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contrast="40000"/>
                    </a14:imgEffect>
                  </a14:imgLayer>
                </a14:imgProps>
              </a:ext>
            </a:extLst>
          </a:blip>
          <a:srcRect t="56402"/>
          <a:stretch/>
        </p:blipFill>
        <p:spPr>
          <a:xfrm>
            <a:off x="3604728" y="4667977"/>
            <a:ext cx="7668695" cy="681137"/>
          </a:xfrm>
          <a:prstGeom prst="rect">
            <a:avLst/>
          </a:prstGeom>
        </p:spPr>
      </p:pic>
    </p:spTree>
    <p:extLst>
      <p:ext uri="{BB962C8B-B14F-4D97-AF65-F5344CB8AC3E}">
        <p14:creationId xmlns:p14="http://schemas.microsoft.com/office/powerpoint/2010/main" val="21190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תמונה 22">
            <a:extLst>
              <a:ext uri="{FF2B5EF4-FFF2-40B4-BE49-F238E27FC236}">
                <a16:creationId xmlns:a16="http://schemas.microsoft.com/office/drawing/2014/main" id="{0EAD03CC-1050-5FBF-AEA3-34C9CB7AAF4A}"/>
              </a:ext>
            </a:extLst>
          </p:cNvPr>
          <p:cNvPicPr>
            <a:picLocks noChangeAspect="1"/>
          </p:cNvPicPr>
          <p:nvPr/>
        </p:nvPicPr>
        <p:blipFill rotWithShape="1">
          <a:blip r:embed="rId3"/>
          <a:srcRect l="-1" t="-12286" r="5880" b="20893"/>
          <a:stretch/>
        </p:blipFill>
        <p:spPr>
          <a:xfrm rot="5400000" flipH="1">
            <a:off x="-1719460" y="2616118"/>
            <a:ext cx="5965552" cy="2502568"/>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3" name="תמונה 2">
            <a:extLst>
              <a:ext uri="{FF2B5EF4-FFF2-40B4-BE49-F238E27FC236}">
                <a16:creationId xmlns:a16="http://schemas.microsoft.com/office/drawing/2014/main" id="{2CE15BD7-70C1-477F-8C82-AD0EA9CD6705}"/>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b="69511"/>
          <a:stretch/>
        </p:blipFill>
        <p:spPr>
          <a:xfrm>
            <a:off x="1950646" y="1029485"/>
            <a:ext cx="9422986" cy="1463194"/>
          </a:xfrm>
          <a:prstGeom prst="rect">
            <a:avLst/>
          </a:prstGeom>
        </p:spPr>
      </p:pic>
      <p:pic>
        <p:nvPicPr>
          <p:cNvPr id="5" name="תמונה 4">
            <a:extLst>
              <a:ext uri="{FF2B5EF4-FFF2-40B4-BE49-F238E27FC236}">
                <a16:creationId xmlns:a16="http://schemas.microsoft.com/office/drawing/2014/main" id="{EED1134D-5D00-1AD5-FDB5-50116B258C8A}"/>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t="30489" b="62203"/>
          <a:stretch/>
        </p:blipFill>
        <p:spPr>
          <a:xfrm>
            <a:off x="1950646" y="2492679"/>
            <a:ext cx="9422986" cy="350729"/>
          </a:xfrm>
          <a:prstGeom prst="rect">
            <a:avLst/>
          </a:prstGeom>
        </p:spPr>
      </p:pic>
      <p:pic>
        <p:nvPicPr>
          <p:cNvPr id="6" name="תמונה 5">
            <a:extLst>
              <a:ext uri="{FF2B5EF4-FFF2-40B4-BE49-F238E27FC236}">
                <a16:creationId xmlns:a16="http://schemas.microsoft.com/office/drawing/2014/main" id="{B886EEE7-B05B-5704-71EA-998B422DF9AA}"/>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t="37798" b="31713"/>
          <a:stretch/>
        </p:blipFill>
        <p:spPr>
          <a:xfrm>
            <a:off x="1950646" y="2843407"/>
            <a:ext cx="9422986" cy="1463195"/>
          </a:xfrm>
          <a:prstGeom prst="rect">
            <a:avLst/>
          </a:prstGeom>
        </p:spPr>
      </p:pic>
      <p:pic>
        <p:nvPicPr>
          <p:cNvPr id="7" name="תמונה 6">
            <a:extLst>
              <a:ext uri="{FF2B5EF4-FFF2-40B4-BE49-F238E27FC236}">
                <a16:creationId xmlns:a16="http://schemas.microsoft.com/office/drawing/2014/main" id="{CCF32A31-6BCC-1A3B-9873-8F6DF55835B5}"/>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t="69510"/>
          <a:stretch/>
        </p:blipFill>
        <p:spPr>
          <a:xfrm>
            <a:off x="1950646" y="4315215"/>
            <a:ext cx="9422986" cy="1463196"/>
          </a:xfrm>
          <a:prstGeom prst="rect">
            <a:avLst/>
          </a:prstGeom>
        </p:spPr>
      </p:pic>
    </p:spTree>
    <p:extLst>
      <p:ext uri="{BB962C8B-B14F-4D97-AF65-F5344CB8AC3E}">
        <p14:creationId xmlns:p14="http://schemas.microsoft.com/office/powerpoint/2010/main" val="71914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A26E495A-E269-E586-526E-DA19158F5EBB}"/>
              </a:ext>
            </a:extLst>
          </p:cNvPr>
          <p:cNvPicPr>
            <a:picLocks noChangeAspect="1"/>
          </p:cNvPicPr>
          <p:nvPr/>
        </p:nvPicPr>
        <p:blipFill rotWithShape="1">
          <a:blip r:embed="rId3"/>
          <a:srcRect l="-1" t="-12286" r="5880" b="17378"/>
          <a:stretch/>
        </p:blipFill>
        <p:spPr>
          <a:xfrm>
            <a:off x="0" y="2827421"/>
            <a:ext cx="12192000" cy="4030579"/>
          </a:xfrm>
          <a:prstGeom prst="rect">
            <a:avLst/>
          </a:prstGeom>
        </p:spPr>
      </p:pic>
      <p:sp>
        <p:nvSpPr>
          <p:cNvPr id="2" name="כותרת משנה 2">
            <a:extLst>
              <a:ext uri="{FF2B5EF4-FFF2-40B4-BE49-F238E27FC236}">
                <a16:creationId xmlns:a16="http://schemas.microsoft.com/office/drawing/2014/main" id="{A915D72C-8E67-FE9E-929D-D19EA78FBC0B}"/>
              </a:ext>
            </a:extLst>
          </p:cNvPr>
          <p:cNvSpPr txBox="1">
            <a:spLocks/>
          </p:cNvSpPr>
          <p:nvPr/>
        </p:nvSpPr>
        <p:spPr>
          <a:xfrm>
            <a:off x="7272338" y="2931993"/>
            <a:ext cx="3571264"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3600" b="1">
                <a:solidFill>
                  <a:srgbClr val="9C4226"/>
                </a:solidFill>
                <a:effectLst>
                  <a:outerShdw blurRad="38100" dist="38100" dir="2700000" algn="tl">
                    <a:srgbClr val="000000">
                      <a:alpha val="43137"/>
                    </a:srgbClr>
                  </a:outerShdw>
                </a:effectLst>
              </a:rPr>
              <a:t>ג. שכיח</a:t>
            </a:r>
            <a:endParaRPr lang="he-IL" sz="3000" b="1">
              <a:solidFill>
                <a:srgbClr val="9C4226"/>
              </a:solidFill>
              <a:effectLst>
                <a:outerShdw blurRad="38100" dist="38100" dir="2700000" algn="tl">
                  <a:srgbClr val="000000">
                    <a:alpha val="43137"/>
                  </a:srgbClr>
                </a:outerShdw>
              </a:effectLst>
            </a:endParaRPr>
          </a:p>
        </p:txBody>
      </p:sp>
      <p:pic>
        <p:nvPicPr>
          <p:cNvPr id="22" name="תמונה 21">
            <a:extLst>
              <a:ext uri="{FF2B5EF4-FFF2-40B4-BE49-F238E27FC236}">
                <a16:creationId xmlns:a16="http://schemas.microsoft.com/office/drawing/2014/main" id="{6152B443-17AD-38BC-72B3-A78171998E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4881" y="182077"/>
            <a:ext cx="4006575" cy="1148653"/>
          </a:xfrm>
          <a:prstGeom prst="rect">
            <a:avLst/>
          </a:prstGeom>
        </p:spPr>
      </p:pic>
      <p:sp>
        <p:nvSpPr>
          <p:cNvPr id="3" name="כותרת משנה 2">
            <a:extLst>
              <a:ext uri="{FF2B5EF4-FFF2-40B4-BE49-F238E27FC236}">
                <a16:creationId xmlns:a16="http://schemas.microsoft.com/office/drawing/2014/main" id="{2B64F95E-9AC0-429F-0C6D-814D60ABAC27}"/>
              </a:ext>
            </a:extLst>
          </p:cNvPr>
          <p:cNvSpPr txBox="1">
            <a:spLocks/>
          </p:cNvSpPr>
          <p:nvPr/>
        </p:nvSpPr>
        <p:spPr>
          <a:xfrm>
            <a:off x="7829377" y="1420125"/>
            <a:ext cx="4362623"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4000" b="1" u="sng">
                <a:effectLst>
                  <a:outerShdw blurRad="38100" dist="38100" dir="2700000" algn="tl">
                    <a:srgbClr val="000000">
                      <a:alpha val="43137"/>
                    </a:srgbClr>
                  </a:outerShdw>
                </a:effectLst>
              </a:rPr>
              <a:t>יחידה שלישית</a:t>
            </a:r>
          </a:p>
        </p:txBody>
      </p:sp>
      <p:sp>
        <p:nvSpPr>
          <p:cNvPr id="6" name="כותרת משנה 2">
            <a:extLst>
              <a:ext uri="{FF2B5EF4-FFF2-40B4-BE49-F238E27FC236}">
                <a16:creationId xmlns:a16="http://schemas.microsoft.com/office/drawing/2014/main" id="{E74CE5C5-0A94-D4A8-5907-D05ECD75636A}"/>
              </a:ext>
            </a:extLst>
          </p:cNvPr>
          <p:cNvSpPr txBox="1">
            <a:spLocks/>
          </p:cNvSpPr>
          <p:nvPr/>
        </p:nvSpPr>
        <p:spPr>
          <a:xfrm>
            <a:off x="3071812" y="2212511"/>
            <a:ext cx="8508255"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4000" b="1"/>
              <a:t>מדדי מרכז (ממוצע, חציון ושכיח)</a:t>
            </a:r>
          </a:p>
        </p:txBody>
      </p:sp>
    </p:spTree>
    <p:extLst>
      <p:ext uri="{BB962C8B-B14F-4D97-AF65-F5344CB8AC3E}">
        <p14:creationId xmlns:p14="http://schemas.microsoft.com/office/powerpoint/2010/main" val="42933126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A26E495A-E269-E586-526E-DA19158F5EBB}"/>
              </a:ext>
            </a:extLst>
          </p:cNvPr>
          <p:cNvPicPr>
            <a:picLocks noChangeAspect="1"/>
          </p:cNvPicPr>
          <p:nvPr/>
        </p:nvPicPr>
        <p:blipFill rotWithShape="1">
          <a:blip r:embed="rId3"/>
          <a:srcRect l="-1" t="-12286" r="5880" b="17378"/>
          <a:stretch/>
        </p:blipFill>
        <p:spPr>
          <a:xfrm>
            <a:off x="0" y="2827421"/>
            <a:ext cx="12192000" cy="4030579"/>
          </a:xfrm>
          <a:prstGeom prst="rect">
            <a:avLst/>
          </a:prstGeom>
        </p:spPr>
      </p:pic>
      <p:sp>
        <p:nvSpPr>
          <p:cNvPr id="2" name="כותרת משנה 2">
            <a:extLst>
              <a:ext uri="{FF2B5EF4-FFF2-40B4-BE49-F238E27FC236}">
                <a16:creationId xmlns:a16="http://schemas.microsoft.com/office/drawing/2014/main" id="{A915D72C-8E67-FE9E-929D-D19EA78FBC0B}"/>
              </a:ext>
            </a:extLst>
          </p:cNvPr>
          <p:cNvSpPr txBox="1">
            <a:spLocks/>
          </p:cNvSpPr>
          <p:nvPr/>
        </p:nvSpPr>
        <p:spPr>
          <a:xfrm>
            <a:off x="2336799" y="2405881"/>
            <a:ext cx="7788539"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6000" b="1">
                <a:solidFill>
                  <a:srgbClr val="D52E72"/>
                </a:solidFill>
                <a:effectLst>
                  <a:outerShdw blurRad="38100" dist="38100" dir="2700000" algn="tl">
                    <a:srgbClr val="000000">
                      <a:alpha val="43137"/>
                    </a:srgbClr>
                  </a:outerShdw>
                </a:effectLst>
              </a:rPr>
              <a:t>משימת פתיחה</a:t>
            </a:r>
          </a:p>
          <a:p>
            <a:r>
              <a:rPr lang="he-IL" sz="3000" b="1">
                <a:effectLst>
                  <a:outerShdw blurRad="38100" dist="38100" dir="2700000" algn="tl">
                    <a:srgbClr val="000000">
                      <a:alpha val="43137"/>
                    </a:srgbClr>
                  </a:outerShdw>
                </a:effectLst>
              </a:rPr>
              <a:t>עמוד 112</a:t>
            </a:r>
          </a:p>
        </p:txBody>
      </p:sp>
      <p:pic>
        <p:nvPicPr>
          <p:cNvPr id="22" name="תמונה 21">
            <a:extLst>
              <a:ext uri="{FF2B5EF4-FFF2-40B4-BE49-F238E27FC236}">
                <a16:creationId xmlns:a16="http://schemas.microsoft.com/office/drawing/2014/main" id="{6152B443-17AD-38BC-72B3-A78171998E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2711" y="185098"/>
            <a:ext cx="4006575" cy="1148653"/>
          </a:xfrm>
          <a:prstGeom prst="rect">
            <a:avLst/>
          </a:prstGeom>
        </p:spPr>
      </p:pic>
      <p:pic>
        <p:nvPicPr>
          <p:cNvPr id="7" name="תמונה 6">
            <a:extLst>
              <a:ext uri="{FF2B5EF4-FFF2-40B4-BE49-F238E27FC236}">
                <a16:creationId xmlns:a16="http://schemas.microsoft.com/office/drawing/2014/main" id="{1301994E-8ECA-4B71-557E-596B3CD99B38}"/>
              </a:ext>
            </a:extLst>
          </p:cNvPr>
          <p:cNvPicPr>
            <a:picLocks noChangeAspect="1"/>
          </p:cNvPicPr>
          <p:nvPr/>
        </p:nvPicPr>
        <p:blipFill>
          <a:blip r:embed="rId5"/>
          <a:stretch>
            <a:fillRect/>
          </a:stretch>
        </p:blipFill>
        <p:spPr>
          <a:xfrm>
            <a:off x="8956077" y="1831813"/>
            <a:ext cx="1409894" cy="1597187"/>
          </a:xfrm>
          <a:prstGeom prst="rect">
            <a:avLst/>
          </a:prstGeom>
        </p:spPr>
      </p:pic>
    </p:spTree>
    <p:extLst>
      <p:ext uri="{BB962C8B-B14F-4D97-AF65-F5344CB8AC3E}">
        <p14:creationId xmlns:p14="http://schemas.microsoft.com/office/powerpoint/2010/main" val="38025837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A26E495A-E269-E586-526E-DA19158F5EBB}"/>
              </a:ext>
            </a:extLst>
          </p:cNvPr>
          <p:cNvPicPr>
            <a:picLocks noChangeAspect="1"/>
          </p:cNvPicPr>
          <p:nvPr/>
        </p:nvPicPr>
        <p:blipFill rotWithShape="1">
          <a:blip r:embed="rId3"/>
          <a:srcRect l="-1" t="-12286" r="5880" b="17378"/>
          <a:stretch/>
        </p:blipFill>
        <p:spPr>
          <a:xfrm>
            <a:off x="0" y="2827421"/>
            <a:ext cx="12192000" cy="4030579"/>
          </a:xfrm>
          <a:prstGeom prst="rect">
            <a:avLst/>
          </a:prstGeom>
        </p:spPr>
      </p:pic>
      <p:sp>
        <p:nvSpPr>
          <p:cNvPr id="2" name="כותרת משנה 2">
            <a:extLst>
              <a:ext uri="{FF2B5EF4-FFF2-40B4-BE49-F238E27FC236}">
                <a16:creationId xmlns:a16="http://schemas.microsoft.com/office/drawing/2014/main" id="{A915D72C-8E67-FE9E-929D-D19EA78FBC0B}"/>
              </a:ext>
            </a:extLst>
          </p:cNvPr>
          <p:cNvSpPr txBox="1">
            <a:spLocks/>
          </p:cNvSpPr>
          <p:nvPr/>
        </p:nvSpPr>
        <p:spPr>
          <a:xfrm>
            <a:off x="2336799" y="2405881"/>
            <a:ext cx="7788539"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6000" b="1">
                <a:solidFill>
                  <a:srgbClr val="D52E72"/>
                </a:solidFill>
                <a:effectLst>
                  <a:outerShdw blurRad="38100" dist="38100" dir="2700000" algn="tl">
                    <a:srgbClr val="000000">
                      <a:alpha val="43137"/>
                    </a:srgbClr>
                  </a:outerShdw>
                </a:effectLst>
              </a:rPr>
              <a:t>דוגמאות פתורות</a:t>
            </a:r>
            <a:endParaRPr lang="he-IL" sz="3000" b="1">
              <a:effectLst>
                <a:outerShdw blurRad="38100" dist="38100" dir="2700000" algn="tl">
                  <a:srgbClr val="000000">
                    <a:alpha val="43137"/>
                  </a:srgbClr>
                </a:outerShdw>
              </a:effectLst>
            </a:endParaRPr>
          </a:p>
        </p:txBody>
      </p:sp>
      <p:pic>
        <p:nvPicPr>
          <p:cNvPr id="22" name="תמונה 21">
            <a:extLst>
              <a:ext uri="{FF2B5EF4-FFF2-40B4-BE49-F238E27FC236}">
                <a16:creationId xmlns:a16="http://schemas.microsoft.com/office/drawing/2014/main" id="{6152B443-17AD-38BC-72B3-A78171998E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2711" y="185098"/>
            <a:ext cx="4006575" cy="1148653"/>
          </a:xfrm>
          <a:prstGeom prst="rect">
            <a:avLst/>
          </a:prstGeom>
        </p:spPr>
      </p:pic>
      <p:sp>
        <p:nvSpPr>
          <p:cNvPr id="3" name="כותרת משנה 2">
            <a:extLst>
              <a:ext uri="{FF2B5EF4-FFF2-40B4-BE49-F238E27FC236}">
                <a16:creationId xmlns:a16="http://schemas.microsoft.com/office/drawing/2014/main" id="{FE23E111-8885-EB58-671C-9C90179BE5DC}"/>
              </a:ext>
            </a:extLst>
          </p:cNvPr>
          <p:cNvSpPr txBox="1">
            <a:spLocks/>
          </p:cNvSpPr>
          <p:nvPr/>
        </p:nvSpPr>
        <p:spPr>
          <a:xfrm>
            <a:off x="3513951" y="3619807"/>
            <a:ext cx="5619031"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3000" b="1">
                <a:effectLst>
                  <a:outerShdw blurRad="38100" dist="38100" dir="2700000" algn="tl">
                    <a:srgbClr val="000000">
                      <a:alpha val="43137"/>
                    </a:srgbClr>
                  </a:outerShdw>
                </a:effectLst>
              </a:rPr>
              <a:t>עמודים 128-130</a:t>
            </a:r>
          </a:p>
        </p:txBody>
      </p:sp>
    </p:spTree>
    <p:extLst>
      <p:ext uri="{BB962C8B-B14F-4D97-AF65-F5344CB8AC3E}">
        <p14:creationId xmlns:p14="http://schemas.microsoft.com/office/powerpoint/2010/main" val="31041925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תמונה 22">
            <a:extLst>
              <a:ext uri="{FF2B5EF4-FFF2-40B4-BE49-F238E27FC236}">
                <a16:creationId xmlns:a16="http://schemas.microsoft.com/office/drawing/2014/main" id="{0EAD03CC-1050-5FBF-AEA3-34C9CB7AAF4A}"/>
              </a:ext>
            </a:extLst>
          </p:cNvPr>
          <p:cNvPicPr>
            <a:picLocks noChangeAspect="1"/>
          </p:cNvPicPr>
          <p:nvPr/>
        </p:nvPicPr>
        <p:blipFill rotWithShape="1">
          <a:blip r:embed="rId3"/>
          <a:srcRect l="-1" t="-12286" r="5880" b="20893"/>
          <a:stretch/>
        </p:blipFill>
        <p:spPr>
          <a:xfrm rot="5400000" flipH="1">
            <a:off x="-1719460" y="2616118"/>
            <a:ext cx="5965552" cy="2502568"/>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4" name="תמונה 3">
            <a:extLst>
              <a:ext uri="{FF2B5EF4-FFF2-40B4-BE49-F238E27FC236}">
                <a16:creationId xmlns:a16="http://schemas.microsoft.com/office/drawing/2014/main" id="{B50755E7-35C5-3FAC-E6DD-D5ED6F597E87}"/>
              </a:ext>
            </a:extLst>
          </p:cNvPr>
          <p:cNvPicPr>
            <a:picLocks noChangeAspect="1"/>
          </p:cNvPicPr>
          <p:nvPr/>
        </p:nvPicPr>
        <p:blipFill>
          <a:blip r:embed="rId5"/>
          <a:stretch>
            <a:fillRect/>
          </a:stretch>
        </p:blipFill>
        <p:spPr>
          <a:xfrm>
            <a:off x="1380489" y="2329877"/>
            <a:ext cx="10205022" cy="1385734"/>
          </a:xfrm>
          <a:prstGeom prst="rect">
            <a:avLst/>
          </a:prstGeom>
        </p:spPr>
      </p:pic>
    </p:spTree>
    <p:extLst>
      <p:ext uri="{BB962C8B-B14F-4D97-AF65-F5344CB8AC3E}">
        <p14:creationId xmlns:p14="http://schemas.microsoft.com/office/powerpoint/2010/main" val="2804741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תמונה 22">
            <a:extLst>
              <a:ext uri="{FF2B5EF4-FFF2-40B4-BE49-F238E27FC236}">
                <a16:creationId xmlns:a16="http://schemas.microsoft.com/office/drawing/2014/main" id="{0EAD03CC-1050-5FBF-AEA3-34C9CB7AAF4A}"/>
              </a:ext>
            </a:extLst>
          </p:cNvPr>
          <p:cNvPicPr>
            <a:picLocks noChangeAspect="1"/>
          </p:cNvPicPr>
          <p:nvPr/>
        </p:nvPicPr>
        <p:blipFill rotWithShape="1">
          <a:blip r:embed="rId3"/>
          <a:srcRect l="-1" t="-12286" r="5880" b="20893"/>
          <a:stretch/>
        </p:blipFill>
        <p:spPr>
          <a:xfrm rot="5400000" flipH="1">
            <a:off x="-1719460" y="2616118"/>
            <a:ext cx="5965552" cy="2502568"/>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3" name="תמונה 2">
            <a:extLst>
              <a:ext uri="{FF2B5EF4-FFF2-40B4-BE49-F238E27FC236}">
                <a16:creationId xmlns:a16="http://schemas.microsoft.com/office/drawing/2014/main" id="{A24E0444-8870-A34A-FCB6-C71E3046968B}"/>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b="33389"/>
          <a:stretch/>
        </p:blipFill>
        <p:spPr>
          <a:xfrm>
            <a:off x="3284932" y="399628"/>
            <a:ext cx="8678486" cy="2017896"/>
          </a:xfrm>
          <a:prstGeom prst="rect">
            <a:avLst/>
          </a:prstGeom>
        </p:spPr>
      </p:pic>
      <p:pic>
        <p:nvPicPr>
          <p:cNvPr id="5" name="תמונה 4">
            <a:extLst>
              <a:ext uri="{FF2B5EF4-FFF2-40B4-BE49-F238E27FC236}">
                <a16:creationId xmlns:a16="http://schemas.microsoft.com/office/drawing/2014/main" id="{0F83A617-2711-6CF8-D35A-DEEF34566B71}"/>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t="65302" b="11060"/>
          <a:stretch/>
        </p:blipFill>
        <p:spPr>
          <a:xfrm>
            <a:off x="3284932" y="2816260"/>
            <a:ext cx="8678486" cy="716080"/>
          </a:xfrm>
          <a:prstGeom prst="rect">
            <a:avLst/>
          </a:prstGeom>
        </p:spPr>
      </p:pic>
      <p:pic>
        <p:nvPicPr>
          <p:cNvPr id="6" name="תמונה 5">
            <a:extLst>
              <a:ext uri="{FF2B5EF4-FFF2-40B4-BE49-F238E27FC236}">
                <a16:creationId xmlns:a16="http://schemas.microsoft.com/office/drawing/2014/main" id="{436F75B4-A756-9DDD-4D07-341E4BD9CF6C}"/>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t="88458"/>
          <a:stretch/>
        </p:blipFill>
        <p:spPr>
          <a:xfrm>
            <a:off x="3284932" y="3931076"/>
            <a:ext cx="8678486" cy="349676"/>
          </a:xfrm>
          <a:prstGeom prst="rect">
            <a:avLst/>
          </a:prstGeom>
        </p:spPr>
      </p:pic>
    </p:spTree>
    <p:extLst>
      <p:ext uri="{BB962C8B-B14F-4D97-AF65-F5344CB8AC3E}">
        <p14:creationId xmlns:p14="http://schemas.microsoft.com/office/powerpoint/2010/main" val="2281365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תמונה 22">
            <a:extLst>
              <a:ext uri="{FF2B5EF4-FFF2-40B4-BE49-F238E27FC236}">
                <a16:creationId xmlns:a16="http://schemas.microsoft.com/office/drawing/2014/main" id="{0EAD03CC-1050-5FBF-AEA3-34C9CB7AAF4A}"/>
              </a:ext>
            </a:extLst>
          </p:cNvPr>
          <p:cNvPicPr>
            <a:picLocks noChangeAspect="1"/>
          </p:cNvPicPr>
          <p:nvPr/>
        </p:nvPicPr>
        <p:blipFill rotWithShape="1">
          <a:blip r:embed="rId3"/>
          <a:srcRect l="-1" t="-12286" r="5880" b="20893"/>
          <a:stretch/>
        </p:blipFill>
        <p:spPr>
          <a:xfrm rot="5400000" flipH="1">
            <a:off x="-1719460" y="2616118"/>
            <a:ext cx="5965552" cy="2502568"/>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3" name="תמונה 2">
            <a:extLst>
              <a:ext uri="{FF2B5EF4-FFF2-40B4-BE49-F238E27FC236}">
                <a16:creationId xmlns:a16="http://schemas.microsoft.com/office/drawing/2014/main" id="{AAEE47BD-585D-9322-DF42-F8F839912317}"/>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l="25179" b="43195"/>
          <a:stretch/>
        </p:blipFill>
        <p:spPr>
          <a:xfrm>
            <a:off x="5398718" y="304364"/>
            <a:ext cx="6557465" cy="1774957"/>
          </a:xfrm>
          <a:prstGeom prst="rect">
            <a:avLst/>
          </a:prstGeom>
          <a:ln>
            <a:noFill/>
          </a:ln>
          <a:effectLst>
            <a:outerShdw blurRad="190500" algn="tl" rotWithShape="0">
              <a:srgbClr val="000000">
                <a:alpha val="70000"/>
              </a:srgbClr>
            </a:outerShdw>
          </a:effectLst>
        </p:spPr>
      </p:pic>
      <p:pic>
        <p:nvPicPr>
          <p:cNvPr id="5" name="תמונה 4">
            <a:extLst>
              <a:ext uri="{FF2B5EF4-FFF2-40B4-BE49-F238E27FC236}">
                <a16:creationId xmlns:a16="http://schemas.microsoft.com/office/drawing/2014/main" id="{43DCBE0D-782F-27F4-2462-B9DCE01B1F25}"/>
              </a:ext>
            </a:extLst>
          </p:cNvPr>
          <p:cNvPicPr>
            <a:picLocks noChangeAspect="1"/>
          </p:cNvPicPr>
          <p:nvPr/>
        </p:nvPicPr>
        <p:blipFill rotWithShape="1">
          <a:blip r:embed="rId7"/>
          <a:srcRect l="1025" t="20658" r="76965" b="19210"/>
          <a:stretch/>
        </p:blipFill>
        <p:spPr>
          <a:xfrm>
            <a:off x="1003081" y="927229"/>
            <a:ext cx="2568485" cy="2501771"/>
          </a:xfrm>
          <a:prstGeom prst="ellipse">
            <a:avLst/>
          </a:prstGeom>
        </p:spPr>
      </p:pic>
      <p:pic>
        <p:nvPicPr>
          <p:cNvPr id="7" name="תמונה 6">
            <a:extLst>
              <a:ext uri="{FF2B5EF4-FFF2-40B4-BE49-F238E27FC236}">
                <a16:creationId xmlns:a16="http://schemas.microsoft.com/office/drawing/2014/main" id="{DA1E12F6-A92F-1A49-610A-49DD44967F85}"/>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40000"/>
                    </a14:imgEffect>
                  </a14:imgLayer>
                </a14:imgProps>
              </a:ext>
            </a:extLst>
          </a:blip>
          <a:stretch>
            <a:fillRect/>
          </a:stretch>
        </p:blipFill>
        <p:spPr>
          <a:xfrm>
            <a:off x="3505650" y="3163281"/>
            <a:ext cx="7944959" cy="952633"/>
          </a:xfrm>
          <a:prstGeom prst="rect">
            <a:avLst/>
          </a:prstGeom>
        </p:spPr>
      </p:pic>
    </p:spTree>
    <p:extLst>
      <p:ext uri="{BB962C8B-B14F-4D97-AF65-F5344CB8AC3E}">
        <p14:creationId xmlns:p14="http://schemas.microsoft.com/office/powerpoint/2010/main" val="2537261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תמונה 22">
            <a:extLst>
              <a:ext uri="{FF2B5EF4-FFF2-40B4-BE49-F238E27FC236}">
                <a16:creationId xmlns:a16="http://schemas.microsoft.com/office/drawing/2014/main" id="{0EAD03CC-1050-5FBF-AEA3-34C9CB7AAF4A}"/>
              </a:ext>
            </a:extLst>
          </p:cNvPr>
          <p:cNvPicPr>
            <a:picLocks noChangeAspect="1"/>
          </p:cNvPicPr>
          <p:nvPr/>
        </p:nvPicPr>
        <p:blipFill rotWithShape="1">
          <a:blip r:embed="rId3"/>
          <a:srcRect l="-1" t="-12286" r="5880" b="20893"/>
          <a:stretch/>
        </p:blipFill>
        <p:spPr>
          <a:xfrm rot="5400000" flipH="1">
            <a:off x="-1719460" y="2616118"/>
            <a:ext cx="5965552" cy="2502568"/>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5" name="תמונה 4">
            <a:extLst>
              <a:ext uri="{FF2B5EF4-FFF2-40B4-BE49-F238E27FC236}">
                <a16:creationId xmlns:a16="http://schemas.microsoft.com/office/drawing/2014/main" id="{43DCBE0D-782F-27F4-2462-B9DCE01B1F25}"/>
              </a:ext>
            </a:extLst>
          </p:cNvPr>
          <p:cNvPicPr>
            <a:picLocks noChangeAspect="1"/>
          </p:cNvPicPr>
          <p:nvPr/>
        </p:nvPicPr>
        <p:blipFill rotWithShape="1">
          <a:blip r:embed="rId5"/>
          <a:srcRect l="1025" t="20658" r="76965" b="19210"/>
          <a:stretch/>
        </p:blipFill>
        <p:spPr>
          <a:xfrm>
            <a:off x="1003081" y="927229"/>
            <a:ext cx="2568485" cy="2501771"/>
          </a:xfrm>
          <a:prstGeom prst="ellipse">
            <a:avLst/>
          </a:prstGeom>
        </p:spPr>
      </p:pic>
      <p:pic>
        <p:nvPicPr>
          <p:cNvPr id="4" name="תמונה 3">
            <a:extLst>
              <a:ext uri="{FF2B5EF4-FFF2-40B4-BE49-F238E27FC236}">
                <a16:creationId xmlns:a16="http://schemas.microsoft.com/office/drawing/2014/main" id="{0C3F449E-9FDD-192C-78AB-EBBBAEE8C6BE}"/>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5087917" y="622386"/>
            <a:ext cx="6525536" cy="609685"/>
          </a:xfrm>
          <a:prstGeom prst="rect">
            <a:avLst/>
          </a:prstGeom>
          <a:ln>
            <a:noFill/>
          </a:ln>
          <a:effectLst>
            <a:outerShdw blurRad="190500" algn="tl" rotWithShape="0">
              <a:srgbClr val="000000">
                <a:alpha val="70000"/>
              </a:srgbClr>
            </a:outerShdw>
          </a:effectLst>
        </p:spPr>
      </p:pic>
      <p:pic>
        <p:nvPicPr>
          <p:cNvPr id="8" name="תמונה 7">
            <a:extLst>
              <a:ext uri="{FF2B5EF4-FFF2-40B4-BE49-F238E27FC236}">
                <a16:creationId xmlns:a16="http://schemas.microsoft.com/office/drawing/2014/main" id="{C4BAE06E-3AA5-966D-3677-4C5DF20B62BA}"/>
              </a:ext>
            </a:extLst>
          </p:cNvPr>
          <p:cNvPicPr>
            <a:picLocks noChangeAspect="1"/>
          </p:cNvPicPr>
          <p:nvPr/>
        </p:nvPicPr>
        <p:blipFill rotWithShape="1">
          <a:blip r:embed="rId8">
            <a:extLst>
              <a:ext uri="{BEBA8EAE-BF5A-486C-A8C5-ECC9F3942E4B}">
                <a14:imgProps xmlns:a14="http://schemas.microsoft.com/office/drawing/2010/main">
                  <a14:imgLayer r:embed="rId9">
                    <a14:imgEffect>
                      <a14:brightnessContrast contrast="40000"/>
                    </a14:imgEffect>
                  </a14:imgLayer>
                </a14:imgProps>
              </a:ext>
            </a:extLst>
          </a:blip>
          <a:srcRect b="88532"/>
          <a:stretch/>
        </p:blipFill>
        <p:spPr>
          <a:xfrm>
            <a:off x="3058349" y="3375764"/>
            <a:ext cx="8278380" cy="384560"/>
          </a:xfrm>
          <a:prstGeom prst="rect">
            <a:avLst/>
          </a:prstGeom>
        </p:spPr>
      </p:pic>
      <p:pic>
        <p:nvPicPr>
          <p:cNvPr id="9" name="תמונה 8">
            <a:extLst>
              <a:ext uri="{FF2B5EF4-FFF2-40B4-BE49-F238E27FC236}">
                <a16:creationId xmlns:a16="http://schemas.microsoft.com/office/drawing/2014/main" id="{981A5F7A-FACA-CD19-328A-01EFDEF74F64}"/>
              </a:ext>
            </a:extLst>
          </p:cNvPr>
          <p:cNvPicPr>
            <a:picLocks noChangeAspect="1"/>
          </p:cNvPicPr>
          <p:nvPr/>
        </p:nvPicPr>
        <p:blipFill rotWithShape="1">
          <a:blip r:embed="rId8">
            <a:extLst>
              <a:ext uri="{BEBA8EAE-BF5A-486C-A8C5-ECC9F3942E4B}">
                <a14:imgProps xmlns:a14="http://schemas.microsoft.com/office/drawing/2010/main">
                  <a14:imgLayer r:embed="rId9">
                    <a14:imgEffect>
                      <a14:brightnessContrast contrast="40000"/>
                    </a14:imgEffect>
                  </a14:imgLayer>
                </a14:imgProps>
              </a:ext>
            </a:extLst>
          </a:blip>
          <a:srcRect t="70060" b="813"/>
          <a:stretch/>
        </p:blipFill>
        <p:spPr>
          <a:xfrm>
            <a:off x="3058349" y="3753430"/>
            <a:ext cx="8278380" cy="976717"/>
          </a:xfrm>
          <a:prstGeom prst="rect">
            <a:avLst/>
          </a:prstGeom>
        </p:spPr>
      </p:pic>
    </p:spTree>
    <p:extLst>
      <p:ext uri="{BB962C8B-B14F-4D97-AF65-F5344CB8AC3E}">
        <p14:creationId xmlns:p14="http://schemas.microsoft.com/office/powerpoint/2010/main" val="511684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תמונה 22">
            <a:extLst>
              <a:ext uri="{FF2B5EF4-FFF2-40B4-BE49-F238E27FC236}">
                <a16:creationId xmlns:a16="http://schemas.microsoft.com/office/drawing/2014/main" id="{0EAD03CC-1050-5FBF-AEA3-34C9CB7AAF4A}"/>
              </a:ext>
            </a:extLst>
          </p:cNvPr>
          <p:cNvPicPr>
            <a:picLocks noChangeAspect="1"/>
          </p:cNvPicPr>
          <p:nvPr/>
        </p:nvPicPr>
        <p:blipFill rotWithShape="1">
          <a:blip r:embed="rId3"/>
          <a:srcRect l="-1" t="-12286" r="5880" b="20893"/>
          <a:stretch/>
        </p:blipFill>
        <p:spPr>
          <a:xfrm rot="5400000" flipH="1">
            <a:off x="-1719460" y="2616118"/>
            <a:ext cx="5965552" cy="2502568"/>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5" name="תמונה 4">
            <a:extLst>
              <a:ext uri="{FF2B5EF4-FFF2-40B4-BE49-F238E27FC236}">
                <a16:creationId xmlns:a16="http://schemas.microsoft.com/office/drawing/2014/main" id="{43DCBE0D-782F-27F4-2462-B9DCE01B1F25}"/>
              </a:ext>
            </a:extLst>
          </p:cNvPr>
          <p:cNvPicPr>
            <a:picLocks noChangeAspect="1"/>
          </p:cNvPicPr>
          <p:nvPr/>
        </p:nvPicPr>
        <p:blipFill rotWithShape="1">
          <a:blip r:embed="rId5"/>
          <a:srcRect l="1025" t="20658" r="76965" b="19210"/>
          <a:stretch/>
        </p:blipFill>
        <p:spPr>
          <a:xfrm>
            <a:off x="926977" y="884626"/>
            <a:ext cx="2568485" cy="2501771"/>
          </a:xfrm>
          <a:prstGeom prst="ellipse">
            <a:avLst/>
          </a:prstGeom>
        </p:spPr>
      </p:pic>
      <p:pic>
        <p:nvPicPr>
          <p:cNvPr id="9" name="תמונה 8">
            <a:extLst>
              <a:ext uri="{FF2B5EF4-FFF2-40B4-BE49-F238E27FC236}">
                <a16:creationId xmlns:a16="http://schemas.microsoft.com/office/drawing/2014/main" id="{8CB724E2-9D15-96A0-2A2C-7BAB8F92D95F}"/>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7214997" y="446224"/>
            <a:ext cx="4601217" cy="619211"/>
          </a:xfrm>
          <a:prstGeom prst="rect">
            <a:avLst/>
          </a:prstGeom>
          <a:ln>
            <a:noFill/>
          </a:ln>
          <a:effectLst>
            <a:outerShdw blurRad="190500" algn="tl" rotWithShape="0">
              <a:srgbClr val="000000">
                <a:alpha val="70000"/>
              </a:srgbClr>
            </a:outerShdw>
          </a:effectLst>
        </p:spPr>
      </p:pic>
      <p:pic>
        <p:nvPicPr>
          <p:cNvPr id="11" name="תמונה 10">
            <a:extLst>
              <a:ext uri="{FF2B5EF4-FFF2-40B4-BE49-F238E27FC236}">
                <a16:creationId xmlns:a16="http://schemas.microsoft.com/office/drawing/2014/main" id="{DB96C65E-C0C3-1E45-CFE9-7E1C270C2F41}"/>
              </a:ext>
            </a:extLst>
          </p:cNvPr>
          <p:cNvPicPr>
            <a:picLocks noChangeAspect="1"/>
          </p:cNvPicPr>
          <p:nvPr/>
        </p:nvPicPr>
        <p:blipFill rotWithShape="1">
          <a:blip r:embed="rId8">
            <a:extLst>
              <a:ext uri="{BEBA8EAE-BF5A-486C-A8C5-ECC9F3942E4B}">
                <a14:imgProps xmlns:a14="http://schemas.microsoft.com/office/drawing/2010/main">
                  <a14:imgLayer r:embed="rId9">
                    <a14:imgEffect>
                      <a14:brightnessContrast contrast="40000"/>
                    </a14:imgEffect>
                  </a14:imgLayer>
                </a14:imgProps>
              </a:ext>
            </a:extLst>
          </a:blip>
          <a:srcRect b="69626"/>
          <a:stretch/>
        </p:blipFill>
        <p:spPr>
          <a:xfrm>
            <a:off x="3899107" y="1708224"/>
            <a:ext cx="7516274" cy="619211"/>
          </a:xfrm>
          <a:prstGeom prst="rect">
            <a:avLst/>
          </a:prstGeom>
        </p:spPr>
      </p:pic>
      <p:pic>
        <p:nvPicPr>
          <p:cNvPr id="12" name="תמונה 11">
            <a:extLst>
              <a:ext uri="{FF2B5EF4-FFF2-40B4-BE49-F238E27FC236}">
                <a16:creationId xmlns:a16="http://schemas.microsoft.com/office/drawing/2014/main" id="{CBCD6A0A-C0D5-627F-F3AE-3BD81EA75969}"/>
              </a:ext>
            </a:extLst>
          </p:cNvPr>
          <p:cNvPicPr>
            <a:picLocks noChangeAspect="1"/>
          </p:cNvPicPr>
          <p:nvPr/>
        </p:nvPicPr>
        <p:blipFill rotWithShape="1">
          <a:blip r:embed="rId8">
            <a:extLst>
              <a:ext uri="{BEBA8EAE-BF5A-486C-A8C5-ECC9F3942E4B}">
                <a14:imgProps xmlns:a14="http://schemas.microsoft.com/office/drawing/2010/main">
                  <a14:imgLayer r:embed="rId9">
                    <a14:imgEffect>
                      <a14:brightnessContrast contrast="40000"/>
                    </a14:imgEffect>
                  </a14:imgLayer>
                </a14:imgProps>
              </a:ext>
            </a:extLst>
          </a:blip>
          <a:srcRect t="32847"/>
          <a:stretch/>
        </p:blipFill>
        <p:spPr>
          <a:xfrm>
            <a:off x="3899107" y="2523452"/>
            <a:ext cx="7516274" cy="1369002"/>
          </a:xfrm>
          <a:prstGeom prst="rect">
            <a:avLst/>
          </a:prstGeom>
        </p:spPr>
      </p:pic>
    </p:spTree>
    <p:extLst>
      <p:ext uri="{BB962C8B-B14F-4D97-AF65-F5344CB8AC3E}">
        <p14:creationId xmlns:p14="http://schemas.microsoft.com/office/powerpoint/2010/main" val="1987884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תמונה 22">
            <a:extLst>
              <a:ext uri="{FF2B5EF4-FFF2-40B4-BE49-F238E27FC236}">
                <a16:creationId xmlns:a16="http://schemas.microsoft.com/office/drawing/2014/main" id="{0EAD03CC-1050-5FBF-AEA3-34C9CB7AAF4A}"/>
              </a:ext>
            </a:extLst>
          </p:cNvPr>
          <p:cNvPicPr>
            <a:picLocks noChangeAspect="1"/>
          </p:cNvPicPr>
          <p:nvPr/>
        </p:nvPicPr>
        <p:blipFill rotWithShape="1">
          <a:blip r:embed="rId3"/>
          <a:srcRect l="-1" t="-12286" r="5880" b="20893"/>
          <a:stretch/>
        </p:blipFill>
        <p:spPr>
          <a:xfrm rot="5400000" flipH="1">
            <a:off x="-1719460" y="2616118"/>
            <a:ext cx="5965552" cy="2502568"/>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3" name="תמונה 2">
            <a:extLst>
              <a:ext uri="{FF2B5EF4-FFF2-40B4-BE49-F238E27FC236}">
                <a16:creationId xmlns:a16="http://schemas.microsoft.com/office/drawing/2014/main" id="{E3D194AF-4B1F-898B-92EE-CE3937B59A01}"/>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6789475" y="305838"/>
            <a:ext cx="5001323" cy="1962424"/>
          </a:xfrm>
          <a:prstGeom prst="rect">
            <a:avLst/>
          </a:prstGeom>
          <a:ln>
            <a:noFill/>
          </a:ln>
          <a:effectLst>
            <a:outerShdw blurRad="190500" algn="tl" rotWithShape="0">
              <a:srgbClr val="000000">
                <a:alpha val="70000"/>
              </a:srgbClr>
            </a:outerShdw>
          </a:effectLst>
        </p:spPr>
      </p:pic>
      <p:pic>
        <p:nvPicPr>
          <p:cNvPr id="6" name="תמונה 5">
            <a:extLst>
              <a:ext uri="{FF2B5EF4-FFF2-40B4-BE49-F238E27FC236}">
                <a16:creationId xmlns:a16="http://schemas.microsoft.com/office/drawing/2014/main" id="{603DEBE8-CA28-C260-A067-BFFA8ED7069E}"/>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Lst>
          </a:blip>
          <a:stretch>
            <a:fillRect/>
          </a:stretch>
        </p:blipFill>
        <p:spPr>
          <a:xfrm>
            <a:off x="3296913" y="2576393"/>
            <a:ext cx="8078327" cy="1705213"/>
          </a:xfrm>
          <a:prstGeom prst="rect">
            <a:avLst/>
          </a:prstGeom>
        </p:spPr>
      </p:pic>
    </p:spTree>
    <p:extLst>
      <p:ext uri="{BB962C8B-B14F-4D97-AF65-F5344CB8AC3E}">
        <p14:creationId xmlns:p14="http://schemas.microsoft.com/office/powerpoint/2010/main" val="3480902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תמונה 22">
            <a:extLst>
              <a:ext uri="{FF2B5EF4-FFF2-40B4-BE49-F238E27FC236}">
                <a16:creationId xmlns:a16="http://schemas.microsoft.com/office/drawing/2014/main" id="{0EAD03CC-1050-5FBF-AEA3-34C9CB7AAF4A}"/>
              </a:ext>
            </a:extLst>
          </p:cNvPr>
          <p:cNvPicPr>
            <a:picLocks noChangeAspect="1"/>
          </p:cNvPicPr>
          <p:nvPr/>
        </p:nvPicPr>
        <p:blipFill rotWithShape="1">
          <a:blip r:embed="rId3"/>
          <a:srcRect l="-1" t="-12286" r="5880" b="20893"/>
          <a:stretch/>
        </p:blipFill>
        <p:spPr>
          <a:xfrm rot="5400000" flipH="1">
            <a:off x="-1719460" y="2616118"/>
            <a:ext cx="5965552" cy="2502568"/>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3" name="תמונה 2">
            <a:extLst>
              <a:ext uri="{FF2B5EF4-FFF2-40B4-BE49-F238E27FC236}">
                <a16:creationId xmlns:a16="http://schemas.microsoft.com/office/drawing/2014/main" id="{E3D194AF-4B1F-898B-92EE-CE3937B59A01}"/>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t="51437" r="1579" b="13457"/>
          <a:stretch/>
        </p:blipFill>
        <p:spPr>
          <a:xfrm>
            <a:off x="6789475" y="540160"/>
            <a:ext cx="4922361" cy="688932"/>
          </a:xfrm>
          <a:prstGeom prst="rect">
            <a:avLst/>
          </a:prstGeom>
          <a:ln>
            <a:noFill/>
          </a:ln>
          <a:effectLst>
            <a:outerShdw blurRad="190500" algn="tl" rotWithShape="0">
              <a:srgbClr val="000000">
                <a:alpha val="70000"/>
              </a:srgbClr>
            </a:outerShdw>
          </a:effectLst>
        </p:spPr>
      </p:pic>
      <p:pic>
        <p:nvPicPr>
          <p:cNvPr id="4" name="תמונה 3">
            <a:extLst>
              <a:ext uri="{FF2B5EF4-FFF2-40B4-BE49-F238E27FC236}">
                <a16:creationId xmlns:a16="http://schemas.microsoft.com/office/drawing/2014/main" id="{19AA8098-1B61-2ECB-D83B-D57795BFB21E}"/>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Lst>
          </a:blip>
          <a:stretch>
            <a:fillRect/>
          </a:stretch>
        </p:blipFill>
        <p:spPr>
          <a:xfrm>
            <a:off x="8034673" y="1474057"/>
            <a:ext cx="3677163" cy="285790"/>
          </a:xfrm>
          <a:prstGeom prst="rect">
            <a:avLst/>
          </a:prstGeom>
          <a:ln>
            <a:noFill/>
          </a:ln>
          <a:effectLst>
            <a:outerShdw blurRad="190500" algn="tl" rotWithShape="0">
              <a:srgbClr val="000000">
                <a:alpha val="70000"/>
              </a:srgbClr>
            </a:outerShdw>
          </a:effectLst>
        </p:spPr>
      </p:pic>
      <p:pic>
        <p:nvPicPr>
          <p:cNvPr id="7" name="תמונה 6">
            <a:extLst>
              <a:ext uri="{FF2B5EF4-FFF2-40B4-BE49-F238E27FC236}">
                <a16:creationId xmlns:a16="http://schemas.microsoft.com/office/drawing/2014/main" id="{E28892AA-F70A-8FA6-BF3E-F64360C95CB7}"/>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contrast="40000"/>
                    </a14:imgEffect>
                  </a14:imgLayer>
                </a14:imgProps>
              </a:ext>
            </a:extLst>
          </a:blip>
          <a:stretch>
            <a:fillRect/>
          </a:stretch>
        </p:blipFill>
        <p:spPr>
          <a:xfrm>
            <a:off x="5071501" y="2238209"/>
            <a:ext cx="6182588" cy="2381582"/>
          </a:xfrm>
          <a:prstGeom prst="rect">
            <a:avLst/>
          </a:prstGeom>
        </p:spPr>
      </p:pic>
    </p:spTree>
    <p:extLst>
      <p:ext uri="{BB962C8B-B14F-4D97-AF65-F5344CB8AC3E}">
        <p14:creationId xmlns:p14="http://schemas.microsoft.com/office/powerpoint/2010/main" val="2229577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תמונה 22">
            <a:extLst>
              <a:ext uri="{FF2B5EF4-FFF2-40B4-BE49-F238E27FC236}">
                <a16:creationId xmlns:a16="http://schemas.microsoft.com/office/drawing/2014/main" id="{0EAD03CC-1050-5FBF-AEA3-34C9CB7AAF4A}"/>
              </a:ext>
            </a:extLst>
          </p:cNvPr>
          <p:cNvPicPr>
            <a:picLocks noChangeAspect="1"/>
          </p:cNvPicPr>
          <p:nvPr/>
        </p:nvPicPr>
        <p:blipFill rotWithShape="1">
          <a:blip r:embed="rId3"/>
          <a:srcRect l="-1" t="-12286" r="5880" b="20893"/>
          <a:stretch/>
        </p:blipFill>
        <p:spPr>
          <a:xfrm rot="5400000" flipH="1">
            <a:off x="-1719460" y="2616118"/>
            <a:ext cx="5965552" cy="2502568"/>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3" name="תמונה 2">
            <a:extLst>
              <a:ext uri="{FF2B5EF4-FFF2-40B4-BE49-F238E27FC236}">
                <a16:creationId xmlns:a16="http://schemas.microsoft.com/office/drawing/2014/main" id="{E3D194AF-4B1F-898B-92EE-CE3937B59A01}"/>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t="51437" r="1579" b="13457"/>
          <a:stretch/>
        </p:blipFill>
        <p:spPr>
          <a:xfrm>
            <a:off x="6789475" y="540160"/>
            <a:ext cx="4922361" cy="688932"/>
          </a:xfrm>
          <a:prstGeom prst="rect">
            <a:avLst/>
          </a:prstGeom>
          <a:ln>
            <a:noFill/>
          </a:ln>
          <a:effectLst>
            <a:outerShdw blurRad="190500" algn="tl" rotWithShape="0">
              <a:srgbClr val="000000">
                <a:alpha val="70000"/>
              </a:srgbClr>
            </a:outerShdw>
          </a:effectLst>
        </p:spPr>
      </p:pic>
      <p:pic>
        <p:nvPicPr>
          <p:cNvPr id="5" name="תמונה 4">
            <a:extLst>
              <a:ext uri="{FF2B5EF4-FFF2-40B4-BE49-F238E27FC236}">
                <a16:creationId xmlns:a16="http://schemas.microsoft.com/office/drawing/2014/main" id="{7A02F016-C7AD-3229-E131-1D9FFD22B47F}"/>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Lst>
          </a:blip>
          <a:stretch>
            <a:fillRect/>
          </a:stretch>
        </p:blipFill>
        <p:spPr>
          <a:xfrm>
            <a:off x="8510989" y="1570334"/>
            <a:ext cx="3200847" cy="295316"/>
          </a:xfrm>
          <a:prstGeom prst="rect">
            <a:avLst/>
          </a:prstGeom>
          <a:ln>
            <a:noFill/>
          </a:ln>
          <a:effectLst>
            <a:outerShdw blurRad="190500" algn="tl" rotWithShape="0">
              <a:srgbClr val="000000">
                <a:alpha val="70000"/>
              </a:srgbClr>
            </a:outerShdw>
          </a:effectLst>
        </p:spPr>
      </p:pic>
      <p:pic>
        <p:nvPicPr>
          <p:cNvPr id="8" name="תמונה 7">
            <a:extLst>
              <a:ext uri="{FF2B5EF4-FFF2-40B4-BE49-F238E27FC236}">
                <a16:creationId xmlns:a16="http://schemas.microsoft.com/office/drawing/2014/main" id="{59820BA9-5027-529A-2E73-CBB9143F17B6}"/>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contrast="40000"/>
                    </a14:imgEffect>
                  </a14:imgLayer>
                </a14:imgProps>
              </a:ext>
            </a:extLst>
          </a:blip>
          <a:stretch>
            <a:fillRect/>
          </a:stretch>
        </p:blipFill>
        <p:spPr>
          <a:xfrm>
            <a:off x="5278262" y="2206892"/>
            <a:ext cx="5944430" cy="1991003"/>
          </a:xfrm>
          <a:prstGeom prst="rect">
            <a:avLst/>
          </a:prstGeom>
        </p:spPr>
      </p:pic>
    </p:spTree>
    <p:extLst>
      <p:ext uri="{BB962C8B-B14F-4D97-AF65-F5344CB8AC3E}">
        <p14:creationId xmlns:p14="http://schemas.microsoft.com/office/powerpoint/2010/main" val="1702894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תמונה 22">
            <a:extLst>
              <a:ext uri="{FF2B5EF4-FFF2-40B4-BE49-F238E27FC236}">
                <a16:creationId xmlns:a16="http://schemas.microsoft.com/office/drawing/2014/main" id="{0EAD03CC-1050-5FBF-AEA3-34C9CB7AAF4A}"/>
              </a:ext>
            </a:extLst>
          </p:cNvPr>
          <p:cNvPicPr>
            <a:picLocks noChangeAspect="1"/>
          </p:cNvPicPr>
          <p:nvPr/>
        </p:nvPicPr>
        <p:blipFill rotWithShape="1">
          <a:blip r:embed="rId3"/>
          <a:srcRect l="-1" t="-12286" r="5880" b="20893"/>
          <a:stretch/>
        </p:blipFill>
        <p:spPr>
          <a:xfrm rot="5400000" flipH="1">
            <a:off x="-1719460" y="2616118"/>
            <a:ext cx="5965552" cy="2502568"/>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3" name="תמונה 2">
            <a:extLst>
              <a:ext uri="{FF2B5EF4-FFF2-40B4-BE49-F238E27FC236}">
                <a16:creationId xmlns:a16="http://schemas.microsoft.com/office/drawing/2014/main" id="{E3D194AF-4B1F-898B-92EE-CE3937B59A01}"/>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t="51437" r="1579" b="13457"/>
          <a:stretch/>
        </p:blipFill>
        <p:spPr>
          <a:xfrm>
            <a:off x="6789475" y="540160"/>
            <a:ext cx="4922361" cy="688932"/>
          </a:xfrm>
          <a:prstGeom prst="rect">
            <a:avLst/>
          </a:prstGeom>
          <a:ln>
            <a:noFill/>
          </a:ln>
          <a:effectLst>
            <a:outerShdw blurRad="190500" algn="tl" rotWithShape="0">
              <a:srgbClr val="000000">
                <a:alpha val="70000"/>
              </a:srgbClr>
            </a:outerShdw>
          </a:effectLst>
        </p:spPr>
      </p:pic>
      <p:pic>
        <p:nvPicPr>
          <p:cNvPr id="4" name="תמונה 3">
            <a:extLst>
              <a:ext uri="{FF2B5EF4-FFF2-40B4-BE49-F238E27FC236}">
                <a16:creationId xmlns:a16="http://schemas.microsoft.com/office/drawing/2014/main" id="{9BB2DB93-5D53-E883-92C6-AC76D96774FA}"/>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Lst>
          </a:blip>
          <a:stretch>
            <a:fillRect/>
          </a:stretch>
        </p:blipFill>
        <p:spPr>
          <a:xfrm>
            <a:off x="4805247" y="1549750"/>
            <a:ext cx="6906589" cy="276264"/>
          </a:xfrm>
          <a:prstGeom prst="rect">
            <a:avLst/>
          </a:prstGeom>
          <a:ln>
            <a:noFill/>
          </a:ln>
          <a:effectLst>
            <a:outerShdw blurRad="190500" algn="tl" rotWithShape="0">
              <a:srgbClr val="000000">
                <a:alpha val="70000"/>
              </a:srgbClr>
            </a:outerShdw>
          </a:effectLst>
        </p:spPr>
      </p:pic>
      <p:pic>
        <p:nvPicPr>
          <p:cNvPr id="7" name="תמונה 6">
            <a:extLst>
              <a:ext uri="{FF2B5EF4-FFF2-40B4-BE49-F238E27FC236}">
                <a16:creationId xmlns:a16="http://schemas.microsoft.com/office/drawing/2014/main" id="{EDBF6E6B-83C6-C0DE-2082-7D9C61CEF473}"/>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contrast="40000"/>
                    </a14:imgEffect>
                  </a14:imgLayer>
                </a14:imgProps>
              </a:ext>
            </a:extLst>
          </a:blip>
          <a:stretch>
            <a:fillRect/>
          </a:stretch>
        </p:blipFill>
        <p:spPr>
          <a:xfrm>
            <a:off x="3197043" y="2247926"/>
            <a:ext cx="8164064" cy="1619476"/>
          </a:xfrm>
          <a:prstGeom prst="rect">
            <a:avLst/>
          </a:prstGeom>
        </p:spPr>
      </p:pic>
      <p:pic>
        <p:nvPicPr>
          <p:cNvPr id="10" name="תמונה 9">
            <a:extLst>
              <a:ext uri="{FF2B5EF4-FFF2-40B4-BE49-F238E27FC236}">
                <a16:creationId xmlns:a16="http://schemas.microsoft.com/office/drawing/2014/main" id="{35902F0A-77EC-A031-8E84-39A0043D02B7}"/>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contrast="40000"/>
                    </a14:imgEffect>
                  </a14:imgLayer>
                </a14:imgProps>
              </a:ext>
            </a:extLst>
          </a:blip>
          <a:stretch>
            <a:fillRect/>
          </a:stretch>
        </p:blipFill>
        <p:spPr>
          <a:xfrm>
            <a:off x="2787411" y="4289314"/>
            <a:ext cx="8573696" cy="676369"/>
          </a:xfrm>
          <a:prstGeom prst="rect">
            <a:avLst/>
          </a:prstGeom>
        </p:spPr>
      </p:pic>
    </p:spTree>
    <p:extLst>
      <p:ext uri="{BB962C8B-B14F-4D97-AF65-F5344CB8AC3E}">
        <p14:creationId xmlns:p14="http://schemas.microsoft.com/office/powerpoint/2010/main" val="2156818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תמונה 22">
            <a:extLst>
              <a:ext uri="{FF2B5EF4-FFF2-40B4-BE49-F238E27FC236}">
                <a16:creationId xmlns:a16="http://schemas.microsoft.com/office/drawing/2014/main" id="{0EAD03CC-1050-5FBF-AEA3-34C9CB7AAF4A}"/>
              </a:ext>
            </a:extLst>
          </p:cNvPr>
          <p:cNvPicPr>
            <a:picLocks noChangeAspect="1"/>
          </p:cNvPicPr>
          <p:nvPr/>
        </p:nvPicPr>
        <p:blipFill rotWithShape="1">
          <a:blip r:embed="rId3"/>
          <a:srcRect l="-1" t="-12286" r="5880" b="20893"/>
          <a:stretch/>
        </p:blipFill>
        <p:spPr>
          <a:xfrm rot="5400000" flipH="1">
            <a:off x="-1719460" y="2616118"/>
            <a:ext cx="5965552" cy="2502568"/>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3" name="תמונה 2">
            <a:extLst>
              <a:ext uri="{FF2B5EF4-FFF2-40B4-BE49-F238E27FC236}">
                <a16:creationId xmlns:a16="http://schemas.microsoft.com/office/drawing/2014/main" id="{26955796-319B-6F57-ED75-85A0632EC685}"/>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4880510" y="446224"/>
            <a:ext cx="6960256" cy="2382701"/>
          </a:xfrm>
          <a:prstGeom prst="rect">
            <a:avLst/>
          </a:prstGeom>
          <a:ln>
            <a:noFill/>
          </a:ln>
          <a:effectLst>
            <a:outerShdw blurRad="190500" algn="tl" rotWithShape="0">
              <a:srgbClr val="000000">
                <a:alpha val="70000"/>
              </a:srgbClr>
            </a:outerShdw>
          </a:effectLst>
        </p:spPr>
      </p:pic>
      <p:sp>
        <p:nvSpPr>
          <p:cNvPr id="6" name="תיבת טקסט 5">
            <a:extLst>
              <a:ext uri="{FF2B5EF4-FFF2-40B4-BE49-F238E27FC236}">
                <a16:creationId xmlns:a16="http://schemas.microsoft.com/office/drawing/2014/main" id="{6F99211F-6502-137E-31AE-02633A544A7C}"/>
              </a:ext>
            </a:extLst>
          </p:cNvPr>
          <p:cNvSpPr txBox="1"/>
          <p:nvPr/>
        </p:nvSpPr>
        <p:spPr>
          <a:xfrm>
            <a:off x="3328988" y="3209062"/>
            <a:ext cx="8511778" cy="2135200"/>
          </a:xfrm>
          <a:prstGeom prst="rect">
            <a:avLst/>
          </a:prstGeom>
          <a:noFill/>
        </p:spPr>
        <p:txBody>
          <a:bodyPr wrap="square">
            <a:spAutoFit/>
          </a:bodyPr>
          <a:lstStyle/>
          <a:p>
            <a:pPr>
              <a:lnSpc>
                <a:spcPct val="150000"/>
              </a:lnSpc>
            </a:pPr>
            <a:r>
              <a:rPr lang="he-IL">
                <a:latin typeface="David" panose="020E0502060401010101" pitchFamily="34" charset="-79"/>
                <a:cs typeface="David" panose="020E0502060401010101" pitchFamily="34" charset="-79"/>
              </a:rPr>
              <a:t>הטענות של מעין, לביא ושירה נכונות. </a:t>
            </a:r>
          </a:p>
          <a:p>
            <a:pPr marL="285750" indent="-285750">
              <a:lnSpc>
                <a:spcPct val="150000"/>
              </a:lnSpc>
              <a:buFont typeface="Arial" panose="020B0604020202020204" pitchFamily="34" charset="0"/>
              <a:buChar char="•"/>
            </a:pPr>
            <a:r>
              <a:rPr lang="he-IL">
                <a:latin typeface="David" panose="020E0502060401010101" pitchFamily="34" charset="-79"/>
                <a:cs typeface="David" panose="020E0502060401010101" pitchFamily="34" charset="-79"/>
              </a:rPr>
              <a:t>הטענה של מעין נכונה, מכיוון שאם כל הציונים ,70 אזי ברור שהממוצע (סכום הציונים לחלק למספר הציונים) יהיה גם 70.</a:t>
            </a:r>
          </a:p>
          <a:p>
            <a:pPr marL="285750" indent="-285750">
              <a:lnSpc>
                <a:spcPct val="150000"/>
              </a:lnSpc>
              <a:buFont typeface="Arial" panose="020B0604020202020204" pitchFamily="34" charset="0"/>
              <a:buChar char="•"/>
            </a:pPr>
            <a:r>
              <a:rPr lang="he-IL">
                <a:latin typeface="David" panose="020E0502060401010101" pitchFamily="34" charset="-79"/>
                <a:cs typeface="David" panose="020E0502060401010101" pitchFamily="34" charset="-79"/>
              </a:rPr>
              <a:t>הטענה של לביא נכונה, כי הממוצע של כל זוג ציונים הוא 70 (70 = 2 : (80 + 60)). </a:t>
            </a:r>
          </a:p>
          <a:p>
            <a:pPr marL="285750" indent="-285750">
              <a:lnSpc>
                <a:spcPct val="150000"/>
              </a:lnSpc>
              <a:buFont typeface="Arial" panose="020B0604020202020204" pitchFamily="34" charset="0"/>
              <a:buChar char="•"/>
            </a:pPr>
            <a:r>
              <a:rPr lang="he-IL">
                <a:latin typeface="David" panose="020E0502060401010101" pitchFamily="34" charset="-79"/>
                <a:cs typeface="David" panose="020E0502060401010101" pitchFamily="34" charset="-79"/>
              </a:rPr>
              <a:t>הטענה של שירה נכונה, כי הממוצע של כל שלשת ציונים הוא 70 (70 = 3 : (70 + 50 + 90)).</a:t>
            </a:r>
            <a:endParaRPr lang="en-US">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2148728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תמונה 22">
            <a:extLst>
              <a:ext uri="{FF2B5EF4-FFF2-40B4-BE49-F238E27FC236}">
                <a16:creationId xmlns:a16="http://schemas.microsoft.com/office/drawing/2014/main" id="{0EAD03CC-1050-5FBF-AEA3-34C9CB7AAF4A}"/>
              </a:ext>
            </a:extLst>
          </p:cNvPr>
          <p:cNvPicPr>
            <a:picLocks noChangeAspect="1"/>
          </p:cNvPicPr>
          <p:nvPr/>
        </p:nvPicPr>
        <p:blipFill rotWithShape="1">
          <a:blip r:embed="rId3"/>
          <a:srcRect l="-1" t="-12286" r="5880" b="20893"/>
          <a:stretch/>
        </p:blipFill>
        <p:spPr>
          <a:xfrm rot="5400000" flipH="1">
            <a:off x="-1719460" y="2616118"/>
            <a:ext cx="5965552" cy="2502568"/>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sp>
        <p:nvSpPr>
          <p:cNvPr id="5" name="תיבת טקסט 4">
            <a:extLst>
              <a:ext uri="{FF2B5EF4-FFF2-40B4-BE49-F238E27FC236}">
                <a16:creationId xmlns:a16="http://schemas.microsoft.com/office/drawing/2014/main" id="{9133B495-53F9-3849-EE20-19E4A04832AD}"/>
              </a:ext>
            </a:extLst>
          </p:cNvPr>
          <p:cNvSpPr txBox="1"/>
          <p:nvPr/>
        </p:nvSpPr>
        <p:spPr>
          <a:xfrm>
            <a:off x="3594970" y="884626"/>
            <a:ext cx="7437328" cy="3797193"/>
          </a:xfrm>
          <a:prstGeom prst="rect">
            <a:avLst/>
          </a:prstGeom>
          <a:noFill/>
        </p:spPr>
        <p:txBody>
          <a:bodyPr wrap="square">
            <a:spAutoFit/>
          </a:bodyPr>
          <a:lstStyle/>
          <a:p>
            <a:pPr>
              <a:lnSpc>
                <a:spcPct val="150000"/>
              </a:lnSpc>
            </a:pPr>
            <a:r>
              <a:rPr lang="he-IL" b="1">
                <a:latin typeface="David" panose="020E0502060401010101" pitchFamily="34" charset="-79"/>
                <a:cs typeface="David" panose="020E0502060401010101" pitchFamily="34" charset="-79"/>
              </a:rPr>
              <a:t>הערות: </a:t>
            </a:r>
          </a:p>
          <a:p>
            <a:pPr marL="285750" indent="-285750">
              <a:lnSpc>
                <a:spcPct val="150000"/>
              </a:lnSpc>
              <a:buFont typeface="Arial" panose="020B0604020202020204" pitchFamily="34" charset="0"/>
              <a:buChar char="•"/>
            </a:pPr>
            <a:r>
              <a:rPr lang="he-IL">
                <a:solidFill>
                  <a:schemeClr val="accent6"/>
                </a:solidFill>
                <a:latin typeface="David" panose="020E0502060401010101" pitchFamily="34" charset="-79"/>
                <a:cs typeface="David" panose="020E0502060401010101" pitchFamily="34" charset="-79"/>
              </a:rPr>
              <a:t>ניתן למצוא את השכיח במשתנים כמותיים וגם במשתנים איכותיים, זאת בניגוד לממוצע ולחציון, שניתן למצוא אותם רק במשתנים כמותיים. </a:t>
            </a:r>
          </a:p>
          <a:p>
            <a:pPr marL="285750" indent="-285750">
              <a:lnSpc>
                <a:spcPct val="150000"/>
              </a:lnSpc>
              <a:buFont typeface="Arial" panose="020B0604020202020204" pitchFamily="34" charset="0"/>
              <a:buChar char="•"/>
            </a:pPr>
            <a:r>
              <a:rPr lang="he-IL">
                <a:latin typeface="David" panose="020E0502060401010101" pitchFamily="34" charset="-79"/>
                <a:cs typeface="David" panose="020E0502060401010101" pitchFamily="34" charset="-79"/>
              </a:rPr>
              <a:t>משמעות השכיח היא שהוא מייצג את המשתנה שמופיע הכי הרבה פעמים. </a:t>
            </a:r>
          </a:p>
          <a:p>
            <a:pPr marL="285750" indent="-285750">
              <a:lnSpc>
                <a:spcPct val="150000"/>
              </a:lnSpc>
              <a:buFont typeface="Arial" panose="020B0604020202020204" pitchFamily="34" charset="0"/>
              <a:buChar char="•"/>
            </a:pPr>
            <a:r>
              <a:rPr lang="he-IL">
                <a:latin typeface="David" panose="020E0502060401010101" pitchFamily="34" charset="-79"/>
                <a:cs typeface="David" panose="020E0502060401010101" pitchFamily="34" charset="-79"/>
              </a:rPr>
              <a:t>השכיח מייצג את ההתפלגות בצורה הטובה ביותר, אם שכיחותו גבוהה באופן משמעותי מהשכיחות של המשתנים האחרים בהתפלגות. </a:t>
            </a:r>
          </a:p>
          <a:p>
            <a:pPr marL="285750" indent="-285750">
              <a:lnSpc>
                <a:spcPct val="150000"/>
              </a:lnSpc>
              <a:buFont typeface="Arial" panose="020B0604020202020204" pitchFamily="34" charset="0"/>
              <a:buChar char="•"/>
            </a:pPr>
            <a:r>
              <a:rPr lang="he-IL">
                <a:solidFill>
                  <a:srgbClr val="7C5096"/>
                </a:solidFill>
                <a:latin typeface="David" panose="020E0502060401010101" pitchFamily="34" charset="-79"/>
                <a:cs typeface="David" panose="020E0502060401010101" pitchFamily="34" charset="-79"/>
              </a:rPr>
              <a:t>יכול להיות יותר משכיח אחד. בהתפלגות, שבה השכיחות של כל המשתנים שווה (למשל, כל ערך מופיע פעם אחת בלבד), לא ניתן לדבר על שכיח יחיד. במקרה כזה נאמר שאין שכיח או שכל המשתנים הם שכיחים.</a:t>
            </a:r>
            <a:endParaRPr lang="en-US">
              <a:solidFill>
                <a:srgbClr val="7C5096"/>
              </a:solidFill>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3250965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A26E495A-E269-E586-526E-DA19158F5EBB}"/>
              </a:ext>
            </a:extLst>
          </p:cNvPr>
          <p:cNvPicPr>
            <a:picLocks noChangeAspect="1"/>
          </p:cNvPicPr>
          <p:nvPr/>
        </p:nvPicPr>
        <p:blipFill rotWithShape="1">
          <a:blip r:embed="rId3"/>
          <a:srcRect l="-1" t="-12286" r="5880" b="17378"/>
          <a:stretch/>
        </p:blipFill>
        <p:spPr>
          <a:xfrm>
            <a:off x="0" y="2827421"/>
            <a:ext cx="12192000" cy="4030579"/>
          </a:xfrm>
          <a:prstGeom prst="rect">
            <a:avLst/>
          </a:prstGeom>
        </p:spPr>
      </p:pic>
      <p:sp>
        <p:nvSpPr>
          <p:cNvPr id="2" name="כותרת משנה 2">
            <a:extLst>
              <a:ext uri="{FF2B5EF4-FFF2-40B4-BE49-F238E27FC236}">
                <a16:creationId xmlns:a16="http://schemas.microsoft.com/office/drawing/2014/main" id="{A915D72C-8E67-FE9E-929D-D19EA78FBC0B}"/>
              </a:ext>
            </a:extLst>
          </p:cNvPr>
          <p:cNvSpPr txBox="1">
            <a:spLocks/>
          </p:cNvSpPr>
          <p:nvPr/>
        </p:nvSpPr>
        <p:spPr>
          <a:xfrm>
            <a:off x="5912285" y="2931993"/>
            <a:ext cx="4931317"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3600" b="1">
                <a:solidFill>
                  <a:srgbClr val="9C4226"/>
                </a:solidFill>
                <a:effectLst>
                  <a:outerShdw blurRad="38100" dist="38100" dir="2700000" algn="tl">
                    <a:srgbClr val="000000">
                      <a:alpha val="43137"/>
                    </a:srgbClr>
                  </a:outerShdw>
                </a:effectLst>
              </a:rPr>
              <a:t>א. תכונות מדדי המרכז</a:t>
            </a:r>
            <a:endParaRPr lang="he-IL" sz="3000" b="1">
              <a:solidFill>
                <a:srgbClr val="9C4226"/>
              </a:solidFill>
              <a:effectLst>
                <a:outerShdw blurRad="38100" dist="38100" dir="2700000" algn="tl">
                  <a:srgbClr val="000000">
                    <a:alpha val="43137"/>
                  </a:srgbClr>
                </a:outerShdw>
              </a:effectLst>
            </a:endParaRPr>
          </a:p>
        </p:txBody>
      </p:sp>
      <p:pic>
        <p:nvPicPr>
          <p:cNvPr id="22" name="תמונה 21">
            <a:extLst>
              <a:ext uri="{FF2B5EF4-FFF2-40B4-BE49-F238E27FC236}">
                <a16:creationId xmlns:a16="http://schemas.microsoft.com/office/drawing/2014/main" id="{6152B443-17AD-38BC-72B3-A78171998E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4881" y="182077"/>
            <a:ext cx="4006575" cy="1148653"/>
          </a:xfrm>
          <a:prstGeom prst="rect">
            <a:avLst/>
          </a:prstGeom>
        </p:spPr>
      </p:pic>
      <p:sp>
        <p:nvSpPr>
          <p:cNvPr id="3" name="כותרת משנה 2">
            <a:extLst>
              <a:ext uri="{FF2B5EF4-FFF2-40B4-BE49-F238E27FC236}">
                <a16:creationId xmlns:a16="http://schemas.microsoft.com/office/drawing/2014/main" id="{2B64F95E-9AC0-429F-0C6D-814D60ABAC27}"/>
              </a:ext>
            </a:extLst>
          </p:cNvPr>
          <p:cNvSpPr txBox="1">
            <a:spLocks/>
          </p:cNvSpPr>
          <p:nvPr/>
        </p:nvSpPr>
        <p:spPr>
          <a:xfrm>
            <a:off x="7829377" y="1420125"/>
            <a:ext cx="4362623"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4000" b="1" u="sng">
                <a:effectLst>
                  <a:outerShdw blurRad="38100" dist="38100" dir="2700000" algn="tl">
                    <a:srgbClr val="000000">
                      <a:alpha val="43137"/>
                    </a:srgbClr>
                  </a:outerShdw>
                </a:effectLst>
              </a:rPr>
              <a:t>יחידה שלישית</a:t>
            </a:r>
          </a:p>
        </p:txBody>
      </p:sp>
      <p:sp>
        <p:nvSpPr>
          <p:cNvPr id="6" name="כותרת משנה 2">
            <a:extLst>
              <a:ext uri="{FF2B5EF4-FFF2-40B4-BE49-F238E27FC236}">
                <a16:creationId xmlns:a16="http://schemas.microsoft.com/office/drawing/2014/main" id="{E74CE5C5-0A94-D4A8-5907-D05ECD75636A}"/>
              </a:ext>
            </a:extLst>
          </p:cNvPr>
          <p:cNvSpPr txBox="1">
            <a:spLocks/>
          </p:cNvSpPr>
          <p:nvPr/>
        </p:nvSpPr>
        <p:spPr>
          <a:xfrm>
            <a:off x="400834" y="2212511"/>
            <a:ext cx="11179234"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4000" b="1"/>
              <a:t>מדדי מרכז – שינוי הערכה המשתנה (אחד או יותר)</a:t>
            </a:r>
          </a:p>
        </p:txBody>
      </p:sp>
    </p:spTree>
    <p:extLst>
      <p:ext uri="{BB962C8B-B14F-4D97-AF65-F5344CB8AC3E}">
        <p14:creationId xmlns:p14="http://schemas.microsoft.com/office/powerpoint/2010/main" val="17427057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A26E495A-E269-E586-526E-DA19158F5EBB}"/>
              </a:ext>
            </a:extLst>
          </p:cNvPr>
          <p:cNvPicPr>
            <a:picLocks noChangeAspect="1"/>
          </p:cNvPicPr>
          <p:nvPr/>
        </p:nvPicPr>
        <p:blipFill rotWithShape="1">
          <a:blip r:embed="rId3"/>
          <a:srcRect l="-1" t="-12286" r="5880" b="17378"/>
          <a:stretch/>
        </p:blipFill>
        <p:spPr>
          <a:xfrm>
            <a:off x="0" y="2827421"/>
            <a:ext cx="12192000" cy="4030579"/>
          </a:xfrm>
          <a:prstGeom prst="rect">
            <a:avLst/>
          </a:prstGeom>
        </p:spPr>
      </p:pic>
      <p:sp>
        <p:nvSpPr>
          <p:cNvPr id="2" name="כותרת משנה 2">
            <a:extLst>
              <a:ext uri="{FF2B5EF4-FFF2-40B4-BE49-F238E27FC236}">
                <a16:creationId xmlns:a16="http://schemas.microsoft.com/office/drawing/2014/main" id="{A915D72C-8E67-FE9E-929D-D19EA78FBC0B}"/>
              </a:ext>
            </a:extLst>
          </p:cNvPr>
          <p:cNvSpPr txBox="1">
            <a:spLocks/>
          </p:cNvSpPr>
          <p:nvPr/>
        </p:nvSpPr>
        <p:spPr>
          <a:xfrm>
            <a:off x="2336799" y="2405881"/>
            <a:ext cx="7788539"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6000" b="1">
                <a:solidFill>
                  <a:srgbClr val="D52E72"/>
                </a:solidFill>
                <a:effectLst>
                  <a:outerShdw blurRad="38100" dist="38100" dir="2700000" algn="tl">
                    <a:srgbClr val="000000">
                      <a:alpha val="43137"/>
                    </a:srgbClr>
                  </a:outerShdw>
                </a:effectLst>
              </a:rPr>
              <a:t>דוגמה פתורה</a:t>
            </a:r>
            <a:endParaRPr lang="he-IL" sz="3000" b="1">
              <a:effectLst>
                <a:outerShdw blurRad="38100" dist="38100" dir="2700000" algn="tl">
                  <a:srgbClr val="000000">
                    <a:alpha val="43137"/>
                  </a:srgbClr>
                </a:outerShdw>
              </a:effectLst>
            </a:endParaRPr>
          </a:p>
        </p:txBody>
      </p:sp>
      <p:pic>
        <p:nvPicPr>
          <p:cNvPr id="22" name="תמונה 21">
            <a:extLst>
              <a:ext uri="{FF2B5EF4-FFF2-40B4-BE49-F238E27FC236}">
                <a16:creationId xmlns:a16="http://schemas.microsoft.com/office/drawing/2014/main" id="{6152B443-17AD-38BC-72B3-A78171998E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2711" y="185098"/>
            <a:ext cx="4006575" cy="1148653"/>
          </a:xfrm>
          <a:prstGeom prst="rect">
            <a:avLst/>
          </a:prstGeom>
        </p:spPr>
      </p:pic>
      <p:sp>
        <p:nvSpPr>
          <p:cNvPr id="3" name="כותרת משנה 2">
            <a:extLst>
              <a:ext uri="{FF2B5EF4-FFF2-40B4-BE49-F238E27FC236}">
                <a16:creationId xmlns:a16="http://schemas.microsoft.com/office/drawing/2014/main" id="{FE23E111-8885-EB58-671C-9C90179BE5DC}"/>
              </a:ext>
            </a:extLst>
          </p:cNvPr>
          <p:cNvSpPr txBox="1">
            <a:spLocks/>
          </p:cNvSpPr>
          <p:nvPr/>
        </p:nvSpPr>
        <p:spPr>
          <a:xfrm>
            <a:off x="3513951" y="3619807"/>
            <a:ext cx="5619031"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3000" b="1">
                <a:effectLst>
                  <a:outerShdw blurRad="38100" dist="38100" dir="2700000" algn="tl">
                    <a:srgbClr val="000000">
                      <a:alpha val="43137"/>
                    </a:srgbClr>
                  </a:outerShdw>
                </a:effectLst>
              </a:rPr>
              <a:t>עמודים 137-140</a:t>
            </a:r>
          </a:p>
        </p:txBody>
      </p:sp>
    </p:spTree>
    <p:extLst>
      <p:ext uri="{BB962C8B-B14F-4D97-AF65-F5344CB8AC3E}">
        <p14:creationId xmlns:p14="http://schemas.microsoft.com/office/powerpoint/2010/main" val="25848875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תמונה 22">
            <a:extLst>
              <a:ext uri="{FF2B5EF4-FFF2-40B4-BE49-F238E27FC236}">
                <a16:creationId xmlns:a16="http://schemas.microsoft.com/office/drawing/2014/main" id="{0EAD03CC-1050-5FBF-AEA3-34C9CB7AAF4A}"/>
              </a:ext>
            </a:extLst>
          </p:cNvPr>
          <p:cNvPicPr>
            <a:picLocks noChangeAspect="1"/>
          </p:cNvPicPr>
          <p:nvPr/>
        </p:nvPicPr>
        <p:blipFill rotWithShape="1">
          <a:blip r:embed="rId3"/>
          <a:srcRect l="-1" t="-12286" r="5880" b="20893"/>
          <a:stretch/>
        </p:blipFill>
        <p:spPr>
          <a:xfrm rot="5400000" flipH="1">
            <a:off x="-1719460" y="2616118"/>
            <a:ext cx="5965552" cy="2502568"/>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4" name="תמונה 3">
            <a:extLst>
              <a:ext uri="{FF2B5EF4-FFF2-40B4-BE49-F238E27FC236}">
                <a16:creationId xmlns:a16="http://schemas.microsoft.com/office/drawing/2014/main" id="{83F31055-4743-7CAF-6344-99EA319DD757}"/>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b="65356"/>
          <a:stretch/>
        </p:blipFill>
        <p:spPr>
          <a:xfrm>
            <a:off x="3231828" y="285076"/>
            <a:ext cx="8659433" cy="1405938"/>
          </a:xfrm>
          <a:prstGeom prst="rect">
            <a:avLst/>
          </a:prstGeom>
          <a:ln>
            <a:noFill/>
          </a:ln>
          <a:effectLst>
            <a:outerShdw blurRad="190500" algn="tl" rotWithShape="0">
              <a:srgbClr val="000000">
                <a:alpha val="70000"/>
              </a:srgbClr>
            </a:outerShdw>
          </a:effectLst>
        </p:spPr>
      </p:pic>
      <p:pic>
        <p:nvPicPr>
          <p:cNvPr id="7" name="תמונה 6">
            <a:extLst>
              <a:ext uri="{FF2B5EF4-FFF2-40B4-BE49-F238E27FC236}">
                <a16:creationId xmlns:a16="http://schemas.microsoft.com/office/drawing/2014/main" id="{B80A99EC-CD1D-1A2F-155F-4631FF5A0422}"/>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b="83659"/>
          <a:stretch/>
        </p:blipFill>
        <p:spPr>
          <a:xfrm>
            <a:off x="4785893" y="1975629"/>
            <a:ext cx="6954220" cy="742519"/>
          </a:xfrm>
          <a:prstGeom prst="rect">
            <a:avLst/>
          </a:prstGeom>
        </p:spPr>
      </p:pic>
      <p:pic>
        <p:nvPicPr>
          <p:cNvPr id="8" name="תמונה 7">
            <a:extLst>
              <a:ext uri="{FF2B5EF4-FFF2-40B4-BE49-F238E27FC236}">
                <a16:creationId xmlns:a16="http://schemas.microsoft.com/office/drawing/2014/main" id="{5D8C360E-0B25-0D65-B3C1-72B9F726F792}"/>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t="56035" b="13918"/>
          <a:stretch/>
        </p:blipFill>
        <p:spPr>
          <a:xfrm>
            <a:off x="4785893" y="2868506"/>
            <a:ext cx="6954220" cy="1365291"/>
          </a:xfrm>
          <a:prstGeom prst="rect">
            <a:avLst/>
          </a:prstGeom>
        </p:spPr>
      </p:pic>
      <p:pic>
        <p:nvPicPr>
          <p:cNvPr id="9" name="תמונה 8">
            <a:extLst>
              <a:ext uri="{FF2B5EF4-FFF2-40B4-BE49-F238E27FC236}">
                <a16:creationId xmlns:a16="http://schemas.microsoft.com/office/drawing/2014/main" id="{06CF3118-D62D-93AA-2702-D85BCF127064}"/>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t="85759"/>
          <a:stretch/>
        </p:blipFill>
        <p:spPr>
          <a:xfrm>
            <a:off x="4785893" y="4384155"/>
            <a:ext cx="6954220" cy="647114"/>
          </a:xfrm>
          <a:prstGeom prst="rect">
            <a:avLst/>
          </a:prstGeom>
        </p:spPr>
      </p:pic>
    </p:spTree>
    <p:extLst>
      <p:ext uri="{BB962C8B-B14F-4D97-AF65-F5344CB8AC3E}">
        <p14:creationId xmlns:p14="http://schemas.microsoft.com/office/powerpoint/2010/main" val="2782032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תמונה 22">
            <a:extLst>
              <a:ext uri="{FF2B5EF4-FFF2-40B4-BE49-F238E27FC236}">
                <a16:creationId xmlns:a16="http://schemas.microsoft.com/office/drawing/2014/main" id="{0EAD03CC-1050-5FBF-AEA3-34C9CB7AAF4A}"/>
              </a:ext>
            </a:extLst>
          </p:cNvPr>
          <p:cNvPicPr>
            <a:picLocks noChangeAspect="1"/>
          </p:cNvPicPr>
          <p:nvPr/>
        </p:nvPicPr>
        <p:blipFill rotWithShape="1">
          <a:blip r:embed="rId3"/>
          <a:srcRect l="-1" t="-12286" r="5880" b="20893"/>
          <a:stretch/>
        </p:blipFill>
        <p:spPr>
          <a:xfrm rot="5400000" flipH="1">
            <a:off x="-1719460" y="2616118"/>
            <a:ext cx="5965552" cy="2502568"/>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4" name="תמונה 3">
            <a:extLst>
              <a:ext uri="{FF2B5EF4-FFF2-40B4-BE49-F238E27FC236}">
                <a16:creationId xmlns:a16="http://schemas.microsoft.com/office/drawing/2014/main" id="{83F31055-4743-7CAF-6344-99EA319DD757}"/>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t="33101" b="50540"/>
          <a:stretch/>
        </p:blipFill>
        <p:spPr>
          <a:xfrm>
            <a:off x="3306984" y="325678"/>
            <a:ext cx="8659433" cy="663879"/>
          </a:xfrm>
          <a:prstGeom prst="rect">
            <a:avLst/>
          </a:prstGeom>
          <a:ln>
            <a:noFill/>
          </a:ln>
          <a:effectLst>
            <a:outerShdw blurRad="190500" algn="tl" rotWithShape="0">
              <a:srgbClr val="000000">
                <a:alpha val="70000"/>
              </a:srgbClr>
            </a:outerShdw>
          </a:effectLst>
        </p:spPr>
      </p:pic>
      <p:pic>
        <p:nvPicPr>
          <p:cNvPr id="3" name="תמונה 2">
            <a:extLst>
              <a:ext uri="{FF2B5EF4-FFF2-40B4-BE49-F238E27FC236}">
                <a16:creationId xmlns:a16="http://schemas.microsoft.com/office/drawing/2014/main" id="{4947AA0C-33DC-51B9-2713-09816DB6F3A1}"/>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b="58833"/>
          <a:stretch/>
        </p:blipFill>
        <p:spPr>
          <a:xfrm>
            <a:off x="4707027" y="1668902"/>
            <a:ext cx="6811326" cy="1129434"/>
          </a:xfrm>
          <a:prstGeom prst="rect">
            <a:avLst/>
          </a:prstGeom>
        </p:spPr>
      </p:pic>
      <p:pic>
        <p:nvPicPr>
          <p:cNvPr id="5" name="תמונה 4">
            <a:extLst>
              <a:ext uri="{FF2B5EF4-FFF2-40B4-BE49-F238E27FC236}">
                <a16:creationId xmlns:a16="http://schemas.microsoft.com/office/drawing/2014/main" id="{F04C045B-06D3-291F-F07B-D2284E240C6D}"/>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t="40907" b="23938"/>
          <a:stretch/>
        </p:blipFill>
        <p:spPr>
          <a:xfrm>
            <a:off x="4707027" y="2943618"/>
            <a:ext cx="6811326" cy="964504"/>
          </a:xfrm>
          <a:prstGeom prst="rect">
            <a:avLst/>
          </a:prstGeom>
        </p:spPr>
      </p:pic>
      <p:pic>
        <p:nvPicPr>
          <p:cNvPr id="6" name="תמונה 5">
            <a:extLst>
              <a:ext uri="{FF2B5EF4-FFF2-40B4-BE49-F238E27FC236}">
                <a16:creationId xmlns:a16="http://schemas.microsoft.com/office/drawing/2014/main" id="{FF3AAB0C-6ED1-68A5-4AE9-8B0EA54AA11E}"/>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t="75803"/>
          <a:stretch/>
        </p:blipFill>
        <p:spPr>
          <a:xfrm>
            <a:off x="4707027" y="4029586"/>
            <a:ext cx="6811326" cy="663879"/>
          </a:xfrm>
          <a:prstGeom prst="rect">
            <a:avLst/>
          </a:prstGeom>
        </p:spPr>
      </p:pic>
    </p:spTree>
    <p:extLst>
      <p:ext uri="{BB962C8B-B14F-4D97-AF65-F5344CB8AC3E}">
        <p14:creationId xmlns:p14="http://schemas.microsoft.com/office/powerpoint/2010/main" val="3270844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תמונה 22">
            <a:extLst>
              <a:ext uri="{FF2B5EF4-FFF2-40B4-BE49-F238E27FC236}">
                <a16:creationId xmlns:a16="http://schemas.microsoft.com/office/drawing/2014/main" id="{0EAD03CC-1050-5FBF-AEA3-34C9CB7AAF4A}"/>
              </a:ext>
            </a:extLst>
          </p:cNvPr>
          <p:cNvPicPr>
            <a:picLocks noChangeAspect="1"/>
          </p:cNvPicPr>
          <p:nvPr/>
        </p:nvPicPr>
        <p:blipFill rotWithShape="1">
          <a:blip r:embed="rId3"/>
          <a:srcRect l="-1" t="-12286" r="5880" b="20893"/>
          <a:stretch/>
        </p:blipFill>
        <p:spPr>
          <a:xfrm rot="5400000" flipH="1">
            <a:off x="-1719460" y="2616118"/>
            <a:ext cx="5965552" cy="2502568"/>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4" name="תמונה 3">
            <a:extLst>
              <a:ext uri="{FF2B5EF4-FFF2-40B4-BE49-F238E27FC236}">
                <a16:creationId xmlns:a16="http://schemas.microsoft.com/office/drawing/2014/main" id="{83F31055-4743-7CAF-6344-99EA319DD757}"/>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t="49768" b="32638"/>
          <a:stretch/>
        </p:blipFill>
        <p:spPr>
          <a:xfrm>
            <a:off x="3231828" y="325676"/>
            <a:ext cx="8659433" cy="713985"/>
          </a:xfrm>
          <a:prstGeom prst="rect">
            <a:avLst/>
          </a:prstGeom>
          <a:ln>
            <a:noFill/>
          </a:ln>
          <a:effectLst>
            <a:outerShdw blurRad="190500" algn="tl" rotWithShape="0">
              <a:srgbClr val="000000">
                <a:alpha val="70000"/>
              </a:srgbClr>
            </a:outerShdw>
          </a:effectLst>
        </p:spPr>
      </p:pic>
      <p:pic>
        <p:nvPicPr>
          <p:cNvPr id="3" name="תמונה 2">
            <a:extLst>
              <a:ext uri="{FF2B5EF4-FFF2-40B4-BE49-F238E27FC236}">
                <a16:creationId xmlns:a16="http://schemas.microsoft.com/office/drawing/2014/main" id="{B1EFD26E-0CF2-E78C-8A9B-D50DDECEE295}"/>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r="5793" b="34629"/>
          <a:stretch/>
        </p:blipFill>
        <p:spPr>
          <a:xfrm>
            <a:off x="3058349" y="1848300"/>
            <a:ext cx="8337277" cy="1345126"/>
          </a:xfrm>
          <a:prstGeom prst="rect">
            <a:avLst/>
          </a:prstGeom>
        </p:spPr>
      </p:pic>
      <p:pic>
        <p:nvPicPr>
          <p:cNvPr id="5" name="תמונה 4">
            <a:extLst>
              <a:ext uri="{FF2B5EF4-FFF2-40B4-BE49-F238E27FC236}">
                <a16:creationId xmlns:a16="http://schemas.microsoft.com/office/drawing/2014/main" id="{FC2671D8-30E9-00B2-3F07-C8FB054F45D0}"/>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t="63883" r="-293" b="1419"/>
          <a:stretch/>
        </p:blipFill>
        <p:spPr>
          <a:xfrm>
            <a:off x="2247215" y="4002066"/>
            <a:ext cx="8875897" cy="713985"/>
          </a:xfrm>
          <a:prstGeom prst="rect">
            <a:avLst/>
          </a:prstGeom>
        </p:spPr>
      </p:pic>
    </p:spTree>
    <p:extLst>
      <p:ext uri="{BB962C8B-B14F-4D97-AF65-F5344CB8AC3E}">
        <p14:creationId xmlns:p14="http://schemas.microsoft.com/office/powerpoint/2010/main" val="421320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תמונה 22">
            <a:extLst>
              <a:ext uri="{FF2B5EF4-FFF2-40B4-BE49-F238E27FC236}">
                <a16:creationId xmlns:a16="http://schemas.microsoft.com/office/drawing/2014/main" id="{0EAD03CC-1050-5FBF-AEA3-34C9CB7AAF4A}"/>
              </a:ext>
            </a:extLst>
          </p:cNvPr>
          <p:cNvPicPr>
            <a:picLocks noChangeAspect="1"/>
          </p:cNvPicPr>
          <p:nvPr/>
        </p:nvPicPr>
        <p:blipFill rotWithShape="1">
          <a:blip r:embed="rId3"/>
          <a:srcRect l="-1" t="-12286" r="5880" b="20893"/>
          <a:stretch/>
        </p:blipFill>
        <p:spPr>
          <a:xfrm rot="5400000" flipH="1">
            <a:off x="-1719460" y="2616118"/>
            <a:ext cx="5965552" cy="2502568"/>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4" name="תמונה 3">
            <a:extLst>
              <a:ext uri="{FF2B5EF4-FFF2-40B4-BE49-F238E27FC236}">
                <a16:creationId xmlns:a16="http://schemas.microsoft.com/office/drawing/2014/main" id="{83F31055-4743-7CAF-6344-99EA319DD757}"/>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t="66127" b="15970"/>
          <a:stretch/>
        </p:blipFill>
        <p:spPr>
          <a:xfrm>
            <a:off x="3269407" y="367936"/>
            <a:ext cx="8659433" cy="726510"/>
          </a:xfrm>
          <a:prstGeom prst="rect">
            <a:avLst/>
          </a:prstGeom>
          <a:ln>
            <a:noFill/>
          </a:ln>
          <a:effectLst>
            <a:outerShdw blurRad="190500" algn="tl" rotWithShape="0">
              <a:srgbClr val="000000">
                <a:alpha val="70000"/>
              </a:srgbClr>
            </a:outerShdw>
          </a:effectLst>
        </p:spPr>
      </p:pic>
      <p:pic>
        <p:nvPicPr>
          <p:cNvPr id="3" name="תמונה 2">
            <a:extLst>
              <a:ext uri="{FF2B5EF4-FFF2-40B4-BE49-F238E27FC236}">
                <a16:creationId xmlns:a16="http://schemas.microsoft.com/office/drawing/2014/main" id="{2ADE803E-FCDD-7590-FC46-1A9996F6F8A1}"/>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b="59144"/>
          <a:stretch/>
        </p:blipFill>
        <p:spPr>
          <a:xfrm>
            <a:off x="4644397" y="1838266"/>
            <a:ext cx="6811326" cy="1105350"/>
          </a:xfrm>
          <a:prstGeom prst="rect">
            <a:avLst/>
          </a:prstGeom>
        </p:spPr>
      </p:pic>
      <p:pic>
        <p:nvPicPr>
          <p:cNvPr id="5" name="תמונה 4">
            <a:extLst>
              <a:ext uri="{FF2B5EF4-FFF2-40B4-BE49-F238E27FC236}">
                <a16:creationId xmlns:a16="http://schemas.microsoft.com/office/drawing/2014/main" id="{FF10D18E-6E76-E4D1-38EE-9741F976891C}"/>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t="40856" b="23494"/>
          <a:stretch/>
        </p:blipFill>
        <p:spPr>
          <a:xfrm>
            <a:off x="4644397" y="3093928"/>
            <a:ext cx="6811326" cy="964504"/>
          </a:xfrm>
          <a:prstGeom prst="rect">
            <a:avLst/>
          </a:prstGeom>
        </p:spPr>
      </p:pic>
      <p:pic>
        <p:nvPicPr>
          <p:cNvPr id="6" name="תמונה 5">
            <a:extLst>
              <a:ext uri="{FF2B5EF4-FFF2-40B4-BE49-F238E27FC236}">
                <a16:creationId xmlns:a16="http://schemas.microsoft.com/office/drawing/2014/main" id="{55FD5219-BD0B-313C-911A-976F712A1911}"/>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t="76506"/>
          <a:stretch/>
        </p:blipFill>
        <p:spPr>
          <a:xfrm>
            <a:off x="4644397" y="4208744"/>
            <a:ext cx="6811326" cy="635624"/>
          </a:xfrm>
          <a:prstGeom prst="rect">
            <a:avLst/>
          </a:prstGeom>
        </p:spPr>
      </p:pic>
    </p:spTree>
    <p:extLst>
      <p:ext uri="{BB962C8B-B14F-4D97-AF65-F5344CB8AC3E}">
        <p14:creationId xmlns:p14="http://schemas.microsoft.com/office/powerpoint/2010/main" val="152819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תמונה 22">
            <a:extLst>
              <a:ext uri="{FF2B5EF4-FFF2-40B4-BE49-F238E27FC236}">
                <a16:creationId xmlns:a16="http://schemas.microsoft.com/office/drawing/2014/main" id="{0EAD03CC-1050-5FBF-AEA3-34C9CB7AAF4A}"/>
              </a:ext>
            </a:extLst>
          </p:cNvPr>
          <p:cNvPicPr>
            <a:picLocks noChangeAspect="1"/>
          </p:cNvPicPr>
          <p:nvPr/>
        </p:nvPicPr>
        <p:blipFill rotWithShape="1">
          <a:blip r:embed="rId3"/>
          <a:srcRect l="-1" t="-12286" r="5880" b="20893"/>
          <a:stretch/>
        </p:blipFill>
        <p:spPr>
          <a:xfrm rot="5400000" flipH="1">
            <a:off x="-1719460" y="2616118"/>
            <a:ext cx="5965552" cy="2502568"/>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4" name="תמונה 3">
            <a:extLst>
              <a:ext uri="{FF2B5EF4-FFF2-40B4-BE49-F238E27FC236}">
                <a16:creationId xmlns:a16="http://schemas.microsoft.com/office/drawing/2014/main" id="{83F31055-4743-7CAF-6344-99EA319DD757}"/>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t="83412"/>
          <a:stretch/>
        </p:blipFill>
        <p:spPr>
          <a:xfrm>
            <a:off x="3281932" y="350729"/>
            <a:ext cx="8659433" cy="673166"/>
          </a:xfrm>
          <a:prstGeom prst="rect">
            <a:avLst/>
          </a:prstGeom>
          <a:ln>
            <a:noFill/>
          </a:ln>
          <a:effectLst>
            <a:outerShdw blurRad="190500" algn="tl" rotWithShape="0">
              <a:srgbClr val="000000">
                <a:alpha val="70000"/>
              </a:srgbClr>
            </a:outerShdw>
          </a:effectLst>
        </p:spPr>
      </p:pic>
      <p:pic>
        <p:nvPicPr>
          <p:cNvPr id="3" name="תמונה 2">
            <a:extLst>
              <a:ext uri="{FF2B5EF4-FFF2-40B4-BE49-F238E27FC236}">
                <a16:creationId xmlns:a16="http://schemas.microsoft.com/office/drawing/2014/main" id="{08AC2457-E3D2-C197-7D4D-2755F2D937E3}"/>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r="4437" b="72429"/>
          <a:stretch/>
        </p:blipFill>
        <p:spPr>
          <a:xfrm>
            <a:off x="2838758" y="1568631"/>
            <a:ext cx="8284354" cy="1397276"/>
          </a:xfrm>
          <a:prstGeom prst="rect">
            <a:avLst/>
          </a:prstGeom>
        </p:spPr>
      </p:pic>
      <p:pic>
        <p:nvPicPr>
          <p:cNvPr id="7" name="תמונה 6">
            <a:extLst>
              <a:ext uri="{FF2B5EF4-FFF2-40B4-BE49-F238E27FC236}">
                <a16:creationId xmlns:a16="http://schemas.microsoft.com/office/drawing/2014/main" id="{79D1B666-1ED9-020B-F12E-9CF25EBA5F97}"/>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l="-1" t="92286" r="111" b="917"/>
          <a:stretch/>
        </p:blipFill>
        <p:spPr>
          <a:xfrm>
            <a:off x="2463679" y="5070640"/>
            <a:ext cx="8659433" cy="344466"/>
          </a:xfrm>
          <a:prstGeom prst="rect">
            <a:avLst/>
          </a:prstGeom>
        </p:spPr>
      </p:pic>
      <p:pic>
        <p:nvPicPr>
          <p:cNvPr id="9" name="תמונה 8">
            <a:extLst>
              <a:ext uri="{FF2B5EF4-FFF2-40B4-BE49-F238E27FC236}">
                <a16:creationId xmlns:a16="http://schemas.microsoft.com/office/drawing/2014/main" id="{E5389806-9F56-2DBD-4651-47A4AD888061}"/>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contrast="40000"/>
                    </a14:imgEffect>
                  </a14:imgLayer>
                </a14:imgProps>
              </a:ext>
            </a:extLst>
          </a:blip>
          <a:stretch>
            <a:fillRect/>
          </a:stretch>
        </p:blipFill>
        <p:spPr>
          <a:xfrm>
            <a:off x="2066361" y="3789182"/>
            <a:ext cx="8459381" cy="666843"/>
          </a:xfrm>
          <a:prstGeom prst="rect">
            <a:avLst/>
          </a:prstGeom>
        </p:spPr>
      </p:pic>
    </p:spTree>
    <p:extLst>
      <p:ext uri="{BB962C8B-B14F-4D97-AF65-F5344CB8AC3E}">
        <p14:creationId xmlns:p14="http://schemas.microsoft.com/office/powerpoint/2010/main" val="300008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תמונה 22">
            <a:extLst>
              <a:ext uri="{FF2B5EF4-FFF2-40B4-BE49-F238E27FC236}">
                <a16:creationId xmlns:a16="http://schemas.microsoft.com/office/drawing/2014/main" id="{0EAD03CC-1050-5FBF-AEA3-34C9CB7AAF4A}"/>
              </a:ext>
            </a:extLst>
          </p:cNvPr>
          <p:cNvPicPr>
            <a:picLocks noChangeAspect="1"/>
          </p:cNvPicPr>
          <p:nvPr/>
        </p:nvPicPr>
        <p:blipFill rotWithShape="1">
          <a:blip r:embed="rId3"/>
          <a:srcRect l="-1" t="-12286" r="5880" b="20893"/>
          <a:stretch/>
        </p:blipFill>
        <p:spPr>
          <a:xfrm rot="5400000" flipH="1">
            <a:off x="-1719460" y="2616118"/>
            <a:ext cx="5965552" cy="2502568"/>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5" name="תמונה 4">
            <a:extLst>
              <a:ext uri="{FF2B5EF4-FFF2-40B4-BE49-F238E27FC236}">
                <a16:creationId xmlns:a16="http://schemas.microsoft.com/office/drawing/2014/main" id="{D4BDF1B2-D5AD-7D49-EAF8-E2D5D1D32F88}"/>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b="71433"/>
          <a:stretch/>
        </p:blipFill>
        <p:spPr>
          <a:xfrm>
            <a:off x="1753182" y="1260592"/>
            <a:ext cx="9602095" cy="1182169"/>
          </a:xfrm>
          <a:prstGeom prst="rect">
            <a:avLst/>
          </a:prstGeom>
        </p:spPr>
      </p:pic>
      <p:pic>
        <p:nvPicPr>
          <p:cNvPr id="6" name="תמונה 5">
            <a:extLst>
              <a:ext uri="{FF2B5EF4-FFF2-40B4-BE49-F238E27FC236}">
                <a16:creationId xmlns:a16="http://schemas.microsoft.com/office/drawing/2014/main" id="{3DF1A1F8-C2D2-4AE8-8D23-E68038581EC2}"/>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t="29229" b="62598"/>
          <a:stretch/>
        </p:blipFill>
        <p:spPr>
          <a:xfrm>
            <a:off x="1753182" y="2442761"/>
            <a:ext cx="9602095" cy="338203"/>
          </a:xfrm>
          <a:prstGeom prst="rect">
            <a:avLst/>
          </a:prstGeom>
        </p:spPr>
      </p:pic>
      <p:pic>
        <p:nvPicPr>
          <p:cNvPr id="8" name="תמונה 7">
            <a:extLst>
              <a:ext uri="{FF2B5EF4-FFF2-40B4-BE49-F238E27FC236}">
                <a16:creationId xmlns:a16="http://schemas.microsoft.com/office/drawing/2014/main" id="{12316F5A-96F1-A1E2-7977-87A00376480B}"/>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t="37704" b="54123"/>
          <a:stretch/>
        </p:blipFill>
        <p:spPr>
          <a:xfrm>
            <a:off x="1753182" y="2780964"/>
            <a:ext cx="9602095" cy="338203"/>
          </a:xfrm>
          <a:prstGeom prst="rect">
            <a:avLst/>
          </a:prstGeom>
        </p:spPr>
      </p:pic>
      <p:pic>
        <p:nvPicPr>
          <p:cNvPr id="10" name="תמונה 9">
            <a:extLst>
              <a:ext uri="{FF2B5EF4-FFF2-40B4-BE49-F238E27FC236}">
                <a16:creationId xmlns:a16="http://schemas.microsoft.com/office/drawing/2014/main" id="{932F864C-EE82-9615-E1B0-99947E05540B}"/>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t="47039" b="36615"/>
          <a:stretch/>
        </p:blipFill>
        <p:spPr>
          <a:xfrm>
            <a:off x="1753182" y="3106642"/>
            <a:ext cx="9602095" cy="676406"/>
          </a:xfrm>
          <a:prstGeom prst="rect">
            <a:avLst/>
          </a:prstGeom>
        </p:spPr>
      </p:pic>
      <p:pic>
        <p:nvPicPr>
          <p:cNvPr id="11" name="תמונה 10">
            <a:extLst>
              <a:ext uri="{FF2B5EF4-FFF2-40B4-BE49-F238E27FC236}">
                <a16:creationId xmlns:a16="http://schemas.microsoft.com/office/drawing/2014/main" id="{A5AFF341-0EDA-4E3A-73A1-57E6E74D74A5}"/>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t="63383" b="27535"/>
          <a:stretch/>
        </p:blipFill>
        <p:spPr>
          <a:xfrm>
            <a:off x="1753181" y="3788511"/>
            <a:ext cx="9602095" cy="375798"/>
          </a:xfrm>
          <a:prstGeom prst="rect">
            <a:avLst/>
          </a:prstGeom>
        </p:spPr>
      </p:pic>
      <p:pic>
        <p:nvPicPr>
          <p:cNvPr id="12" name="תמונה 11">
            <a:extLst>
              <a:ext uri="{FF2B5EF4-FFF2-40B4-BE49-F238E27FC236}">
                <a16:creationId xmlns:a16="http://schemas.microsoft.com/office/drawing/2014/main" id="{4A2D9EAA-37D9-33BC-2CF4-D99F6662A5CB}"/>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t="72160" b="8316"/>
          <a:stretch/>
        </p:blipFill>
        <p:spPr>
          <a:xfrm>
            <a:off x="1753180" y="4162751"/>
            <a:ext cx="9602095" cy="807929"/>
          </a:xfrm>
          <a:prstGeom prst="rect">
            <a:avLst/>
          </a:prstGeom>
        </p:spPr>
      </p:pic>
      <p:pic>
        <p:nvPicPr>
          <p:cNvPr id="13" name="תמונה 12">
            <a:extLst>
              <a:ext uri="{FF2B5EF4-FFF2-40B4-BE49-F238E27FC236}">
                <a16:creationId xmlns:a16="http://schemas.microsoft.com/office/drawing/2014/main" id="{46BEDF7C-BAC7-C0CE-2254-F332D26EE36C}"/>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t="90624" b="294"/>
          <a:stretch/>
        </p:blipFill>
        <p:spPr>
          <a:xfrm>
            <a:off x="1753180" y="4916243"/>
            <a:ext cx="9602095" cy="375798"/>
          </a:xfrm>
          <a:prstGeom prst="rect">
            <a:avLst/>
          </a:prstGeom>
        </p:spPr>
      </p:pic>
    </p:spTree>
    <p:extLst>
      <p:ext uri="{BB962C8B-B14F-4D97-AF65-F5344CB8AC3E}">
        <p14:creationId xmlns:p14="http://schemas.microsoft.com/office/powerpoint/2010/main" val="3893403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תמונה 22">
            <a:extLst>
              <a:ext uri="{FF2B5EF4-FFF2-40B4-BE49-F238E27FC236}">
                <a16:creationId xmlns:a16="http://schemas.microsoft.com/office/drawing/2014/main" id="{0EAD03CC-1050-5FBF-AEA3-34C9CB7AAF4A}"/>
              </a:ext>
            </a:extLst>
          </p:cNvPr>
          <p:cNvPicPr>
            <a:picLocks noChangeAspect="1"/>
          </p:cNvPicPr>
          <p:nvPr/>
        </p:nvPicPr>
        <p:blipFill rotWithShape="1">
          <a:blip r:embed="rId3"/>
          <a:srcRect l="-1" t="-12286" r="5880" b="20893"/>
          <a:stretch/>
        </p:blipFill>
        <p:spPr>
          <a:xfrm rot="5400000" flipH="1">
            <a:off x="-1719460" y="2616118"/>
            <a:ext cx="5965552" cy="2502568"/>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5" name="תמונה 4">
            <a:extLst>
              <a:ext uri="{FF2B5EF4-FFF2-40B4-BE49-F238E27FC236}">
                <a16:creationId xmlns:a16="http://schemas.microsoft.com/office/drawing/2014/main" id="{BE3F57E4-CF4C-1BDE-E22D-88226FD128EF}"/>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b="79138"/>
          <a:stretch/>
        </p:blipFill>
        <p:spPr>
          <a:xfrm>
            <a:off x="2083122" y="1615987"/>
            <a:ext cx="9107171" cy="655837"/>
          </a:xfrm>
          <a:prstGeom prst="rect">
            <a:avLst/>
          </a:prstGeom>
        </p:spPr>
      </p:pic>
      <p:pic>
        <p:nvPicPr>
          <p:cNvPr id="6" name="תמונה 5">
            <a:extLst>
              <a:ext uri="{FF2B5EF4-FFF2-40B4-BE49-F238E27FC236}">
                <a16:creationId xmlns:a16="http://schemas.microsoft.com/office/drawing/2014/main" id="{4F6D0663-642A-DFD9-533F-1F1765D2179F}"/>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t="21743" b="65499"/>
          <a:stretch/>
        </p:blipFill>
        <p:spPr>
          <a:xfrm>
            <a:off x="2083122" y="2271824"/>
            <a:ext cx="9107171" cy="401071"/>
          </a:xfrm>
          <a:prstGeom prst="rect">
            <a:avLst/>
          </a:prstGeom>
        </p:spPr>
      </p:pic>
      <p:pic>
        <p:nvPicPr>
          <p:cNvPr id="8" name="תמונה 7">
            <a:extLst>
              <a:ext uri="{FF2B5EF4-FFF2-40B4-BE49-F238E27FC236}">
                <a16:creationId xmlns:a16="http://schemas.microsoft.com/office/drawing/2014/main" id="{DE69198B-76CE-543C-7840-3B27ABD78335}"/>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t="34028" b="45109"/>
          <a:stretch/>
        </p:blipFill>
        <p:spPr>
          <a:xfrm>
            <a:off x="2083121" y="2672895"/>
            <a:ext cx="9107171" cy="655837"/>
          </a:xfrm>
          <a:prstGeom prst="rect">
            <a:avLst/>
          </a:prstGeom>
        </p:spPr>
      </p:pic>
      <p:pic>
        <p:nvPicPr>
          <p:cNvPr id="10" name="תמונה 9">
            <a:extLst>
              <a:ext uri="{FF2B5EF4-FFF2-40B4-BE49-F238E27FC236}">
                <a16:creationId xmlns:a16="http://schemas.microsoft.com/office/drawing/2014/main" id="{846E9ABF-AF77-0327-5977-7DA22EE757F5}"/>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t="54666" b="32575"/>
          <a:stretch/>
        </p:blipFill>
        <p:spPr>
          <a:xfrm>
            <a:off x="2083120" y="3328732"/>
            <a:ext cx="9107171" cy="401071"/>
          </a:xfrm>
          <a:prstGeom prst="rect">
            <a:avLst/>
          </a:prstGeom>
        </p:spPr>
      </p:pic>
      <p:pic>
        <p:nvPicPr>
          <p:cNvPr id="11" name="תמונה 10">
            <a:extLst>
              <a:ext uri="{FF2B5EF4-FFF2-40B4-BE49-F238E27FC236}">
                <a16:creationId xmlns:a16="http://schemas.microsoft.com/office/drawing/2014/main" id="{A2F1321F-5C01-03D3-7CD9-5241E7BE8527}"/>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t="67680" b="11457"/>
          <a:stretch/>
        </p:blipFill>
        <p:spPr>
          <a:xfrm>
            <a:off x="2083119" y="3729803"/>
            <a:ext cx="9107171" cy="655837"/>
          </a:xfrm>
          <a:prstGeom prst="rect">
            <a:avLst/>
          </a:prstGeom>
        </p:spPr>
      </p:pic>
      <p:pic>
        <p:nvPicPr>
          <p:cNvPr id="12" name="תמונה 11">
            <a:extLst>
              <a:ext uri="{FF2B5EF4-FFF2-40B4-BE49-F238E27FC236}">
                <a16:creationId xmlns:a16="http://schemas.microsoft.com/office/drawing/2014/main" id="{93B66007-01FE-AE3B-A92D-BD1D6A09D2E6}"/>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t="89363" b="-2122"/>
          <a:stretch/>
        </p:blipFill>
        <p:spPr>
          <a:xfrm>
            <a:off x="2083119" y="4406071"/>
            <a:ext cx="9107171" cy="401071"/>
          </a:xfrm>
          <a:prstGeom prst="rect">
            <a:avLst/>
          </a:prstGeom>
        </p:spPr>
      </p:pic>
    </p:spTree>
    <p:extLst>
      <p:ext uri="{BB962C8B-B14F-4D97-AF65-F5344CB8AC3E}">
        <p14:creationId xmlns:p14="http://schemas.microsoft.com/office/powerpoint/2010/main" val="985729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A26E495A-E269-E586-526E-DA19158F5EBB}"/>
              </a:ext>
            </a:extLst>
          </p:cNvPr>
          <p:cNvPicPr>
            <a:picLocks noChangeAspect="1"/>
          </p:cNvPicPr>
          <p:nvPr/>
        </p:nvPicPr>
        <p:blipFill rotWithShape="1">
          <a:blip r:embed="rId3"/>
          <a:srcRect l="-1" t="-12286" r="5880" b="17378"/>
          <a:stretch/>
        </p:blipFill>
        <p:spPr>
          <a:xfrm>
            <a:off x="0" y="2827421"/>
            <a:ext cx="12192000" cy="4030579"/>
          </a:xfrm>
          <a:prstGeom prst="rect">
            <a:avLst/>
          </a:prstGeom>
        </p:spPr>
      </p:pic>
      <p:sp>
        <p:nvSpPr>
          <p:cNvPr id="2" name="כותרת משנה 2">
            <a:extLst>
              <a:ext uri="{FF2B5EF4-FFF2-40B4-BE49-F238E27FC236}">
                <a16:creationId xmlns:a16="http://schemas.microsoft.com/office/drawing/2014/main" id="{A915D72C-8E67-FE9E-929D-D19EA78FBC0B}"/>
              </a:ext>
            </a:extLst>
          </p:cNvPr>
          <p:cNvSpPr txBox="1">
            <a:spLocks/>
          </p:cNvSpPr>
          <p:nvPr/>
        </p:nvSpPr>
        <p:spPr>
          <a:xfrm>
            <a:off x="7272338" y="2931993"/>
            <a:ext cx="3571264"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3600" b="1">
                <a:solidFill>
                  <a:srgbClr val="9C4226"/>
                </a:solidFill>
                <a:effectLst>
                  <a:outerShdw blurRad="38100" dist="38100" dir="2700000" algn="tl">
                    <a:srgbClr val="000000">
                      <a:alpha val="43137"/>
                    </a:srgbClr>
                  </a:outerShdw>
                </a:effectLst>
              </a:rPr>
              <a:t>א. ממוצע</a:t>
            </a:r>
            <a:endParaRPr lang="he-IL" sz="3000" b="1">
              <a:solidFill>
                <a:srgbClr val="9C4226"/>
              </a:solidFill>
              <a:effectLst>
                <a:outerShdw blurRad="38100" dist="38100" dir="2700000" algn="tl">
                  <a:srgbClr val="000000">
                    <a:alpha val="43137"/>
                  </a:srgbClr>
                </a:outerShdw>
              </a:effectLst>
            </a:endParaRPr>
          </a:p>
        </p:txBody>
      </p:sp>
      <p:pic>
        <p:nvPicPr>
          <p:cNvPr id="22" name="תמונה 21">
            <a:extLst>
              <a:ext uri="{FF2B5EF4-FFF2-40B4-BE49-F238E27FC236}">
                <a16:creationId xmlns:a16="http://schemas.microsoft.com/office/drawing/2014/main" id="{6152B443-17AD-38BC-72B3-A78171998E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4881" y="182077"/>
            <a:ext cx="4006575" cy="1148653"/>
          </a:xfrm>
          <a:prstGeom prst="rect">
            <a:avLst/>
          </a:prstGeom>
        </p:spPr>
      </p:pic>
      <p:sp>
        <p:nvSpPr>
          <p:cNvPr id="3" name="כותרת משנה 2">
            <a:extLst>
              <a:ext uri="{FF2B5EF4-FFF2-40B4-BE49-F238E27FC236}">
                <a16:creationId xmlns:a16="http://schemas.microsoft.com/office/drawing/2014/main" id="{2B64F95E-9AC0-429F-0C6D-814D60ABAC27}"/>
              </a:ext>
            </a:extLst>
          </p:cNvPr>
          <p:cNvSpPr txBox="1">
            <a:spLocks/>
          </p:cNvSpPr>
          <p:nvPr/>
        </p:nvSpPr>
        <p:spPr>
          <a:xfrm>
            <a:off x="7829377" y="1420125"/>
            <a:ext cx="4362623"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4000" b="1" u="sng">
                <a:effectLst>
                  <a:outerShdw blurRad="38100" dist="38100" dir="2700000" algn="tl">
                    <a:srgbClr val="000000">
                      <a:alpha val="43137"/>
                    </a:srgbClr>
                  </a:outerShdw>
                </a:effectLst>
              </a:rPr>
              <a:t>יחידה שלישית</a:t>
            </a:r>
          </a:p>
        </p:txBody>
      </p:sp>
      <p:sp>
        <p:nvSpPr>
          <p:cNvPr id="6" name="כותרת משנה 2">
            <a:extLst>
              <a:ext uri="{FF2B5EF4-FFF2-40B4-BE49-F238E27FC236}">
                <a16:creationId xmlns:a16="http://schemas.microsoft.com/office/drawing/2014/main" id="{E74CE5C5-0A94-D4A8-5907-D05ECD75636A}"/>
              </a:ext>
            </a:extLst>
          </p:cNvPr>
          <p:cNvSpPr txBox="1">
            <a:spLocks/>
          </p:cNvSpPr>
          <p:nvPr/>
        </p:nvSpPr>
        <p:spPr>
          <a:xfrm>
            <a:off x="3071812" y="2212511"/>
            <a:ext cx="8508255"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4000" b="1"/>
              <a:t>מדדי מרכז (ממוצע, חציון ושכיח)</a:t>
            </a:r>
          </a:p>
        </p:txBody>
      </p:sp>
    </p:spTree>
    <p:extLst>
      <p:ext uri="{BB962C8B-B14F-4D97-AF65-F5344CB8AC3E}">
        <p14:creationId xmlns:p14="http://schemas.microsoft.com/office/powerpoint/2010/main" val="21692037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תמונה 22">
            <a:extLst>
              <a:ext uri="{FF2B5EF4-FFF2-40B4-BE49-F238E27FC236}">
                <a16:creationId xmlns:a16="http://schemas.microsoft.com/office/drawing/2014/main" id="{0EAD03CC-1050-5FBF-AEA3-34C9CB7AAF4A}"/>
              </a:ext>
            </a:extLst>
          </p:cNvPr>
          <p:cNvPicPr>
            <a:picLocks noChangeAspect="1"/>
          </p:cNvPicPr>
          <p:nvPr/>
        </p:nvPicPr>
        <p:blipFill rotWithShape="1">
          <a:blip r:embed="rId3"/>
          <a:srcRect l="-1" t="-12286" r="5880" b="20893"/>
          <a:stretch/>
        </p:blipFill>
        <p:spPr>
          <a:xfrm rot="5400000" flipH="1">
            <a:off x="-1719460" y="2616118"/>
            <a:ext cx="5965552" cy="2502568"/>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3" name="תמונה 2">
            <a:extLst>
              <a:ext uri="{FF2B5EF4-FFF2-40B4-BE49-F238E27FC236}">
                <a16:creationId xmlns:a16="http://schemas.microsoft.com/office/drawing/2014/main" id="{FBB7E93D-E0BB-CFCF-787A-3AC6FC622A93}"/>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b="80112"/>
          <a:stretch/>
        </p:blipFill>
        <p:spPr>
          <a:xfrm>
            <a:off x="2293976" y="1652556"/>
            <a:ext cx="9107171" cy="1015487"/>
          </a:xfrm>
          <a:prstGeom prst="rect">
            <a:avLst/>
          </a:prstGeom>
        </p:spPr>
      </p:pic>
      <p:pic>
        <p:nvPicPr>
          <p:cNvPr id="4" name="תמונה 3">
            <a:extLst>
              <a:ext uri="{FF2B5EF4-FFF2-40B4-BE49-F238E27FC236}">
                <a16:creationId xmlns:a16="http://schemas.microsoft.com/office/drawing/2014/main" id="{1676FB21-9657-4956-C1C8-3AA54D487811}"/>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t="19887" b="72999"/>
          <a:stretch/>
        </p:blipFill>
        <p:spPr>
          <a:xfrm>
            <a:off x="2293976" y="2668043"/>
            <a:ext cx="9107171" cy="363254"/>
          </a:xfrm>
          <a:prstGeom prst="rect">
            <a:avLst/>
          </a:prstGeom>
        </p:spPr>
      </p:pic>
      <p:pic>
        <p:nvPicPr>
          <p:cNvPr id="7" name="תמונה 6">
            <a:extLst>
              <a:ext uri="{FF2B5EF4-FFF2-40B4-BE49-F238E27FC236}">
                <a16:creationId xmlns:a16="http://schemas.microsoft.com/office/drawing/2014/main" id="{F0F1DA2C-1C65-AD27-95B8-435ED31D2AFB}"/>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t="27002" b="65884"/>
          <a:stretch/>
        </p:blipFill>
        <p:spPr>
          <a:xfrm>
            <a:off x="2293976" y="3031297"/>
            <a:ext cx="9107171" cy="363254"/>
          </a:xfrm>
          <a:prstGeom prst="rect">
            <a:avLst/>
          </a:prstGeom>
        </p:spPr>
      </p:pic>
      <p:pic>
        <p:nvPicPr>
          <p:cNvPr id="9" name="תמונה 8">
            <a:extLst>
              <a:ext uri="{FF2B5EF4-FFF2-40B4-BE49-F238E27FC236}">
                <a16:creationId xmlns:a16="http://schemas.microsoft.com/office/drawing/2014/main" id="{D7607DB3-966E-77BD-D4F6-6B4A97583AC0}"/>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t="34116" b="58770"/>
          <a:stretch/>
        </p:blipFill>
        <p:spPr>
          <a:xfrm>
            <a:off x="2293976" y="3394551"/>
            <a:ext cx="9107171" cy="363254"/>
          </a:xfrm>
          <a:prstGeom prst="rect">
            <a:avLst/>
          </a:prstGeom>
        </p:spPr>
      </p:pic>
      <p:pic>
        <p:nvPicPr>
          <p:cNvPr id="13" name="תמונה 12">
            <a:extLst>
              <a:ext uri="{FF2B5EF4-FFF2-40B4-BE49-F238E27FC236}">
                <a16:creationId xmlns:a16="http://schemas.microsoft.com/office/drawing/2014/main" id="{45211780-C42C-4FDD-2A62-44490AF1B57C}"/>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t="80480" b="7552"/>
          <a:stretch/>
        </p:blipFill>
        <p:spPr>
          <a:xfrm>
            <a:off x="2293975" y="3773006"/>
            <a:ext cx="9107171" cy="611102"/>
          </a:xfrm>
          <a:prstGeom prst="rect">
            <a:avLst/>
          </a:prstGeom>
        </p:spPr>
      </p:pic>
      <p:pic>
        <p:nvPicPr>
          <p:cNvPr id="14" name="תמונה 13">
            <a:extLst>
              <a:ext uri="{FF2B5EF4-FFF2-40B4-BE49-F238E27FC236}">
                <a16:creationId xmlns:a16="http://schemas.microsoft.com/office/drawing/2014/main" id="{2AD98C90-D367-3261-88F5-67A21440A188}"/>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t="92150"/>
          <a:stretch/>
        </p:blipFill>
        <p:spPr>
          <a:xfrm>
            <a:off x="2293974" y="4384108"/>
            <a:ext cx="9107171" cy="400833"/>
          </a:xfrm>
          <a:prstGeom prst="rect">
            <a:avLst/>
          </a:prstGeom>
        </p:spPr>
      </p:pic>
      <p:pic>
        <p:nvPicPr>
          <p:cNvPr id="16" name="תמונה 15">
            <a:extLst>
              <a:ext uri="{FF2B5EF4-FFF2-40B4-BE49-F238E27FC236}">
                <a16:creationId xmlns:a16="http://schemas.microsoft.com/office/drawing/2014/main" id="{515E144C-94B7-6DC1-C15F-9288D590EAC0}"/>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Lst>
          </a:blip>
          <a:stretch>
            <a:fillRect/>
          </a:stretch>
        </p:blipFill>
        <p:spPr>
          <a:xfrm>
            <a:off x="3372906" y="5426787"/>
            <a:ext cx="6373114" cy="695422"/>
          </a:xfrm>
          <a:prstGeom prst="rect">
            <a:avLst/>
          </a:prstGeom>
        </p:spPr>
      </p:pic>
    </p:spTree>
    <p:extLst>
      <p:ext uri="{BB962C8B-B14F-4D97-AF65-F5344CB8AC3E}">
        <p14:creationId xmlns:p14="http://schemas.microsoft.com/office/powerpoint/2010/main" val="1787907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A26E495A-E269-E586-526E-DA19158F5EBB}"/>
              </a:ext>
            </a:extLst>
          </p:cNvPr>
          <p:cNvPicPr>
            <a:picLocks noChangeAspect="1"/>
          </p:cNvPicPr>
          <p:nvPr/>
        </p:nvPicPr>
        <p:blipFill rotWithShape="1">
          <a:blip r:embed="rId3"/>
          <a:srcRect l="-1" t="-12286" r="5880" b="17378"/>
          <a:stretch/>
        </p:blipFill>
        <p:spPr>
          <a:xfrm>
            <a:off x="0" y="2827421"/>
            <a:ext cx="12192000" cy="4030579"/>
          </a:xfrm>
          <a:prstGeom prst="rect">
            <a:avLst/>
          </a:prstGeom>
        </p:spPr>
      </p:pic>
      <p:sp>
        <p:nvSpPr>
          <p:cNvPr id="2" name="כותרת משנה 2">
            <a:extLst>
              <a:ext uri="{FF2B5EF4-FFF2-40B4-BE49-F238E27FC236}">
                <a16:creationId xmlns:a16="http://schemas.microsoft.com/office/drawing/2014/main" id="{A915D72C-8E67-FE9E-929D-D19EA78FBC0B}"/>
              </a:ext>
            </a:extLst>
          </p:cNvPr>
          <p:cNvSpPr txBox="1">
            <a:spLocks/>
          </p:cNvSpPr>
          <p:nvPr/>
        </p:nvSpPr>
        <p:spPr>
          <a:xfrm>
            <a:off x="3081403" y="2938271"/>
            <a:ext cx="7611887"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3600" b="1">
                <a:solidFill>
                  <a:srgbClr val="9C4226"/>
                </a:solidFill>
                <a:effectLst>
                  <a:outerShdw blurRad="38100" dist="38100" dir="2700000" algn="tl">
                    <a:srgbClr val="000000">
                      <a:alpha val="43137"/>
                    </a:srgbClr>
                  </a:outerShdw>
                </a:effectLst>
              </a:rPr>
              <a:t>ב. שינוי בערכי המשתנה (אחד או יותר)</a:t>
            </a:r>
            <a:endParaRPr lang="he-IL" sz="3000" b="1">
              <a:solidFill>
                <a:srgbClr val="9C4226"/>
              </a:solidFill>
              <a:effectLst>
                <a:outerShdw blurRad="38100" dist="38100" dir="2700000" algn="tl">
                  <a:srgbClr val="000000">
                    <a:alpha val="43137"/>
                  </a:srgbClr>
                </a:outerShdw>
              </a:effectLst>
            </a:endParaRPr>
          </a:p>
        </p:txBody>
      </p:sp>
      <p:pic>
        <p:nvPicPr>
          <p:cNvPr id="22" name="תמונה 21">
            <a:extLst>
              <a:ext uri="{FF2B5EF4-FFF2-40B4-BE49-F238E27FC236}">
                <a16:creationId xmlns:a16="http://schemas.microsoft.com/office/drawing/2014/main" id="{6152B443-17AD-38BC-72B3-A78171998E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4881" y="182077"/>
            <a:ext cx="4006575" cy="1148653"/>
          </a:xfrm>
          <a:prstGeom prst="rect">
            <a:avLst/>
          </a:prstGeom>
        </p:spPr>
      </p:pic>
      <p:sp>
        <p:nvSpPr>
          <p:cNvPr id="3" name="כותרת משנה 2">
            <a:extLst>
              <a:ext uri="{FF2B5EF4-FFF2-40B4-BE49-F238E27FC236}">
                <a16:creationId xmlns:a16="http://schemas.microsoft.com/office/drawing/2014/main" id="{2B64F95E-9AC0-429F-0C6D-814D60ABAC27}"/>
              </a:ext>
            </a:extLst>
          </p:cNvPr>
          <p:cNvSpPr txBox="1">
            <a:spLocks/>
          </p:cNvSpPr>
          <p:nvPr/>
        </p:nvSpPr>
        <p:spPr>
          <a:xfrm>
            <a:off x="7829377" y="1420125"/>
            <a:ext cx="4362623"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4000" b="1" u="sng">
                <a:effectLst>
                  <a:outerShdw blurRad="38100" dist="38100" dir="2700000" algn="tl">
                    <a:srgbClr val="000000">
                      <a:alpha val="43137"/>
                    </a:srgbClr>
                  </a:outerShdw>
                </a:effectLst>
              </a:rPr>
              <a:t>יחידה שלישית</a:t>
            </a:r>
          </a:p>
        </p:txBody>
      </p:sp>
      <p:sp>
        <p:nvSpPr>
          <p:cNvPr id="6" name="כותרת משנה 2">
            <a:extLst>
              <a:ext uri="{FF2B5EF4-FFF2-40B4-BE49-F238E27FC236}">
                <a16:creationId xmlns:a16="http://schemas.microsoft.com/office/drawing/2014/main" id="{E74CE5C5-0A94-D4A8-5907-D05ECD75636A}"/>
              </a:ext>
            </a:extLst>
          </p:cNvPr>
          <p:cNvSpPr txBox="1">
            <a:spLocks/>
          </p:cNvSpPr>
          <p:nvPr/>
        </p:nvSpPr>
        <p:spPr>
          <a:xfrm>
            <a:off x="400834" y="2212511"/>
            <a:ext cx="11179234"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4000" b="1"/>
              <a:t>מדדי מרכז – שינוי הערכה המשתנה (אחד או יותר)</a:t>
            </a:r>
          </a:p>
        </p:txBody>
      </p:sp>
    </p:spTree>
    <p:extLst>
      <p:ext uri="{BB962C8B-B14F-4D97-AF65-F5344CB8AC3E}">
        <p14:creationId xmlns:p14="http://schemas.microsoft.com/office/powerpoint/2010/main" val="19663733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A26E495A-E269-E586-526E-DA19158F5EBB}"/>
              </a:ext>
            </a:extLst>
          </p:cNvPr>
          <p:cNvPicPr>
            <a:picLocks noChangeAspect="1"/>
          </p:cNvPicPr>
          <p:nvPr/>
        </p:nvPicPr>
        <p:blipFill rotWithShape="1">
          <a:blip r:embed="rId3"/>
          <a:srcRect l="-1" t="-12286" r="5880" b="17378"/>
          <a:stretch/>
        </p:blipFill>
        <p:spPr>
          <a:xfrm>
            <a:off x="0" y="2827421"/>
            <a:ext cx="12192000" cy="4030579"/>
          </a:xfrm>
          <a:prstGeom prst="rect">
            <a:avLst/>
          </a:prstGeom>
        </p:spPr>
      </p:pic>
      <p:sp>
        <p:nvSpPr>
          <p:cNvPr id="2" name="כותרת משנה 2">
            <a:extLst>
              <a:ext uri="{FF2B5EF4-FFF2-40B4-BE49-F238E27FC236}">
                <a16:creationId xmlns:a16="http://schemas.microsoft.com/office/drawing/2014/main" id="{A915D72C-8E67-FE9E-929D-D19EA78FBC0B}"/>
              </a:ext>
            </a:extLst>
          </p:cNvPr>
          <p:cNvSpPr txBox="1">
            <a:spLocks/>
          </p:cNvSpPr>
          <p:nvPr/>
        </p:nvSpPr>
        <p:spPr>
          <a:xfrm>
            <a:off x="2336799" y="2405881"/>
            <a:ext cx="7788539"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6000" b="1">
                <a:solidFill>
                  <a:srgbClr val="D52E72"/>
                </a:solidFill>
                <a:effectLst>
                  <a:outerShdw blurRad="38100" dist="38100" dir="2700000" algn="tl">
                    <a:srgbClr val="000000">
                      <a:alpha val="43137"/>
                    </a:srgbClr>
                  </a:outerShdw>
                </a:effectLst>
              </a:rPr>
              <a:t>דוגמאות פתורות</a:t>
            </a:r>
            <a:endParaRPr lang="he-IL" sz="3000" b="1">
              <a:effectLst>
                <a:outerShdw blurRad="38100" dist="38100" dir="2700000" algn="tl">
                  <a:srgbClr val="000000">
                    <a:alpha val="43137"/>
                  </a:srgbClr>
                </a:outerShdw>
              </a:effectLst>
            </a:endParaRPr>
          </a:p>
        </p:txBody>
      </p:sp>
      <p:pic>
        <p:nvPicPr>
          <p:cNvPr id="22" name="תמונה 21">
            <a:extLst>
              <a:ext uri="{FF2B5EF4-FFF2-40B4-BE49-F238E27FC236}">
                <a16:creationId xmlns:a16="http://schemas.microsoft.com/office/drawing/2014/main" id="{6152B443-17AD-38BC-72B3-A78171998E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2711" y="185098"/>
            <a:ext cx="4006575" cy="1148653"/>
          </a:xfrm>
          <a:prstGeom prst="rect">
            <a:avLst/>
          </a:prstGeom>
        </p:spPr>
      </p:pic>
      <p:sp>
        <p:nvSpPr>
          <p:cNvPr id="3" name="כותרת משנה 2">
            <a:extLst>
              <a:ext uri="{FF2B5EF4-FFF2-40B4-BE49-F238E27FC236}">
                <a16:creationId xmlns:a16="http://schemas.microsoft.com/office/drawing/2014/main" id="{FE23E111-8885-EB58-671C-9C90179BE5DC}"/>
              </a:ext>
            </a:extLst>
          </p:cNvPr>
          <p:cNvSpPr txBox="1">
            <a:spLocks/>
          </p:cNvSpPr>
          <p:nvPr/>
        </p:nvSpPr>
        <p:spPr>
          <a:xfrm>
            <a:off x="3513951" y="3619807"/>
            <a:ext cx="5619031"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3000" b="1">
                <a:effectLst>
                  <a:outerShdw blurRad="38100" dist="38100" dir="2700000" algn="tl">
                    <a:srgbClr val="000000">
                      <a:alpha val="43137"/>
                    </a:srgbClr>
                  </a:outerShdw>
                </a:effectLst>
              </a:rPr>
              <a:t>עמודים 141-144</a:t>
            </a:r>
          </a:p>
        </p:txBody>
      </p:sp>
    </p:spTree>
    <p:extLst>
      <p:ext uri="{BB962C8B-B14F-4D97-AF65-F5344CB8AC3E}">
        <p14:creationId xmlns:p14="http://schemas.microsoft.com/office/powerpoint/2010/main" val="12330381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תמונה 22">
            <a:extLst>
              <a:ext uri="{FF2B5EF4-FFF2-40B4-BE49-F238E27FC236}">
                <a16:creationId xmlns:a16="http://schemas.microsoft.com/office/drawing/2014/main" id="{0EAD03CC-1050-5FBF-AEA3-34C9CB7AAF4A}"/>
              </a:ext>
            </a:extLst>
          </p:cNvPr>
          <p:cNvPicPr>
            <a:picLocks noChangeAspect="1"/>
          </p:cNvPicPr>
          <p:nvPr/>
        </p:nvPicPr>
        <p:blipFill rotWithShape="1">
          <a:blip r:embed="rId3"/>
          <a:srcRect l="-1" t="-12286" r="5880" b="20893"/>
          <a:stretch/>
        </p:blipFill>
        <p:spPr>
          <a:xfrm rot="5400000" flipH="1">
            <a:off x="-1719460" y="2616118"/>
            <a:ext cx="5965552" cy="2502568"/>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5" name="תמונה 4">
            <a:extLst>
              <a:ext uri="{FF2B5EF4-FFF2-40B4-BE49-F238E27FC236}">
                <a16:creationId xmlns:a16="http://schemas.microsoft.com/office/drawing/2014/main" id="{DC22E7CD-C4AF-1044-4EE5-F8D7EB8B6154}"/>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l="7298" t="-929" b="81263"/>
          <a:stretch/>
        </p:blipFill>
        <p:spPr>
          <a:xfrm>
            <a:off x="3855308" y="222422"/>
            <a:ext cx="8018664" cy="739994"/>
          </a:xfrm>
          <a:prstGeom prst="rect">
            <a:avLst/>
          </a:prstGeom>
          <a:ln>
            <a:noFill/>
          </a:ln>
          <a:effectLst>
            <a:outerShdw blurRad="190500" algn="tl" rotWithShape="0">
              <a:srgbClr val="000000">
                <a:alpha val="70000"/>
              </a:srgbClr>
            </a:outerShdw>
          </a:effectLst>
        </p:spPr>
      </p:pic>
      <p:pic>
        <p:nvPicPr>
          <p:cNvPr id="6" name="תמונה 5">
            <a:extLst>
              <a:ext uri="{FF2B5EF4-FFF2-40B4-BE49-F238E27FC236}">
                <a16:creationId xmlns:a16="http://schemas.microsoft.com/office/drawing/2014/main" id="{7A7F6FC2-37C7-AD97-3064-E03A180CD839}"/>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t="18736" r="60113"/>
          <a:stretch/>
        </p:blipFill>
        <p:spPr>
          <a:xfrm>
            <a:off x="405088" y="1174859"/>
            <a:ext cx="3450220" cy="3057854"/>
          </a:xfrm>
          <a:prstGeom prst="rect">
            <a:avLst/>
          </a:prstGeom>
          <a:ln>
            <a:noFill/>
          </a:ln>
          <a:effectLst>
            <a:outerShdw blurRad="190500" algn="tl" rotWithShape="0">
              <a:srgbClr val="000000">
                <a:alpha val="70000"/>
              </a:srgbClr>
            </a:outerShdw>
          </a:effectLst>
        </p:spPr>
      </p:pic>
      <p:pic>
        <p:nvPicPr>
          <p:cNvPr id="7" name="תמונה 6">
            <a:extLst>
              <a:ext uri="{FF2B5EF4-FFF2-40B4-BE49-F238E27FC236}">
                <a16:creationId xmlns:a16="http://schemas.microsoft.com/office/drawing/2014/main" id="{9FAF2C45-F953-A3AE-FCEE-ABD4E0BDDFC6}"/>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l="39018" t="17739" b="72941"/>
          <a:stretch/>
        </p:blipFill>
        <p:spPr>
          <a:xfrm>
            <a:off x="6599129" y="1250514"/>
            <a:ext cx="5274843" cy="350728"/>
          </a:xfrm>
          <a:prstGeom prst="rect">
            <a:avLst/>
          </a:prstGeom>
          <a:ln>
            <a:noFill/>
          </a:ln>
          <a:effectLst>
            <a:outerShdw blurRad="190500" algn="tl" rotWithShape="0">
              <a:srgbClr val="000000">
                <a:alpha val="70000"/>
              </a:srgbClr>
            </a:outerShdw>
          </a:effectLst>
        </p:spPr>
      </p:pic>
      <p:pic>
        <p:nvPicPr>
          <p:cNvPr id="11" name="תמונה 10">
            <a:extLst>
              <a:ext uri="{FF2B5EF4-FFF2-40B4-BE49-F238E27FC236}">
                <a16:creationId xmlns:a16="http://schemas.microsoft.com/office/drawing/2014/main" id="{EB0C43CE-9348-D3D7-B9F7-8A623CEA5CE3}"/>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b="56419"/>
          <a:stretch/>
        </p:blipFill>
        <p:spPr>
          <a:xfrm>
            <a:off x="3995698" y="2579560"/>
            <a:ext cx="7878274" cy="606140"/>
          </a:xfrm>
          <a:prstGeom prst="rect">
            <a:avLst/>
          </a:prstGeom>
        </p:spPr>
      </p:pic>
      <p:pic>
        <p:nvPicPr>
          <p:cNvPr id="12" name="תמונה 11">
            <a:extLst>
              <a:ext uri="{FF2B5EF4-FFF2-40B4-BE49-F238E27FC236}">
                <a16:creationId xmlns:a16="http://schemas.microsoft.com/office/drawing/2014/main" id="{61CB0DDF-8F7B-B3BD-5AC7-954DA24852CB}"/>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t="42260" b="-1"/>
          <a:stretch/>
        </p:blipFill>
        <p:spPr>
          <a:xfrm>
            <a:off x="4010311" y="3280555"/>
            <a:ext cx="7878274" cy="803097"/>
          </a:xfrm>
          <a:prstGeom prst="rect">
            <a:avLst/>
          </a:prstGeom>
        </p:spPr>
      </p:pic>
    </p:spTree>
    <p:extLst>
      <p:ext uri="{BB962C8B-B14F-4D97-AF65-F5344CB8AC3E}">
        <p14:creationId xmlns:p14="http://schemas.microsoft.com/office/powerpoint/2010/main" val="2798375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תמונה 22">
            <a:extLst>
              <a:ext uri="{FF2B5EF4-FFF2-40B4-BE49-F238E27FC236}">
                <a16:creationId xmlns:a16="http://schemas.microsoft.com/office/drawing/2014/main" id="{0EAD03CC-1050-5FBF-AEA3-34C9CB7AAF4A}"/>
              </a:ext>
            </a:extLst>
          </p:cNvPr>
          <p:cNvPicPr>
            <a:picLocks noChangeAspect="1"/>
          </p:cNvPicPr>
          <p:nvPr/>
        </p:nvPicPr>
        <p:blipFill rotWithShape="1">
          <a:blip r:embed="rId3"/>
          <a:srcRect l="-1" t="-12286" r="5880" b="20893"/>
          <a:stretch/>
        </p:blipFill>
        <p:spPr>
          <a:xfrm rot="5400000" flipH="1">
            <a:off x="-1719460" y="2616118"/>
            <a:ext cx="5965552" cy="2502568"/>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6" name="תמונה 5">
            <a:extLst>
              <a:ext uri="{FF2B5EF4-FFF2-40B4-BE49-F238E27FC236}">
                <a16:creationId xmlns:a16="http://schemas.microsoft.com/office/drawing/2014/main" id="{7A7F6FC2-37C7-AD97-3064-E03A180CD839}"/>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t="18736" r="60113"/>
          <a:stretch/>
        </p:blipFill>
        <p:spPr>
          <a:xfrm>
            <a:off x="405088" y="1174859"/>
            <a:ext cx="3450220" cy="3057854"/>
          </a:xfrm>
          <a:prstGeom prst="rect">
            <a:avLst/>
          </a:prstGeom>
          <a:ln>
            <a:noFill/>
          </a:ln>
          <a:effectLst>
            <a:outerShdw blurRad="190500" algn="tl" rotWithShape="0">
              <a:srgbClr val="000000">
                <a:alpha val="70000"/>
              </a:srgbClr>
            </a:outerShdw>
          </a:effectLst>
        </p:spPr>
      </p:pic>
      <p:pic>
        <p:nvPicPr>
          <p:cNvPr id="3" name="תמונה 2">
            <a:extLst>
              <a:ext uri="{FF2B5EF4-FFF2-40B4-BE49-F238E27FC236}">
                <a16:creationId xmlns:a16="http://schemas.microsoft.com/office/drawing/2014/main" id="{B3E8F6FA-5102-265B-2086-188166CB9B18}"/>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Lst>
          </a:blip>
          <a:stretch>
            <a:fillRect/>
          </a:stretch>
        </p:blipFill>
        <p:spPr>
          <a:xfrm>
            <a:off x="7025070" y="413618"/>
            <a:ext cx="4848902" cy="628738"/>
          </a:xfrm>
          <a:prstGeom prst="rect">
            <a:avLst/>
          </a:prstGeom>
          <a:ln>
            <a:noFill/>
          </a:ln>
          <a:effectLst>
            <a:outerShdw blurRad="190500" algn="tl" rotWithShape="0">
              <a:srgbClr val="000000">
                <a:alpha val="70000"/>
              </a:srgbClr>
            </a:outerShdw>
          </a:effectLst>
        </p:spPr>
      </p:pic>
      <p:pic>
        <p:nvPicPr>
          <p:cNvPr id="8" name="תמונה 7">
            <a:extLst>
              <a:ext uri="{FF2B5EF4-FFF2-40B4-BE49-F238E27FC236}">
                <a16:creationId xmlns:a16="http://schemas.microsoft.com/office/drawing/2014/main" id="{0486FC76-B03B-BDB0-C254-F038F2CBE09C}"/>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contrast="40000"/>
                    </a14:imgEffect>
                  </a14:imgLayer>
                </a14:imgProps>
              </a:ext>
            </a:extLst>
          </a:blip>
          <a:srcRect b="51109"/>
          <a:stretch/>
        </p:blipFill>
        <p:spPr>
          <a:xfrm>
            <a:off x="4542613" y="1593345"/>
            <a:ext cx="6849431" cy="703288"/>
          </a:xfrm>
          <a:prstGeom prst="rect">
            <a:avLst/>
          </a:prstGeom>
        </p:spPr>
      </p:pic>
      <p:pic>
        <p:nvPicPr>
          <p:cNvPr id="10" name="תמונה 9">
            <a:extLst>
              <a:ext uri="{FF2B5EF4-FFF2-40B4-BE49-F238E27FC236}">
                <a16:creationId xmlns:a16="http://schemas.microsoft.com/office/drawing/2014/main" id="{70BA09B8-001C-3CF3-6626-B44BEF6E4130}"/>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contrast="40000"/>
                    </a14:imgEffect>
                  </a14:imgLayer>
                </a14:imgProps>
              </a:ext>
            </a:extLst>
          </a:blip>
          <a:srcRect t="48891"/>
          <a:stretch/>
        </p:blipFill>
        <p:spPr>
          <a:xfrm>
            <a:off x="4542612" y="2480028"/>
            <a:ext cx="6849431" cy="735188"/>
          </a:xfrm>
          <a:prstGeom prst="rect">
            <a:avLst/>
          </a:prstGeom>
        </p:spPr>
      </p:pic>
    </p:spTree>
    <p:extLst>
      <p:ext uri="{BB962C8B-B14F-4D97-AF65-F5344CB8AC3E}">
        <p14:creationId xmlns:p14="http://schemas.microsoft.com/office/powerpoint/2010/main" val="1967391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תמונה 22">
            <a:extLst>
              <a:ext uri="{FF2B5EF4-FFF2-40B4-BE49-F238E27FC236}">
                <a16:creationId xmlns:a16="http://schemas.microsoft.com/office/drawing/2014/main" id="{0EAD03CC-1050-5FBF-AEA3-34C9CB7AAF4A}"/>
              </a:ext>
            </a:extLst>
          </p:cNvPr>
          <p:cNvPicPr>
            <a:picLocks noChangeAspect="1"/>
          </p:cNvPicPr>
          <p:nvPr/>
        </p:nvPicPr>
        <p:blipFill rotWithShape="1">
          <a:blip r:embed="rId3"/>
          <a:srcRect l="-1" t="-12286" r="5880" b="20893"/>
          <a:stretch/>
        </p:blipFill>
        <p:spPr>
          <a:xfrm rot="5400000" flipH="1">
            <a:off x="-1719460" y="2616118"/>
            <a:ext cx="5965552" cy="2502568"/>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6" name="תמונה 5">
            <a:extLst>
              <a:ext uri="{FF2B5EF4-FFF2-40B4-BE49-F238E27FC236}">
                <a16:creationId xmlns:a16="http://schemas.microsoft.com/office/drawing/2014/main" id="{7A7F6FC2-37C7-AD97-3064-E03A180CD839}"/>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t="18736" r="60113"/>
          <a:stretch/>
        </p:blipFill>
        <p:spPr>
          <a:xfrm>
            <a:off x="83434" y="884626"/>
            <a:ext cx="3450220" cy="3057854"/>
          </a:xfrm>
          <a:prstGeom prst="rect">
            <a:avLst/>
          </a:prstGeom>
          <a:ln>
            <a:noFill/>
          </a:ln>
          <a:effectLst>
            <a:outerShdw blurRad="190500" algn="tl" rotWithShape="0">
              <a:srgbClr val="000000">
                <a:alpha val="70000"/>
              </a:srgbClr>
            </a:outerShdw>
          </a:effectLst>
        </p:spPr>
      </p:pic>
      <p:pic>
        <p:nvPicPr>
          <p:cNvPr id="10" name="תמונה 9">
            <a:extLst>
              <a:ext uri="{FF2B5EF4-FFF2-40B4-BE49-F238E27FC236}">
                <a16:creationId xmlns:a16="http://schemas.microsoft.com/office/drawing/2014/main" id="{7C060D7F-4CF2-21D1-2675-B0928B217E73}"/>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Lst>
          </a:blip>
          <a:stretch>
            <a:fillRect/>
          </a:stretch>
        </p:blipFill>
        <p:spPr>
          <a:xfrm>
            <a:off x="6975370" y="360678"/>
            <a:ext cx="4620270" cy="1047896"/>
          </a:xfrm>
          <a:prstGeom prst="rect">
            <a:avLst/>
          </a:prstGeom>
          <a:ln>
            <a:noFill/>
          </a:ln>
          <a:effectLst>
            <a:outerShdw blurRad="190500" algn="tl" rotWithShape="0">
              <a:srgbClr val="000000">
                <a:alpha val="70000"/>
              </a:srgbClr>
            </a:outerShdw>
          </a:effectLst>
        </p:spPr>
      </p:pic>
      <p:pic>
        <p:nvPicPr>
          <p:cNvPr id="14" name="תמונה 13">
            <a:extLst>
              <a:ext uri="{FF2B5EF4-FFF2-40B4-BE49-F238E27FC236}">
                <a16:creationId xmlns:a16="http://schemas.microsoft.com/office/drawing/2014/main" id="{ECADDA60-D8B3-817B-0808-DE92CF29CEC2}"/>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contrast="40000"/>
                    </a14:imgEffect>
                  </a14:imgLayer>
                </a14:imgProps>
              </a:ext>
            </a:extLst>
          </a:blip>
          <a:srcRect l="5833" t="117" b="94233"/>
          <a:stretch/>
        </p:blipFill>
        <p:spPr>
          <a:xfrm>
            <a:off x="3719384" y="1799847"/>
            <a:ext cx="7876256" cy="308919"/>
          </a:xfrm>
          <a:prstGeom prst="rect">
            <a:avLst/>
          </a:prstGeom>
        </p:spPr>
      </p:pic>
      <p:pic>
        <p:nvPicPr>
          <p:cNvPr id="15" name="תמונה 14">
            <a:extLst>
              <a:ext uri="{FF2B5EF4-FFF2-40B4-BE49-F238E27FC236}">
                <a16:creationId xmlns:a16="http://schemas.microsoft.com/office/drawing/2014/main" id="{D1C34CA5-F717-00BA-9E2E-F3E81069B484}"/>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contrast="40000"/>
                    </a14:imgEffect>
                  </a14:imgLayer>
                </a14:imgProps>
              </a:ext>
            </a:extLst>
          </a:blip>
          <a:srcRect l="7163" t="5767" b="66776"/>
          <a:stretch/>
        </p:blipFill>
        <p:spPr>
          <a:xfrm>
            <a:off x="3830595" y="2441133"/>
            <a:ext cx="7765045" cy="1501347"/>
          </a:xfrm>
          <a:prstGeom prst="rect">
            <a:avLst/>
          </a:prstGeom>
        </p:spPr>
      </p:pic>
    </p:spTree>
    <p:extLst>
      <p:ext uri="{BB962C8B-B14F-4D97-AF65-F5344CB8AC3E}">
        <p14:creationId xmlns:p14="http://schemas.microsoft.com/office/powerpoint/2010/main" val="2996817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תמונה 22">
            <a:extLst>
              <a:ext uri="{FF2B5EF4-FFF2-40B4-BE49-F238E27FC236}">
                <a16:creationId xmlns:a16="http://schemas.microsoft.com/office/drawing/2014/main" id="{0EAD03CC-1050-5FBF-AEA3-34C9CB7AAF4A}"/>
              </a:ext>
            </a:extLst>
          </p:cNvPr>
          <p:cNvPicPr>
            <a:picLocks noChangeAspect="1"/>
          </p:cNvPicPr>
          <p:nvPr/>
        </p:nvPicPr>
        <p:blipFill rotWithShape="1">
          <a:blip r:embed="rId3"/>
          <a:srcRect l="-1" t="-12286" r="5880" b="20893"/>
          <a:stretch/>
        </p:blipFill>
        <p:spPr>
          <a:xfrm rot="5400000" flipH="1">
            <a:off x="-1719460" y="2616118"/>
            <a:ext cx="5965552" cy="2502568"/>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6" name="תמונה 5">
            <a:extLst>
              <a:ext uri="{FF2B5EF4-FFF2-40B4-BE49-F238E27FC236}">
                <a16:creationId xmlns:a16="http://schemas.microsoft.com/office/drawing/2014/main" id="{7A7F6FC2-37C7-AD97-3064-E03A180CD839}"/>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t="18736" r="60113"/>
          <a:stretch/>
        </p:blipFill>
        <p:spPr>
          <a:xfrm>
            <a:off x="83434" y="884626"/>
            <a:ext cx="3450220" cy="3057854"/>
          </a:xfrm>
          <a:prstGeom prst="rect">
            <a:avLst/>
          </a:prstGeom>
          <a:ln>
            <a:noFill/>
          </a:ln>
          <a:effectLst>
            <a:outerShdw blurRad="190500" algn="tl" rotWithShape="0">
              <a:srgbClr val="000000">
                <a:alpha val="70000"/>
              </a:srgbClr>
            </a:outerShdw>
          </a:effectLst>
        </p:spPr>
      </p:pic>
      <p:pic>
        <p:nvPicPr>
          <p:cNvPr id="10" name="תמונה 9">
            <a:extLst>
              <a:ext uri="{FF2B5EF4-FFF2-40B4-BE49-F238E27FC236}">
                <a16:creationId xmlns:a16="http://schemas.microsoft.com/office/drawing/2014/main" id="{7C060D7F-4CF2-21D1-2675-B0928B217E73}"/>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Lst>
          </a:blip>
          <a:stretch>
            <a:fillRect/>
          </a:stretch>
        </p:blipFill>
        <p:spPr>
          <a:xfrm>
            <a:off x="6975370" y="360678"/>
            <a:ext cx="4620270" cy="1047896"/>
          </a:xfrm>
          <a:prstGeom prst="rect">
            <a:avLst/>
          </a:prstGeom>
          <a:ln>
            <a:noFill/>
          </a:ln>
          <a:effectLst>
            <a:outerShdw blurRad="190500" algn="tl" rotWithShape="0">
              <a:srgbClr val="000000">
                <a:alpha val="70000"/>
              </a:srgbClr>
            </a:outerShdw>
          </a:effectLst>
        </p:spPr>
      </p:pic>
      <p:pic>
        <p:nvPicPr>
          <p:cNvPr id="16" name="תמונה 15">
            <a:extLst>
              <a:ext uri="{FF2B5EF4-FFF2-40B4-BE49-F238E27FC236}">
                <a16:creationId xmlns:a16="http://schemas.microsoft.com/office/drawing/2014/main" id="{9A4661E7-24C7-C141-AB82-95CCFE327362}"/>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contrast="40000"/>
                    </a14:imgEffect>
                  </a14:imgLayer>
                </a14:imgProps>
              </a:ext>
            </a:extLst>
          </a:blip>
          <a:srcRect l="5833" t="33223" b="49941"/>
          <a:stretch/>
        </p:blipFill>
        <p:spPr>
          <a:xfrm>
            <a:off x="3719384" y="1815671"/>
            <a:ext cx="7876256" cy="920579"/>
          </a:xfrm>
          <a:prstGeom prst="rect">
            <a:avLst/>
          </a:prstGeom>
        </p:spPr>
      </p:pic>
      <p:pic>
        <p:nvPicPr>
          <p:cNvPr id="17" name="תמונה 16">
            <a:extLst>
              <a:ext uri="{FF2B5EF4-FFF2-40B4-BE49-F238E27FC236}">
                <a16:creationId xmlns:a16="http://schemas.microsoft.com/office/drawing/2014/main" id="{C97C5FD2-6E42-9438-EC09-559BD09DB39E}"/>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contrast="40000"/>
                    </a14:imgEffect>
                  </a14:imgLayer>
                </a14:imgProps>
              </a:ext>
            </a:extLst>
          </a:blip>
          <a:srcRect l="4466" t="50059" b="32070"/>
          <a:stretch/>
        </p:blipFill>
        <p:spPr>
          <a:xfrm>
            <a:off x="3605056" y="3053932"/>
            <a:ext cx="7990583" cy="977166"/>
          </a:xfrm>
          <a:prstGeom prst="rect">
            <a:avLst/>
          </a:prstGeom>
        </p:spPr>
      </p:pic>
      <p:pic>
        <p:nvPicPr>
          <p:cNvPr id="19" name="תמונה 18">
            <a:extLst>
              <a:ext uri="{FF2B5EF4-FFF2-40B4-BE49-F238E27FC236}">
                <a16:creationId xmlns:a16="http://schemas.microsoft.com/office/drawing/2014/main" id="{129A95EE-EB65-F7EF-E806-9369B752F948}"/>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contrast="40000"/>
                    </a14:imgEffect>
                  </a14:imgLayer>
                </a14:imgProps>
              </a:ext>
            </a:extLst>
          </a:blip>
          <a:srcRect t="67929" b="7451"/>
          <a:stretch/>
        </p:blipFill>
        <p:spPr>
          <a:xfrm>
            <a:off x="3231522" y="4348780"/>
            <a:ext cx="8364117" cy="1346201"/>
          </a:xfrm>
          <a:prstGeom prst="rect">
            <a:avLst/>
          </a:prstGeom>
        </p:spPr>
      </p:pic>
      <p:pic>
        <p:nvPicPr>
          <p:cNvPr id="20" name="תמונה 19">
            <a:extLst>
              <a:ext uri="{FF2B5EF4-FFF2-40B4-BE49-F238E27FC236}">
                <a16:creationId xmlns:a16="http://schemas.microsoft.com/office/drawing/2014/main" id="{4CEB81F0-5A4B-2132-09D4-4EE45A0A6786}"/>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contrast="40000"/>
                    </a14:imgEffect>
                  </a14:imgLayer>
                </a14:imgProps>
              </a:ext>
            </a:extLst>
          </a:blip>
          <a:srcRect l="64572" t="94350" b="-226"/>
          <a:stretch/>
        </p:blipFill>
        <p:spPr>
          <a:xfrm>
            <a:off x="8210775" y="5940642"/>
            <a:ext cx="2963269" cy="321277"/>
          </a:xfrm>
          <a:prstGeom prst="rect">
            <a:avLst/>
          </a:prstGeom>
        </p:spPr>
      </p:pic>
    </p:spTree>
    <p:extLst>
      <p:ext uri="{BB962C8B-B14F-4D97-AF65-F5344CB8AC3E}">
        <p14:creationId xmlns:p14="http://schemas.microsoft.com/office/powerpoint/2010/main" val="3677871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תמונה 22">
            <a:extLst>
              <a:ext uri="{FF2B5EF4-FFF2-40B4-BE49-F238E27FC236}">
                <a16:creationId xmlns:a16="http://schemas.microsoft.com/office/drawing/2014/main" id="{0EAD03CC-1050-5FBF-AEA3-34C9CB7AAF4A}"/>
              </a:ext>
            </a:extLst>
          </p:cNvPr>
          <p:cNvPicPr>
            <a:picLocks noChangeAspect="1"/>
          </p:cNvPicPr>
          <p:nvPr/>
        </p:nvPicPr>
        <p:blipFill rotWithShape="1">
          <a:blip r:embed="rId3"/>
          <a:srcRect l="-1" t="-12286" r="5880" b="20893"/>
          <a:stretch/>
        </p:blipFill>
        <p:spPr>
          <a:xfrm rot="5400000" flipH="1">
            <a:off x="-1719460" y="2616118"/>
            <a:ext cx="5965552" cy="2502568"/>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6" name="תמונה 5">
            <a:extLst>
              <a:ext uri="{FF2B5EF4-FFF2-40B4-BE49-F238E27FC236}">
                <a16:creationId xmlns:a16="http://schemas.microsoft.com/office/drawing/2014/main" id="{7A7F6FC2-37C7-AD97-3064-E03A180CD839}"/>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t="18736" r="60113"/>
          <a:stretch/>
        </p:blipFill>
        <p:spPr>
          <a:xfrm>
            <a:off x="83434" y="884626"/>
            <a:ext cx="3450220" cy="3057854"/>
          </a:xfrm>
          <a:prstGeom prst="rect">
            <a:avLst/>
          </a:prstGeom>
          <a:ln>
            <a:noFill/>
          </a:ln>
          <a:effectLst>
            <a:outerShdw blurRad="190500" algn="tl" rotWithShape="0">
              <a:srgbClr val="000000">
                <a:alpha val="70000"/>
              </a:srgbClr>
            </a:outerShdw>
          </a:effectLst>
        </p:spPr>
      </p:pic>
      <p:pic>
        <p:nvPicPr>
          <p:cNvPr id="3" name="תמונה 2">
            <a:extLst>
              <a:ext uri="{FF2B5EF4-FFF2-40B4-BE49-F238E27FC236}">
                <a16:creationId xmlns:a16="http://schemas.microsoft.com/office/drawing/2014/main" id="{82A2A350-360D-EAE1-A185-067380C2E102}"/>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Lst>
          </a:blip>
          <a:stretch>
            <a:fillRect/>
          </a:stretch>
        </p:blipFill>
        <p:spPr>
          <a:xfrm>
            <a:off x="7750341" y="263226"/>
            <a:ext cx="4115374" cy="1019317"/>
          </a:xfrm>
          <a:prstGeom prst="rect">
            <a:avLst/>
          </a:prstGeom>
          <a:ln>
            <a:noFill/>
          </a:ln>
          <a:effectLst>
            <a:outerShdw blurRad="190500" algn="tl" rotWithShape="0">
              <a:srgbClr val="000000">
                <a:alpha val="70000"/>
              </a:srgbClr>
            </a:outerShdw>
          </a:effectLst>
        </p:spPr>
      </p:pic>
      <p:pic>
        <p:nvPicPr>
          <p:cNvPr id="5" name="תמונה 4">
            <a:extLst>
              <a:ext uri="{FF2B5EF4-FFF2-40B4-BE49-F238E27FC236}">
                <a16:creationId xmlns:a16="http://schemas.microsoft.com/office/drawing/2014/main" id="{E079F206-4F39-82EC-9D0A-8F33A72916E6}"/>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contrast="40000"/>
                    </a14:imgEffect>
                  </a14:imgLayer>
                </a14:imgProps>
              </a:ext>
            </a:extLst>
          </a:blip>
          <a:srcRect l="-480" b="89422"/>
          <a:stretch/>
        </p:blipFill>
        <p:spPr>
          <a:xfrm>
            <a:off x="3614582" y="1974687"/>
            <a:ext cx="8251133" cy="290207"/>
          </a:xfrm>
          <a:prstGeom prst="rect">
            <a:avLst/>
          </a:prstGeom>
        </p:spPr>
      </p:pic>
      <p:pic>
        <p:nvPicPr>
          <p:cNvPr id="9" name="תמונה 8">
            <a:extLst>
              <a:ext uri="{FF2B5EF4-FFF2-40B4-BE49-F238E27FC236}">
                <a16:creationId xmlns:a16="http://schemas.microsoft.com/office/drawing/2014/main" id="{0770D0E3-0BF7-2B3E-14A0-B236A4DF5C7D}"/>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contrast="40000"/>
                    </a14:imgEffect>
                  </a14:imgLayer>
                </a14:imgProps>
              </a:ext>
            </a:extLst>
          </a:blip>
          <a:srcRect t="10577" b="27615"/>
          <a:stretch/>
        </p:blipFill>
        <p:spPr>
          <a:xfrm>
            <a:off x="3654019" y="2264894"/>
            <a:ext cx="8211696" cy="1695734"/>
          </a:xfrm>
          <a:prstGeom prst="rect">
            <a:avLst/>
          </a:prstGeom>
        </p:spPr>
      </p:pic>
      <p:pic>
        <p:nvPicPr>
          <p:cNvPr id="11" name="תמונה 10">
            <a:extLst>
              <a:ext uri="{FF2B5EF4-FFF2-40B4-BE49-F238E27FC236}">
                <a16:creationId xmlns:a16="http://schemas.microsoft.com/office/drawing/2014/main" id="{04F51682-9926-F86A-40FF-57EDD80BB40E}"/>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contrast="40000"/>
                    </a14:imgEffect>
                  </a14:imgLayer>
                </a14:imgProps>
              </a:ext>
            </a:extLst>
          </a:blip>
          <a:srcRect t="72385"/>
          <a:stretch/>
        </p:blipFill>
        <p:spPr>
          <a:xfrm>
            <a:off x="3654019" y="3960628"/>
            <a:ext cx="8211696" cy="757642"/>
          </a:xfrm>
          <a:prstGeom prst="rect">
            <a:avLst/>
          </a:prstGeom>
        </p:spPr>
      </p:pic>
    </p:spTree>
    <p:extLst>
      <p:ext uri="{BB962C8B-B14F-4D97-AF65-F5344CB8AC3E}">
        <p14:creationId xmlns:p14="http://schemas.microsoft.com/office/powerpoint/2010/main" val="2132491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תמונה 22">
            <a:extLst>
              <a:ext uri="{FF2B5EF4-FFF2-40B4-BE49-F238E27FC236}">
                <a16:creationId xmlns:a16="http://schemas.microsoft.com/office/drawing/2014/main" id="{0EAD03CC-1050-5FBF-AEA3-34C9CB7AAF4A}"/>
              </a:ext>
            </a:extLst>
          </p:cNvPr>
          <p:cNvPicPr>
            <a:picLocks noChangeAspect="1"/>
          </p:cNvPicPr>
          <p:nvPr/>
        </p:nvPicPr>
        <p:blipFill rotWithShape="1">
          <a:blip r:embed="rId3"/>
          <a:srcRect l="-1" t="-12286" r="5880" b="20893"/>
          <a:stretch/>
        </p:blipFill>
        <p:spPr>
          <a:xfrm rot="5400000" flipH="1">
            <a:off x="-1719460" y="2616118"/>
            <a:ext cx="5965552" cy="2502568"/>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6" name="תמונה 5">
            <a:extLst>
              <a:ext uri="{FF2B5EF4-FFF2-40B4-BE49-F238E27FC236}">
                <a16:creationId xmlns:a16="http://schemas.microsoft.com/office/drawing/2014/main" id="{7A7F6FC2-37C7-AD97-3064-E03A180CD839}"/>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t="18736" r="60113"/>
          <a:stretch/>
        </p:blipFill>
        <p:spPr>
          <a:xfrm>
            <a:off x="83434" y="884626"/>
            <a:ext cx="3450220" cy="3057854"/>
          </a:xfrm>
          <a:prstGeom prst="rect">
            <a:avLst/>
          </a:prstGeom>
          <a:ln>
            <a:noFill/>
          </a:ln>
          <a:effectLst>
            <a:outerShdw blurRad="190500" algn="tl" rotWithShape="0">
              <a:srgbClr val="000000">
                <a:alpha val="70000"/>
              </a:srgbClr>
            </a:outerShdw>
          </a:effectLst>
        </p:spPr>
      </p:pic>
      <p:pic>
        <p:nvPicPr>
          <p:cNvPr id="3" name="תמונה 2">
            <a:extLst>
              <a:ext uri="{FF2B5EF4-FFF2-40B4-BE49-F238E27FC236}">
                <a16:creationId xmlns:a16="http://schemas.microsoft.com/office/drawing/2014/main" id="{82A2A350-360D-EAE1-A185-067380C2E102}"/>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Lst>
          </a:blip>
          <a:stretch>
            <a:fillRect/>
          </a:stretch>
        </p:blipFill>
        <p:spPr>
          <a:xfrm>
            <a:off x="7750341" y="263226"/>
            <a:ext cx="4115374" cy="1019317"/>
          </a:xfrm>
          <a:prstGeom prst="rect">
            <a:avLst/>
          </a:prstGeom>
          <a:ln>
            <a:noFill/>
          </a:ln>
          <a:effectLst>
            <a:outerShdw blurRad="190500" algn="tl" rotWithShape="0">
              <a:srgbClr val="000000">
                <a:alpha val="70000"/>
              </a:srgbClr>
            </a:outerShdw>
          </a:effectLst>
        </p:spPr>
      </p:pic>
      <p:pic>
        <p:nvPicPr>
          <p:cNvPr id="8" name="תמונה 7">
            <a:extLst>
              <a:ext uri="{FF2B5EF4-FFF2-40B4-BE49-F238E27FC236}">
                <a16:creationId xmlns:a16="http://schemas.microsoft.com/office/drawing/2014/main" id="{89C5931C-535D-606A-9089-17F706511FA6}"/>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contrast="40000"/>
                    </a14:imgEffect>
                  </a14:imgLayer>
                </a14:imgProps>
              </a:ext>
            </a:extLst>
          </a:blip>
          <a:srcRect b="50000"/>
          <a:stretch/>
        </p:blipFill>
        <p:spPr>
          <a:xfrm>
            <a:off x="4358967" y="1714006"/>
            <a:ext cx="7506748" cy="1000265"/>
          </a:xfrm>
          <a:prstGeom prst="rect">
            <a:avLst/>
          </a:prstGeom>
        </p:spPr>
      </p:pic>
      <p:pic>
        <p:nvPicPr>
          <p:cNvPr id="12" name="תמונה 11">
            <a:extLst>
              <a:ext uri="{FF2B5EF4-FFF2-40B4-BE49-F238E27FC236}">
                <a16:creationId xmlns:a16="http://schemas.microsoft.com/office/drawing/2014/main" id="{4AB449CD-74B2-7D4C-2F0A-3A9593AC1248}"/>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contrast="40000"/>
                    </a14:imgEffect>
                  </a14:imgLayer>
                </a14:imgProps>
              </a:ext>
            </a:extLst>
          </a:blip>
          <a:srcRect t="50000"/>
          <a:stretch/>
        </p:blipFill>
        <p:spPr>
          <a:xfrm>
            <a:off x="4358967" y="2714270"/>
            <a:ext cx="7506748" cy="1000265"/>
          </a:xfrm>
          <a:prstGeom prst="rect">
            <a:avLst/>
          </a:prstGeom>
        </p:spPr>
      </p:pic>
    </p:spTree>
    <p:extLst>
      <p:ext uri="{BB962C8B-B14F-4D97-AF65-F5344CB8AC3E}">
        <p14:creationId xmlns:p14="http://schemas.microsoft.com/office/powerpoint/2010/main" val="3120464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תמונה 22">
            <a:extLst>
              <a:ext uri="{FF2B5EF4-FFF2-40B4-BE49-F238E27FC236}">
                <a16:creationId xmlns:a16="http://schemas.microsoft.com/office/drawing/2014/main" id="{0EAD03CC-1050-5FBF-AEA3-34C9CB7AAF4A}"/>
              </a:ext>
            </a:extLst>
          </p:cNvPr>
          <p:cNvPicPr>
            <a:picLocks noChangeAspect="1"/>
          </p:cNvPicPr>
          <p:nvPr/>
        </p:nvPicPr>
        <p:blipFill rotWithShape="1">
          <a:blip r:embed="rId3"/>
          <a:srcRect l="-1" t="-12286" r="5880" b="20893"/>
          <a:stretch/>
        </p:blipFill>
        <p:spPr>
          <a:xfrm rot="5400000" flipH="1">
            <a:off x="-1719460" y="2616118"/>
            <a:ext cx="5965552" cy="2502568"/>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4" name="תמונה 3">
            <a:extLst>
              <a:ext uri="{FF2B5EF4-FFF2-40B4-BE49-F238E27FC236}">
                <a16:creationId xmlns:a16="http://schemas.microsoft.com/office/drawing/2014/main" id="{D2C4CA15-E527-9658-BE4B-5DC05707E011}"/>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b="41344"/>
          <a:stretch/>
        </p:blipFill>
        <p:spPr>
          <a:xfrm>
            <a:off x="3439923" y="226654"/>
            <a:ext cx="8478433" cy="2011579"/>
          </a:xfrm>
          <a:prstGeom prst="rect">
            <a:avLst/>
          </a:prstGeom>
          <a:ln>
            <a:noFill/>
          </a:ln>
          <a:effectLst>
            <a:outerShdw blurRad="190500" algn="tl" rotWithShape="0">
              <a:srgbClr val="000000">
                <a:alpha val="70000"/>
              </a:srgbClr>
            </a:outerShdw>
          </a:effectLst>
        </p:spPr>
      </p:pic>
      <p:pic>
        <p:nvPicPr>
          <p:cNvPr id="10" name="תמונה 9">
            <a:extLst>
              <a:ext uri="{FF2B5EF4-FFF2-40B4-BE49-F238E27FC236}">
                <a16:creationId xmlns:a16="http://schemas.microsoft.com/office/drawing/2014/main" id="{4571DD8E-968E-5C24-A169-1F02AA4C59F4}"/>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Lst>
          </a:blip>
          <a:stretch>
            <a:fillRect/>
          </a:stretch>
        </p:blipFill>
        <p:spPr>
          <a:xfrm>
            <a:off x="4192503" y="2952683"/>
            <a:ext cx="7725853" cy="952633"/>
          </a:xfrm>
          <a:prstGeom prst="rect">
            <a:avLst/>
          </a:prstGeom>
        </p:spPr>
      </p:pic>
    </p:spTree>
    <p:extLst>
      <p:ext uri="{BB962C8B-B14F-4D97-AF65-F5344CB8AC3E}">
        <p14:creationId xmlns:p14="http://schemas.microsoft.com/office/powerpoint/2010/main" val="2719097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A26E495A-E269-E586-526E-DA19158F5EBB}"/>
              </a:ext>
            </a:extLst>
          </p:cNvPr>
          <p:cNvPicPr>
            <a:picLocks noChangeAspect="1"/>
          </p:cNvPicPr>
          <p:nvPr/>
        </p:nvPicPr>
        <p:blipFill rotWithShape="1">
          <a:blip r:embed="rId3"/>
          <a:srcRect l="-1" t="-12286" r="5880" b="17378"/>
          <a:stretch/>
        </p:blipFill>
        <p:spPr>
          <a:xfrm>
            <a:off x="0" y="2827421"/>
            <a:ext cx="12192000" cy="4030579"/>
          </a:xfrm>
          <a:prstGeom prst="rect">
            <a:avLst/>
          </a:prstGeom>
        </p:spPr>
      </p:pic>
      <p:sp>
        <p:nvSpPr>
          <p:cNvPr id="2" name="כותרת משנה 2">
            <a:extLst>
              <a:ext uri="{FF2B5EF4-FFF2-40B4-BE49-F238E27FC236}">
                <a16:creationId xmlns:a16="http://schemas.microsoft.com/office/drawing/2014/main" id="{A915D72C-8E67-FE9E-929D-D19EA78FBC0B}"/>
              </a:ext>
            </a:extLst>
          </p:cNvPr>
          <p:cNvSpPr txBox="1">
            <a:spLocks/>
          </p:cNvSpPr>
          <p:nvPr/>
        </p:nvSpPr>
        <p:spPr>
          <a:xfrm>
            <a:off x="2336799" y="2405881"/>
            <a:ext cx="7788539"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6000" b="1">
                <a:solidFill>
                  <a:srgbClr val="D52E72"/>
                </a:solidFill>
                <a:effectLst>
                  <a:outerShdw blurRad="38100" dist="38100" dir="2700000" algn="tl">
                    <a:srgbClr val="000000">
                      <a:alpha val="43137"/>
                    </a:srgbClr>
                  </a:outerShdw>
                </a:effectLst>
              </a:rPr>
              <a:t>דוגמאות פתורות</a:t>
            </a:r>
            <a:endParaRPr lang="he-IL" sz="3000" b="1">
              <a:effectLst>
                <a:outerShdw blurRad="38100" dist="38100" dir="2700000" algn="tl">
                  <a:srgbClr val="000000">
                    <a:alpha val="43137"/>
                  </a:srgbClr>
                </a:outerShdw>
              </a:effectLst>
            </a:endParaRPr>
          </a:p>
        </p:txBody>
      </p:sp>
      <p:pic>
        <p:nvPicPr>
          <p:cNvPr id="22" name="תמונה 21">
            <a:extLst>
              <a:ext uri="{FF2B5EF4-FFF2-40B4-BE49-F238E27FC236}">
                <a16:creationId xmlns:a16="http://schemas.microsoft.com/office/drawing/2014/main" id="{6152B443-17AD-38BC-72B3-A78171998E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2711" y="185098"/>
            <a:ext cx="4006575" cy="1148653"/>
          </a:xfrm>
          <a:prstGeom prst="rect">
            <a:avLst/>
          </a:prstGeom>
        </p:spPr>
      </p:pic>
      <p:sp>
        <p:nvSpPr>
          <p:cNvPr id="3" name="כותרת משנה 2">
            <a:extLst>
              <a:ext uri="{FF2B5EF4-FFF2-40B4-BE49-F238E27FC236}">
                <a16:creationId xmlns:a16="http://schemas.microsoft.com/office/drawing/2014/main" id="{FE23E111-8885-EB58-671C-9C90179BE5DC}"/>
              </a:ext>
            </a:extLst>
          </p:cNvPr>
          <p:cNvSpPr txBox="1">
            <a:spLocks/>
          </p:cNvSpPr>
          <p:nvPr/>
        </p:nvSpPr>
        <p:spPr>
          <a:xfrm>
            <a:off x="3513951" y="3619807"/>
            <a:ext cx="5619031"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3000" b="1">
                <a:effectLst>
                  <a:outerShdw blurRad="38100" dist="38100" dir="2700000" algn="tl">
                    <a:srgbClr val="000000">
                      <a:alpha val="43137"/>
                    </a:srgbClr>
                  </a:outerShdw>
                </a:effectLst>
              </a:rPr>
              <a:t>עמודים 113-115</a:t>
            </a:r>
          </a:p>
        </p:txBody>
      </p:sp>
    </p:spTree>
    <p:extLst>
      <p:ext uri="{BB962C8B-B14F-4D97-AF65-F5344CB8AC3E}">
        <p14:creationId xmlns:p14="http://schemas.microsoft.com/office/powerpoint/2010/main" val="35506390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תמונה 22">
            <a:extLst>
              <a:ext uri="{FF2B5EF4-FFF2-40B4-BE49-F238E27FC236}">
                <a16:creationId xmlns:a16="http://schemas.microsoft.com/office/drawing/2014/main" id="{0EAD03CC-1050-5FBF-AEA3-34C9CB7AAF4A}"/>
              </a:ext>
            </a:extLst>
          </p:cNvPr>
          <p:cNvPicPr>
            <a:picLocks noChangeAspect="1"/>
          </p:cNvPicPr>
          <p:nvPr/>
        </p:nvPicPr>
        <p:blipFill rotWithShape="1">
          <a:blip r:embed="rId3"/>
          <a:srcRect l="-1" t="-12286" r="5880" b="20893"/>
          <a:stretch/>
        </p:blipFill>
        <p:spPr>
          <a:xfrm rot="5400000" flipH="1">
            <a:off x="-1719460" y="2616118"/>
            <a:ext cx="5965552" cy="2502568"/>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4" name="תמונה 3">
            <a:extLst>
              <a:ext uri="{FF2B5EF4-FFF2-40B4-BE49-F238E27FC236}">
                <a16:creationId xmlns:a16="http://schemas.microsoft.com/office/drawing/2014/main" id="{D2C4CA15-E527-9658-BE4B-5DC05707E011}"/>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t="58258" b="31395"/>
          <a:stretch/>
        </p:blipFill>
        <p:spPr>
          <a:xfrm>
            <a:off x="3408078" y="1717301"/>
            <a:ext cx="8478433" cy="354842"/>
          </a:xfrm>
          <a:prstGeom prst="rect">
            <a:avLst/>
          </a:prstGeom>
          <a:ln>
            <a:noFill/>
          </a:ln>
          <a:effectLst>
            <a:outerShdw blurRad="190500" algn="tl" rotWithShape="0">
              <a:srgbClr val="000000">
                <a:alpha val="70000"/>
              </a:srgbClr>
            </a:outerShdw>
          </a:effectLst>
        </p:spPr>
      </p:pic>
      <p:pic>
        <p:nvPicPr>
          <p:cNvPr id="3" name="תמונה 2">
            <a:extLst>
              <a:ext uri="{FF2B5EF4-FFF2-40B4-BE49-F238E27FC236}">
                <a16:creationId xmlns:a16="http://schemas.microsoft.com/office/drawing/2014/main" id="{475AE6C5-8036-A0B1-B063-C38A7546E48F}"/>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Lst>
          </a:blip>
          <a:stretch>
            <a:fillRect/>
          </a:stretch>
        </p:blipFill>
        <p:spPr>
          <a:xfrm>
            <a:off x="3627183" y="2803243"/>
            <a:ext cx="8259328" cy="1676634"/>
          </a:xfrm>
          <a:prstGeom prst="rect">
            <a:avLst/>
          </a:prstGeom>
        </p:spPr>
      </p:pic>
      <p:pic>
        <p:nvPicPr>
          <p:cNvPr id="5" name="תמונה 4">
            <a:extLst>
              <a:ext uri="{FF2B5EF4-FFF2-40B4-BE49-F238E27FC236}">
                <a16:creationId xmlns:a16="http://schemas.microsoft.com/office/drawing/2014/main" id="{4C81CF8E-8BF3-FB5E-8CC3-3FEAFB078ABF}"/>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l="57458" t="19186" r="644" b="61241"/>
          <a:stretch/>
        </p:blipFill>
        <p:spPr>
          <a:xfrm>
            <a:off x="8334232" y="549016"/>
            <a:ext cx="3552279" cy="67121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873735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תמונה 22">
            <a:extLst>
              <a:ext uri="{FF2B5EF4-FFF2-40B4-BE49-F238E27FC236}">
                <a16:creationId xmlns:a16="http://schemas.microsoft.com/office/drawing/2014/main" id="{0EAD03CC-1050-5FBF-AEA3-34C9CB7AAF4A}"/>
              </a:ext>
            </a:extLst>
          </p:cNvPr>
          <p:cNvPicPr>
            <a:picLocks noChangeAspect="1"/>
          </p:cNvPicPr>
          <p:nvPr/>
        </p:nvPicPr>
        <p:blipFill rotWithShape="1">
          <a:blip r:embed="rId3"/>
          <a:srcRect l="-1" t="-12286" r="5880" b="20893"/>
          <a:stretch/>
        </p:blipFill>
        <p:spPr>
          <a:xfrm rot="5400000" flipH="1">
            <a:off x="-1719460" y="2616118"/>
            <a:ext cx="5965552" cy="2502568"/>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4" name="תמונה 3">
            <a:extLst>
              <a:ext uri="{FF2B5EF4-FFF2-40B4-BE49-F238E27FC236}">
                <a16:creationId xmlns:a16="http://schemas.microsoft.com/office/drawing/2014/main" id="{D2C4CA15-E527-9658-BE4B-5DC05707E011}"/>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t="67810" b="11894"/>
          <a:stretch/>
        </p:blipFill>
        <p:spPr>
          <a:xfrm>
            <a:off x="3412628" y="1624083"/>
            <a:ext cx="8478433" cy="696036"/>
          </a:xfrm>
          <a:prstGeom prst="rect">
            <a:avLst/>
          </a:prstGeom>
          <a:ln>
            <a:noFill/>
          </a:ln>
          <a:effectLst>
            <a:outerShdw blurRad="190500" algn="tl" rotWithShape="0">
              <a:srgbClr val="000000">
                <a:alpha val="70000"/>
              </a:srgbClr>
            </a:outerShdw>
          </a:effectLst>
        </p:spPr>
      </p:pic>
      <p:pic>
        <p:nvPicPr>
          <p:cNvPr id="2" name="תמונה 1">
            <a:extLst>
              <a:ext uri="{FF2B5EF4-FFF2-40B4-BE49-F238E27FC236}">
                <a16:creationId xmlns:a16="http://schemas.microsoft.com/office/drawing/2014/main" id="{465FFC1A-4F2A-8199-713A-EA864C762A4C}"/>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l="57458" t="19186" r="644" b="61241"/>
          <a:stretch/>
        </p:blipFill>
        <p:spPr>
          <a:xfrm>
            <a:off x="8338782" y="471041"/>
            <a:ext cx="3552279" cy="671219"/>
          </a:xfrm>
          <a:prstGeom prst="rect">
            <a:avLst/>
          </a:prstGeom>
          <a:ln>
            <a:noFill/>
          </a:ln>
          <a:effectLst>
            <a:outerShdw blurRad="190500" algn="tl" rotWithShape="0">
              <a:srgbClr val="000000">
                <a:alpha val="70000"/>
              </a:srgbClr>
            </a:outerShdw>
          </a:effectLst>
        </p:spPr>
      </p:pic>
      <p:pic>
        <p:nvPicPr>
          <p:cNvPr id="5" name="תמונה 4">
            <a:extLst>
              <a:ext uri="{FF2B5EF4-FFF2-40B4-BE49-F238E27FC236}">
                <a16:creationId xmlns:a16="http://schemas.microsoft.com/office/drawing/2014/main" id="{815207B0-15FB-225A-B677-D602CEA11588}"/>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Lst>
          </a:blip>
          <a:stretch>
            <a:fillRect/>
          </a:stretch>
        </p:blipFill>
        <p:spPr>
          <a:xfrm>
            <a:off x="4317629" y="2895716"/>
            <a:ext cx="7573432" cy="971686"/>
          </a:xfrm>
          <a:prstGeom prst="rect">
            <a:avLst/>
          </a:prstGeom>
        </p:spPr>
      </p:pic>
    </p:spTree>
    <p:extLst>
      <p:ext uri="{BB962C8B-B14F-4D97-AF65-F5344CB8AC3E}">
        <p14:creationId xmlns:p14="http://schemas.microsoft.com/office/powerpoint/2010/main" val="3357303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תמונה 22">
            <a:extLst>
              <a:ext uri="{FF2B5EF4-FFF2-40B4-BE49-F238E27FC236}">
                <a16:creationId xmlns:a16="http://schemas.microsoft.com/office/drawing/2014/main" id="{0EAD03CC-1050-5FBF-AEA3-34C9CB7AAF4A}"/>
              </a:ext>
            </a:extLst>
          </p:cNvPr>
          <p:cNvPicPr>
            <a:picLocks noChangeAspect="1"/>
          </p:cNvPicPr>
          <p:nvPr/>
        </p:nvPicPr>
        <p:blipFill rotWithShape="1">
          <a:blip r:embed="rId3"/>
          <a:srcRect l="-1" t="-12286" r="5880" b="20893"/>
          <a:stretch/>
        </p:blipFill>
        <p:spPr>
          <a:xfrm rot="5400000" flipH="1">
            <a:off x="-1719460" y="2616118"/>
            <a:ext cx="5965552" cy="2502568"/>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4" name="תמונה 3">
            <a:extLst>
              <a:ext uri="{FF2B5EF4-FFF2-40B4-BE49-F238E27FC236}">
                <a16:creationId xmlns:a16="http://schemas.microsoft.com/office/drawing/2014/main" id="{D2C4CA15-E527-9658-BE4B-5DC05707E011}"/>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t="88901" b="354"/>
          <a:stretch/>
        </p:blipFill>
        <p:spPr>
          <a:xfrm>
            <a:off x="3412628" y="1665026"/>
            <a:ext cx="8478433" cy="368489"/>
          </a:xfrm>
          <a:prstGeom prst="rect">
            <a:avLst/>
          </a:prstGeom>
          <a:ln>
            <a:noFill/>
          </a:ln>
          <a:effectLst>
            <a:outerShdw blurRad="190500" algn="tl" rotWithShape="0">
              <a:srgbClr val="000000">
                <a:alpha val="70000"/>
              </a:srgbClr>
            </a:outerShdw>
          </a:effectLst>
        </p:spPr>
      </p:pic>
      <p:pic>
        <p:nvPicPr>
          <p:cNvPr id="2" name="תמונה 1">
            <a:extLst>
              <a:ext uri="{FF2B5EF4-FFF2-40B4-BE49-F238E27FC236}">
                <a16:creationId xmlns:a16="http://schemas.microsoft.com/office/drawing/2014/main" id="{1E00DAB0-E63C-1E4A-C61C-5EEF7565D024}"/>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l="57458" t="19186" r="644" b="61241"/>
          <a:stretch/>
        </p:blipFill>
        <p:spPr>
          <a:xfrm>
            <a:off x="8338782" y="471041"/>
            <a:ext cx="3552279" cy="671219"/>
          </a:xfrm>
          <a:prstGeom prst="rect">
            <a:avLst/>
          </a:prstGeom>
          <a:ln>
            <a:noFill/>
          </a:ln>
          <a:effectLst>
            <a:outerShdw blurRad="190500" algn="tl" rotWithShape="0">
              <a:srgbClr val="000000">
                <a:alpha val="70000"/>
              </a:srgbClr>
            </a:outerShdw>
          </a:effectLst>
        </p:spPr>
      </p:pic>
      <p:pic>
        <p:nvPicPr>
          <p:cNvPr id="5" name="תמונה 4">
            <a:extLst>
              <a:ext uri="{FF2B5EF4-FFF2-40B4-BE49-F238E27FC236}">
                <a16:creationId xmlns:a16="http://schemas.microsoft.com/office/drawing/2014/main" id="{2A7B466F-BA6C-A76D-D958-027C33308C90}"/>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b="82259"/>
          <a:stretch/>
        </p:blipFill>
        <p:spPr>
          <a:xfrm>
            <a:off x="3688891" y="2458917"/>
            <a:ext cx="8202170" cy="970083"/>
          </a:xfrm>
          <a:prstGeom prst="rect">
            <a:avLst/>
          </a:prstGeom>
        </p:spPr>
      </p:pic>
      <p:pic>
        <p:nvPicPr>
          <p:cNvPr id="6" name="תמונה 5">
            <a:extLst>
              <a:ext uri="{FF2B5EF4-FFF2-40B4-BE49-F238E27FC236}">
                <a16:creationId xmlns:a16="http://schemas.microsoft.com/office/drawing/2014/main" id="{2D17E23F-3672-5AD2-4E18-4ACB078FBC0C}"/>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t="54867" b="39455"/>
          <a:stretch/>
        </p:blipFill>
        <p:spPr>
          <a:xfrm>
            <a:off x="3688891" y="3429000"/>
            <a:ext cx="8202170" cy="310487"/>
          </a:xfrm>
          <a:prstGeom prst="rect">
            <a:avLst/>
          </a:prstGeom>
        </p:spPr>
      </p:pic>
      <p:pic>
        <p:nvPicPr>
          <p:cNvPr id="7" name="תמונה 6">
            <a:extLst>
              <a:ext uri="{FF2B5EF4-FFF2-40B4-BE49-F238E27FC236}">
                <a16:creationId xmlns:a16="http://schemas.microsoft.com/office/drawing/2014/main" id="{DEB54D03-822F-9C75-378F-C65406A8FFC3}"/>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t="62001"/>
          <a:stretch/>
        </p:blipFill>
        <p:spPr>
          <a:xfrm>
            <a:off x="3688891" y="3985146"/>
            <a:ext cx="8202170" cy="2077827"/>
          </a:xfrm>
          <a:prstGeom prst="rect">
            <a:avLst/>
          </a:prstGeom>
        </p:spPr>
      </p:pic>
    </p:spTree>
    <p:extLst>
      <p:ext uri="{BB962C8B-B14F-4D97-AF65-F5344CB8AC3E}">
        <p14:creationId xmlns:p14="http://schemas.microsoft.com/office/powerpoint/2010/main" val="3904672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A26E495A-E269-E586-526E-DA19158F5EBB}"/>
              </a:ext>
            </a:extLst>
          </p:cNvPr>
          <p:cNvPicPr>
            <a:picLocks noChangeAspect="1"/>
          </p:cNvPicPr>
          <p:nvPr/>
        </p:nvPicPr>
        <p:blipFill rotWithShape="1">
          <a:blip r:embed="rId3"/>
          <a:srcRect l="-1" t="-12286" r="5880" b="17378"/>
          <a:stretch/>
        </p:blipFill>
        <p:spPr>
          <a:xfrm>
            <a:off x="0" y="2827421"/>
            <a:ext cx="12192000" cy="4030579"/>
          </a:xfrm>
          <a:prstGeom prst="rect">
            <a:avLst/>
          </a:prstGeom>
        </p:spPr>
      </p:pic>
      <p:sp>
        <p:nvSpPr>
          <p:cNvPr id="2" name="כותרת משנה 2">
            <a:extLst>
              <a:ext uri="{FF2B5EF4-FFF2-40B4-BE49-F238E27FC236}">
                <a16:creationId xmlns:a16="http://schemas.microsoft.com/office/drawing/2014/main" id="{A915D72C-8E67-FE9E-929D-D19EA78FBC0B}"/>
              </a:ext>
            </a:extLst>
          </p:cNvPr>
          <p:cNvSpPr txBox="1">
            <a:spLocks/>
          </p:cNvSpPr>
          <p:nvPr/>
        </p:nvSpPr>
        <p:spPr>
          <a:xfrm>
            <a:off x="2336799" y="2405881"/>
            <a:ext cx="7788539"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6000" b="1">
                <a:solidFill>
                  <a:srgbClr val="D52E72"/>
                </a:solidFill>
                <a:effectLst>
                  <a:outerShdw blurRad="38100" dist="38100" dir="2700000" algn="tl">
                    <a:srgbClr val="000000">
                      <a:alpha val="43137"/>
                    </a:srgbClr>
                  </a:outerShdw>
                </a:effectLst>
              </a:rPr>
              <a:t>דוגמה פתורה</a:t>
            </a:r>
            <a:endParaRPr lang="he-IL" sz="3000" b="1">
              <a:effectLst>
                <a:outerShdw blurRad="38100" dist="38100" dir="2700000" algn="tl">
                  <a:srgbClr val="000000">
                    <a:alpha val="43137"/>
                  </a:srgbClr>
                </a:outerShdw>
              </a:effectLst>
            </a:endParaRPr>
          </a:p>
        </p:txBody>
      </p:sp>
      <p:pic>
        <p:nvPicPr>
          <p:cNvPr id="22" name="תמונה 21">
            <a:extLst>
              <a:ext uri="{FF2B5EF4-FFF2-40B4-BE49-F238E27FC236}">
                <a16:creationId xmlns:a16="http://schemas.microsoft.com/office/drawing/2014/main" id="{6152B443-17AD-38BC-72B3-A78171998E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2711" y="185098"/>
            <a:ext cx="4006575" cy="1148653"/>
          </a:xfrm>
          <a:prstGeom prst="rect">
            <a:avLst/>
          </a:prstGeom>
        </p:spPr>
      </p:pic>
      <p:sp>
        <p:nvSpPr>
          <p:cNvPr id="3" name="כותרת משנה 2">
            <a:extLst>
              <a:ext uri="{FF2B5EF4-FFF2-40B4-BE49-F238E27FC236}">
                <a16:creationId xmlns:a16="http://schemas.microsoft.com/office/drawing/2014/main" id="{FE23E111-8885-EB58-671C-9C90179BE5DC}"/>
              </a:ext>
            </a:extLst>
          </p:cNvPr>
          <p:cNvSpPr txBox="1">
            <a:spLocks/>
          </p:cNvSpPr>
          <p:nvPr/>
        </p:nvSpPr>
        <p:spPr>
          <a:xfrm>
            <a:off x="3513951" y="3619807"/>
            <a:ext cx="5619031"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3000" b="1">
                <a:effectLst>
                  <a:outerShdw blurRad="38100" dist="38100" dir="2700000" algn="tl">
                    <a:srgbClr val="000000">
                      <a:alpha val="43137"/>
                    </a:srgbClr>
                  </a:outerShdw>
                </a:effectLst>
              </a:rPr>
              <a:t>עמוד 147</a:t>
            </a:r>
          </a:p>
        </p:txBody>
      </p:sp>
    </p:spTree>
    <p:extLst>
      <p:ext uri="{BB962C8B-B14F-4D97-AF65-F5344CB8AC3E}">
        <p14:creationId xmlns:p14="http://schemas.microsoft.com/office/powerpoint/2010/main" val="29971160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תמונה 22">
            <a:extLst>
              <a:ext uri="{FF2B5EF4-FFF2-40B4-BE49-F238E27FC236}">
                <a16:creationId xmlns:a16="http://schemas.microsoft.com/office/drawing/2014/main" id="{0EAD03CC-1050-5FBF-AEA3-34C9CB7AAF4A}"/>
              </a:ext>
            </a:extLst>
          </p:cNvPr>
          <p:cNvPicPr>
            <a:picLocks noChangeAspect="1"/>
          </p:cNvPicPr>
          <p:nvPr/>
        </p:nvPicPr>
        <p:blipFill rotWithShape="1">
          <a:blip r:embed="rId3"/>
          <a:srcRect l="-1" t="-12286" r="5880" b="20893"/>
          <a:stretch/>
        </p:blipFill>
        <p:spPr>
          <a:xfrm rot="5400000" flipH="1">
            <a:off x="-1719460" y="2616118"/>
            <a:ext cx="5965552" cy="2502568"/>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8" name="תמונה 7">
            <a:extLst>
              <a:ext uri="{FF2B5EF4-FFF2-40B4-BE49-F238E27FC236}">
                <a16:creationId xmlns:a16="http://schemas.microsoft.com/office/drawing/2014/main" id="{93484C0C-6CF4-6586-9336-A71C4369B882}"/>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b="10790"/>
          <a:stretch/>
        </p:blipFill>
        <p:spPr>
          <a:xfrm>
            <a:off x="4442827" y="398783"/>
            <a:ext cx="7373379" cy="2600528"/>
          </a:xfrm>
          <a:prstGeom prst="rect">
            <a:avLst/>
          </a:prstGeom>
          <a:ln>
            <a:noFill/>
          </a:ln>
          <a:effectLst>
            <a:outerShdw blurRad="190500" algn="tl" rotWithShape="0">
              <a:srgbClr val="000000">
                <a:alpha val="70000"/>
              </a:srgbClr>
            </a:outerShdw>
          </a:effectLst>
        </p:spPr>
      </p:pic>
      <p:pic>
        <p:nvPicPr>
          <p:cNvPr id="10" name="תמונה 9">
            <a:extLst>
              <a:ext uri="{FF2B5EF4-FFF2-40B4-BE49-F238E27FC236}">
                <a16:creationId xmlns:a16="http://schemas.microsoft.com/office/drawing/2014/main" id="{7B9596A0-8CAF-F040-BF71-4B7D4FC25780}"/>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b="66280"/>
          <a:stretch/>
        </p:blipFill>
        <p:spPr>
          <a:xfrm>
            <a:off x="5443092" y="3270404"/>
            <a:ext cx="6373114" cy="742038"/>
          </a:xfrm>
          <a:prstGeom prst="rect">
            <a:avLst/>
          </a:prstGeom>
        </p:spPr>
      </p:pic>
      <p:pic>
        <p:nvPicPr>
          <p:cNvPr id="11" name="תמונה 10">
            <a:extLst>
              <a:ext uri="{FF2B5EF4-FFF2-40B4-BE49-F238E27FC236}">
                <a16:creationId xmlns:a16="http://schemas.microsoft.com/office/drawing/2014/main" id="{E909639B-7245-28EC-D93A-06D16CB59CDD}"/>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t="33720"/>
          <a:stretch/>
        </p:blipFill>
        <p:spPr>
          <a:xfrm>
            <a:off x="5443092" y="4012442"/>
            <a:ext cx="6373114" cy="1458544"/>
          </a:xfrm>
          <a:prstGeom prst="rect">
            <a:avLst/>
          </a:prstGeom>
        </p:spPr>
      </p:pic>
      <p:pic>
        <p:nvPicPr>
          <p:cNvPr id="13" name="תמונה 12">
            <a:extLst>
              <a:ext uri="{FF2B5EF4-FFF2-40B4-BE49-F238E27FC236}">
                <a16:creationId xmlns:a16="http://schemas.microsoft.com/office/drawing/2014/main" id="{CEBB4E46-C32A-DF30-6FF7-E9A972AAA208}"/>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contrast="40000"/>
                    </a14:imgEffect>
                  </a14:imgLayer>
                </a14:imgProps>
              </a:ext>
            </a:extLst>
          </a:blip>
          <a:stretch>
            <a:fillRect/>
          </a:stretch>
        </p:blipFill>
        <p:spPr>
          <a:xfrm>
            <a:off x="516579" y="4741714"/>
            <a:ext cx="4401164" cy="971686"/>
          </a:xfrm>
          <a:prstGeom prst="rect">
            <a:avLst/>
          </a:prstGeom>
        </p:spPr>
      </p:pic>
      <p:pic>
        <p:nvPicPr>
          <p:cNvPr id="14" name="תמונה 13">
            <a:extLst>
              <a:ext uri="{FF2B5EF4-FFF2-40B4-BE49-F238E27FC236}">
                <a16:creationId xmlns:a16="http://schemas.microsoft.com/office/drawing/2014/main" id="{D4CB2B51-64FA-4D75-315A-87A8E496914F}"/>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l="38401" t="88416"/>
          <a:stretch/>
        </p:blipFill>
        <p:spPr>
          <a:xfrm>
            <a:off x="375794" y="4074585"/>
            <a:ext cx="4541949" cy="33767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893546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A26E495A-E269-E586-526E-DA19158F5EBB}"/>
              </a:ext>
            </a:extLst>
          </p:cNvPr>
          <p:cNvPicPr>
            <a:picLocks noChangeAspect="1"/>
          </p:cNvPicPr>
          <p:nvPr/>
        </p:nvPicPr>
        <p:blipFill rotWithShape="1">
          <a:blip r:embed="rId3"/>
          <a:srcRect l="-1" t="-12286" r="5880" b="17378"/>
          <a:stretch/>
        </p:blipFill>
        <p:spPr>
          <a:xfrm>
            <a:off x="0" y="2827421"/>
            <a:ext cx="12192000" cy="4030579"/>
          </a:xfrm>
          <a:prstGeom prst="rect">
            <a:avLst/>
          </a:prstGeom>
        </p:spPr>
      </p:pic>
      <p:sp>
        <p:nvSpPr>
          <p:cNvPr id="2" name="כותרת משנה 2">
            <a:extLst>
              <a:ext uri="{FF2B5EF4-FFF2-40B4-BE49-F238E27FC236}">
                <a16:creationId xmlns:a16="http://schemas.microsoft.com/office/drawing/2014/main" id="{A915D72C-8E67-FE9E-929D-D19EA78FBC0B}"/>
              </a:ext>
            </a:extLst>
          </p:cNvPr>
          <p:cNvSpPr txBox="1">
            <a:spLocks/>
          </p:cNvSpPr>
          <p:nvPr/>
        </p:nvSpPr>
        <p:spPr>
          <a:xfrm>
            <a:off x="3122347" y="3321329"/>
            <a:ext cx="7611887"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3600" b="1">
                <a:solidFill>
                  <a:srgbClr val="9C4226"/>
                </a:solidFill>
                <a:effectLst>
                  <a:outerShdw blurRad="38100" dist="38100" dir="2700000" algn="tl">
                    <a:srgbClr val="000000">
                      <a:alpha val="43137"/>
                    </a:srgbClr>
                  </a:outerShdw>
                </a:effectLst>
              </a:rPr>
              <a:t>א. תוספת של משתנה (אחד או יותר)</a:t>
            </a:r>
            <a:endParaRPr lang="he-IL" sz="3000" b="1">
              <a:solidFill>
                <a:srgbClr val="9C4226"/>
              </a:solidFill>
              <a:effectLst>
                <a:outerShdw blurRad="38100" dist="38100" dir="2700000" algn="tl">
                  <a:srgbClr val="000000">
                    <a:alpha val="43137"/>
                  </a:srgbClr>
                </a:outerShdw>
              </a:effectLst>
            </a:endParaRPr>
          </a:p>
        </p:txBody>
      </p:sp>
      <p:pic>
        <p:nvPicPr>
          <p:cNvPr id="22" name="תמונה 21">
            <a:extLst>
              <a:ext uri="{FF2B5EF4-FFF2-40B4-BE49-F238E27FC236}">
                <a16:creationId xmlns:a16="http://schemas.microsoft.com/office/drawing/2014/main" id="{6152B443-17AD-38BC-72B3-A78171998E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4881" y="182077"/>
            <a:ext cx="4006575" cy="1148653"/>
          </a:xfrm>
          <a:prstGeom prst="rect">
            <a:avLst/>
          </a:prstGeom>
        </p:spPr>
      </p:pic>
      <p:sp>
        <p:nvSpPr>
          <p:cNvPr id="3" name="כותרת משנה 2">
            <a:extLst>
              <a:ext uri="{FF2B5EF4-FFF2-40B4-BE49-F238E27FC236}">
                <a16:creationId xmlns:a16="http://schemas.microsoft.com/office/drawing/2014/main" id="{2B64F95E-9AC0-429F-0C6D-814D60ABAC27}"/>
              </a:ext>
            </a:extLst>
          </p:cNvPr>
          <p:cNvSpPr txBox="1">
            <a:spLocks/>
          </p:cNvSpPr>
          <p:nvPr/>
        </p:nvSpPr>
        <p:spPr>
          <a:xfrm>
            <a:off x="7829377" y="1420125"/>
            <a:ext cx="4362623"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4000" b="1" u="sng">
                <a:effectLst>
                  <a:outerShdw blurRad="38100" dist="38100" dir="2700000" algn="tl">
                    <a:srgbClr val="000000">
                      <a:alpha val="43137"/>
                    </a:srgbClr>
                  </a:outerShdw>
                </a:effectLst>
              </a:rPr>
              <a:t>יחידה שלישית</a:t>
            </a:r>
          </a:p>
        </p:txBody>
      </p:sp>
      <p:sp>
        <p:nvSpPr>
          <p:cNvPr id="6" name="כותרת משנה 2">
            <a:extLst>
              <a:ext uri="{FF2B5EF4-FFF2-40B4-BE49-F238E27FC236}">
                <a16:creationId xmlns:a16="http://schemas.microsoft.com/office/drawing/2014/main" id="{E74CE5C5-0A94-D4A8-5907-D05ECD75636A}"/>
              </a:ext>
            </a:extLst>
          </p:cNvPr>
          <p:cNvSpPr txBox="1">
            <a:spLocks/>
          </p:cNvSpPr>
          <p:nvPr/>
        </p:nvSpPr>
        <p:spPr>
          <a:xfrm>
            <a:off x="3019646" y="2212511"/>
            <a:ext cx="8560421"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4000" b="1"/>
              <a:t>תוספת של משתנה (אחד או יותר) או איחוד קבוצות (שתיים או יותר)</a:t>
            </a:r>
          </a:p>
        </p:txBody>
      </p:sp>
    </p:spTree>
    <p:extLst>
      <p:ext uri="{BB962C8B-B14F-4D97-AF65-F5344CB8AC3E}">
        <p14:creationId xmlns:p14="http://schemas.microsoft.com/office/powerpoint/2010/main" val="2770798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A26E495A-E269-E586-526E-DA19158F5EBB}"/>
              </a:ext>
            </a:extLst>
          </p:cNvPr>
          <p:cNvPicPr>
            <a:picLocks noChangeAspect="1"/>
          </p:cNvPicPr>
          <p:nvPr/>
        </p:nvPicPr>
        <p:blipFill rotWithShape="1">
          <a:blip r:embed="rId3"/>
          <a:srcRect l="-1" t="-12286" r="5880" b="17378"/>
          <a:stretch/>
        </p:blipFill>
        <p:spPr>
          <a:xfrm>
            <a:off x="0" y="2827421"/>
            <a:ext cx="12192000" cy="4030579"/>
          </a:xfrm>
          <a:prstGeom prst="rect">
            <a:avLst/>
          </a:prstGeom>
        </p:spPr>
      </p:pic>
      <p:sp>
        <p:nvSpPr>
          <p:cNvPr id="2" name="כותרת משנה 2">
            <a:extLst>
              <a:ext uri="{FF2B5EF4-FFF2-40B4-BE49-F238E27FC236}">
                <a16:creationId xmlns:a16="http://schemas.microsoft.com/office/drawing/2014/main" id="{A915D72C-8E67-FE9E-929D-D19EA78FBC0B}"/>
              </a:ext>
            </a:extLst>
          </p:cNvPr>
          <p:cNvSpPr txBox="1">
            <a:spLocks/>
          </p:cNvSpPr>
          <p:nvPr/>
        </p:nvSpPr>
        <p:spPr>
          <a:xfrm>
            <a:off x="2336799" y="2405881"/>
            <a:ext cx="7788539"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6000" b="1">
                <a:solidFill>
                  <a:srgbClr val="D52E72"/>
                </a:solidFill>
                <a:effectLst>
                  <a:outerShdw blurRad="38100" dist="38100" dir="2700000" algn="tl">
                    <a:srgbClr val="000000">
                      <a:alpha val="43137"/>
                    </a:srgbClr>
                  </a:outerShdw>
                </a:effectLst>
              </a:rPr>
              <a:t>דוגמה פתורה</a:t>
            </a:r>
            <a:endParaRPr lang="he-IL" sz="3000" b="1">
              <a:effectLst>
                <a:outerShdw blurRad="38100" dist="38100" dir="2700000" algn="tl">
                  <a:srgbClr val="000000">
                    <a:alpha val="43137"/>
                  </a:srgbClr>
                </a:outerShdw>
              </a:effectLst>
            </a:endParaRPr>
          </a:p>
        </p:txBody>
      </p:sp>
      <p:pic>
        <p:nvPicPr>
          <p:cNvPr id="22" name="תמונה 21">
            <a:extLst>
              <a:ext uri="{FF2B5EF4-FFF2-40B4-BE49-F238E27FC236}">
                <a16:creationId xmlns:a16="http://schemas.microsoft.com/office/drawing/2014/main" id="{6152B443-17AD-38BC-72B3-A78171998E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2711" y="185098"/>
            <a:ext cx="4006575" cy="1148653"/>
          </a:xfrm>
          <a:prstGeom prst="rect">
            <a:avLst/>
          </a:prstGeom>
        </p:spPr>
      </p:pic>
      <p:sp>
        <p:nvSpPr>
          <p:cNvPr id="3" name="כותרת משנה 2">
            <a:extLst>
              <a:ext uri="{FF2B5EF4-FFF2-40B4-BE49-F238E27FC236}">
                <a16:creationId xmlns:a16="http://schemas.microsoft.com/office/drawing/2014/main" id="{FE23E111-8885-EB58-671C-9C90179BE5DC}"/>
              </a:ext>
            </a:extLst>
          </p:cNvPr>
          <p:cNvSpPr txBox="1">
            <a:spLocks/>
          </p:cNvSpPr>
          <p:nvPr/>
        </p:nvSpPr>
        <p:spPr>
          <a:xfrm>
            <a:off x="3513951" y="3619807"/>
            <a:ext cx="5619031"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3000" b="1">
                <a:effectLst>
                  <a:outerShdw blurRad="38100" dist="38100" dir="2700000" algn="tl">
                    <a:srgbClr val="000000">
                      <a:alpha val="43137"/>
                    </a:srgbClr>
                  </a:outerShdw>
                </a:effectLst>
              </a:rPr>
              <a:t>עמודים 149-151</a:t>
            </a:r>
          </a:p>
        </p:txBody>
      </p:sp>
    </p:spTree>
    <p:extLst>
      <p:ext uri="{BB962C8B-B14F-4D97-AF65-F5344CB8AC3E}">
        <p14:creationId xmlns:p14="http://schemas.microsoft.com/office/powerpoint/2010/main" val="17228456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תמונה 22">
            <a:extLst>
              <a:ext uri="{FF2B5EF4-FFF2-40B4-BE49-F238E27FC236}">
                <a16:creationId xmlns:a16="http://schemas.microsoft.com/office/drawing/2014/main" id="{0EAD03CC-1050-5FBF-AEA3-34C9CB7AAF4A}"/>
              </a:ext>
            </a:extLst>
          </p:cNvPr>
          <p:cNvPicPr>
            <a:picLocks noChangeAspect="1"/>
          </p:cNvPicPr>
          <p:nvPr/>
        </p:nvPicPr>
        <p:blipFill rotWithShape="1">
          <a:blip r:embed="rId3"/>
          <a:srcRect l="-1" t="-12286" r="5880" b="20893"/>
          <a:stretch/>
        </p:blipFill>
        <p:spPr>
          <a:xfrm rot="5400000" flipH="1">
            <a:off x="-1719460" y="2616118"/>
            <a:ext cx="5965552" cy="2502568"/>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4" name="תמונה 3">
            <a:extLst>
              <a:ext uri="{FF2B5EF4-FFF2-40B4-BE49-F238E27FC236}">
                <a16:creationId xmlns:a16="http://schemas.microsoft.com/office/drawing/2014/main" id="{0C838FCD-8EE6-1CA5-982A-07397083DAFF}"/>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b="60534"/>
          <a:stretch/>
        </p:blipFill>
        <p:spPr>
          <a:xfrm>
            <a:off x="3706290" y="281887"/>
            <a:ext cx="8164064" cy="1342197"/>
          </a:xfrm>
          <a:prstGeom prst="rect">
            <a:avLst/>
          </a:prstGeom>
          <a:ln>
            <a:noFill/>
          </a:ln>
          <a:effectLst>
            <a:outerShdw blurRad="190500" algn="tl" rotWithShape="0">
              <a:srgbClr val="000000">
                <a:alpha val="70000"/>
              </a:srgbClr>
            </a:outerShdw>
          </a:effectLst>
        </p:spPr>
      </p:pic>
      <p:pic>
        <p:nvPicPr>
          <p:cNvPr id="3" name="תמונה 2">
            <a:extLst>
              <a:ext uri="{FF2B5EF4-FFF2-40B4-BE49-F238E27FC236}">
                <a16:creationId xmlns:a16="http://schemas.microsoft.com/office/drawing/2014/main" id="{C991DD49-EFC9-7526-226D-E09BF1E3F937}"/>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b="86286"/>
          <a:stretch/>
        </p:blipFill>
        <p:spPr>
          <a:xfrm>
            <a:off x="3573392" y="1976235"/>
            <a:ext cx="7802064" cy="398475"/>
          </a:xfrm>
          <a:prstGeom prst="rect">
            <a:avLst/>
          </a:prstGeom>
        </p:spPr>
      </p:pic>
      <p:pic>
        <p:nvPicPr>
          <p:cNvPr id="5" name="תמונה 4">
            <a:extLst>
              <a:ext uri="{FF2B5EF4-FFF2-40B4-BE49-F238E27FC236}">
                <a16:creationId xmlns:a16="http://schemas.microsoft.com/office/drawing/2014/main" id="{5E947C50-876E-3498-A464-0C1A86D73D96}"/>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t="78066"/>
          <a:stretch/>
        </p:blipFill>
        <p:spPr>
          <a:xfrm>
            <a:off x="3573392" y="2374710"/>
            <a:ext cx="7802064" cy="637311"/>
          </a:xfrm>
          <a:prstGeom prst="rect">
            <a:avLst/>
          </a:prstGeom>
        </p:spPr>
      </p:pic>
      <p:pic>
        <p:nvPicPr>
          <p:cNvPr id="6" name="תמונה 5">
            <a:extLst>
              <a:ext uri="{FF2B5EF4-FFF2-40B4-BE49-F238E27FC236}">
                <a16:creationId xmlns:a16="http://schemas.microsoft.com/office/drawing/2014/main" id="{E033AD9A-4853-EC43-E2C1-8704C1864564}"/>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t="37685" b="50598"/>
          <a:stretch/>
        </p:blipFill>
        <p:spPr>
          <a:xfrm>
            <a:off x="3706290" y="3867402"/>
            <a:ext cx="8164064" cy="398475"/>
          </a:xfrm>
          <a:prstGeom prst="rect">
            <a:avLst/>
          </a:prstGeom>
          <a:ln>
            <a:noFill/>
          </a:ln>
          <a:effectLst>
            <a:outerShdw blurRad="190500" algn="tl" rotWithShape="0">
              <a:srgbClr val="000000">
                <a:alpha val="70000"/>
              </a:srgbClr>
            </a:outerShdw>
          </a:effectLst>
        </p:spPr>
      </p:pic>
      <p:pic>
        <p:nvPicPr>
          <p:cNvPr id="8" name="תמונה 7">
            <a:extLst>
              <a:ext uri="{FF2B5EF4-FFF2-40B4-BE49-F238E27FC236}">
                <a16:creationId xmlns:a16="http://schemas.microsoft.com/office/drawing/2014/main" id="{D46C7972-2904-6FE7-5DB2-CC6A889E55E6}"/>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contrast="40000"/>
                    </a14:imgEffect>
                  </a14:imgLayer>
                </a14:imgProps>
              </a:ext>
            </a:extLst>
          </a:blip>
          <a:stretch>
            <a:fillRect/>
          </a:stretch>
        </p:blipFill>
        <p:spPr>
          <a:xfrm>
            <a:off x="3249497" y="4618028"/>
            <a:ext cx="8125959" cy="276264"/>
          </a:xfrm>
          <a:prstGeom prst="rect">
            <a:avLst/>
          </a:prstGeom>
        </p:spPr>
      </p:pic>
    </p:spTree>
    <p:extLst>
      <p:ext uri="{BB962C8B-B14F-4D97-AF65-F5344CB8AC3E}">
        <p14:creationId xmlns:p14="http://schemas.microsoft.com/office/powerpoint/2010/main" val="2630314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תמונה 22">
            <a:extLst>
              <a:ext uri="{FF2B5EF4-FFF2-40B4-BE49-F238E27FC236}">
                <a16:creationId xmlns:a16="http://schemas.microsoft.com/office/drawing/2014/main" id="{0EAD03CC-1050-5FBF-AEA3-34C9CB7AAF4A}"/>
              </a:ext>
            </a:extLst>
          </p:cNvPr>
          <p:cNvPicPr>
            <a:picLocks noChangeAspect="1"/>
          </p:cNvPicPr>
          <p:nvPr/>
        </p:nvPicPr>
        <p:blipFill rotWithShape="1">
          <a:blip r:embed="rId3"/>
          <a:srcRect l="-1" t="-12286" r="5880" b="20893"/>
          <a:stretch/>
        </p:blipFill>
        <p:spPr>
          <a:xfrm rot="5400000" flipH="1">
            <a:off x="-1719460" y="2616118"/>
            <a:ext cx="5965552" cy="2502568"/>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4" name="תמונה 3">
            <a:extLst>
              <a:ext uri="{FF2B5EF4-FFF2-40B4-BE49-F238E27FC236}">
                <a16:creationId xmlns:a16="http://schemas.microsoft.com/office/drawing/2014/main" id="{0C838FCD-8EE6-1CA5-982A-07397083DAFF}"/>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l="22640" t="49219" b="40068"/>
          <a:stretch/>
        </p:blipFill>
        <p:spPr>
          <a:xfrm>
            <a:off x="5581934" y="450376"/>
            <a:ext cx="6315716" cy="364338"/>
          </a:xfrm>
          <a:prstGeom prst="rect">
            <a:avLst/>
          </a:prstGeom>
          <a:ln>
            <a:noFill/>
          </a:ln>
          <a:effectLst>
            <a:outerShdw blurRad="190500" algn="tl" rotWithShape="0">
              <a:srgbClr val="000000">
                <a:alpha val="70000"/>
              </a:srgbClr>
            </a:outerShdw>
          </a:effectLst>
        </p:spPr>
      </p:pic>
      <p:pic>
        <p:nvPicPr>
          <p:cNvPr id="6" name="תמונה 5">
            <a:extLst>
              <a:ext uri="{FF2B5EF4-FFF2-40B4-BE49-F238E27FC236}">
                <a16:creationId xmlns:a16="http://schemas.microsoft.com/office/drawing/2014/main" id="{836A4A45-D722-7E85-1E6D-1D0F8C7C8130}"/>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b="72808"/>
          <a:stretch/>
        </p:blipFill>
        <p:spPr>
          <a:xfrm>
            <a:off x="3157813" y="1498363"/>
            <a:ext cx="8278380" cy="1012826"/>
          </a:xfrm>
          <a:prstGeom prst="rect">
            <a:avLst/>
          </a:prstGeom>
        </p:spPr>
      </p:pic>
      <p:pic>
        <p:nvPicPr>
          <p:cNvPr id="7" name="תמונה 6">
            <a:extLst>
              <a:ext uri="{FF2B5EF4-FFF2-40B4-BE49-F238E27FC236}">
                <a16:creationId xmlns:a16="http://schemas.microsoft.com/office/drawing/2014/main" id="{BB0C49C0-54EF-767A-9D35-4EBF1734B033}"/>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t="24626" b="30306"/>
          <a:stretch/>
        </p:blipFill>
        <p:spPr>
          <a:xfrm>
            <a:off x="3157813" y="2415653"/>
            <a:ext cx="8278380" cy="1678675"/>
          </a:xfrm>
          <a:prstGeom prst="rect">
            <a:avLst/>
          </a:prstGeom>
        </p:spPr>
      </p:pic>
      <p:pic>
        <p:nvPicPr>
          <p:cNvPr id="9" name="תמונה 8">
            <a:extLst>
              <a:ext uri="{FF2B5EF4-FFF2-40B4-BE49-F238E27FC236}">
                <a16:creationId xmlns:a16="http://schemas.microsoft.com/office/drawing/2014/main" id="{5A265A61-A39D-C110-3254-C9B55D235296}"/>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t="69695" b="12351"/>
          <a:stretch/>
        </p:blipFill>
        <p:spPr>
          <a:xfrm>
            <a:off x="3157813" y="4094329"/>
            <a:ext cx="8278380" cy="668740"/>
          </a:xfrm>
          <a:prstGeom prst="rect">
            <a:avLst/>
          </a:prstGeom>
        </p:spPr>
      </p:pic>
      <p:pic>
        <p:nvPicPr>
          <p:cNvPr id="12" name="תמונה 11">
            <a:extLst>
              <a:ext uri="{FF2B5EF4-FFF2-40B4-BE49-F238E27FC236}">
                <a16:creationId xmlns:a16="http://schemas.microsoft.com/office/drawing/2014/main" id="{58CC45A1-CFD2-0514-4091-F0C062D39A66}"/>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t="87648"/>
          <a:stretch/>
        </p:blipFill>
        <p:spPr>
          <a:xfrm>
            <a:off x="3157813" y="4763069"/>
            <a:ext cx="8278380" cy="460088"/>
          </a:xfrm>
          <a:prstGeom prst="rect">
            <a:avLst/>
          </a:prstGeom>
        </p:spPr>
      </p:pic>
    </p:spTree>
    <p:extLst>
      <p:ext uri="{BB962C8B-B14F-4D97-AF65-F5344CB8AC3E}">
        <p14:creationId xmlns:p14="http://schemas.microsoft.com/office/powerpoint/2010/main" val="2885618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תמונה 22">
            <a:extLst>
              <a:ext uri="{FF2B5EF4-FFF2-40B4-BE49-F238E27FC236}">
                <a16:creationId xmlns:a16="http://schemas.microsoft.com/office/drawing/2014/main" id="{0EAD03CC-1050-5FBF-AEA3-34C9CB7AAF4A}"/>
              </a:ext>
            </a:extLst>
          </p:cNvPr>
          <p:cNvPicPr>
            <a:picLocks noChangeAspect="1"/>
          </p:cNvPicPr>
          <p:nvPr/>
        </p:nvPicPr>
        <p:blipFill rotWithShape="1">
          <a:blip r:embed="rId3"/>
          <a:srcRect l="-1" t="-12286" r="5880" b="20893"/>
          <a:stretch/>
        </p:blipFill>
        <p:spPr>
          <a:xfrm rot="5400000" flipH="1">
            <a:off x="-1719460" y="2616118"/>
            <a:ext cx="5965552" cy="2502568"/>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4" name="תמונה 3">
            <a:extLst>
              <a:ext uri="{FF2B5EF4-FFF2-40B4-BE49-F238E27FC236}">
                <a16:creationId xmlns:a16="http://schemas.microsoft.com/office/drawing/2014/main" id="{0C838FCD-8EE6-1CA5-982A-07397083DAFF}"/>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l="22640" t="60456" b="9446"/>
          <a:stretch/>
        </p:blipFill>
        <p:spPr>
          <a:xfrm>
            <a:off x="5554638" y="573207"/>
            <a:ext cx="6315716" cy="1023582"/>
          </a:xfrm>
          <a:prstGeom prst="rect">
            <a:avLst/>
          </a:prstGeom>
          <a:ln>
            <a:noFill/>
          </a:ln>
          <a:effectLst>
            <a:outerShdw blurRad="190500" algn="tl" rotWithShape="0">
              <a:srgbClr val="000000">
                <a:alpha val="70000"/>
              </a:srgbClr>
            </a:outerShdw>
          </a:effectLst>
        </p:spPr>
      </p:pic>
      <p:pic>
        <p:nvPicPr>
          <p:cNvPr id="3" name="תמונה 2">
            <a:extLst>
              <a:ext uri="{FF2B5EF4-FFF2-40B4-BE49-F238E27FC236}">
                <a16:creationId xmlns:a16="http://schemas.microsoft.com/office/drawing/2014/main" id="{D481AEE2-47AB-CACE-0A0D-553DF8C94CB3}"/>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r="3795" b="84725"/>
          <a:stretch/>
        </p:blipFill>
        <p:spPr>
          <a:xfrm>
            <a:off x="3802295" y="1838294"/>
            <a:ext cx="7249333" cy="619898"/>
          </a:xfrm>
          <a:prstGeom prst="rect">
            <a:avLst/>
          </a:prstGeom>
        </p:spPr>
      </p:pic>
      <p:pic>
        <p:nvPicPr>
          <p:cNvPr id="5" name="תמונה 4">
            <a:extLst>
              <a:ext uri="{FF2B5EF4-FFF2-40B4-BE49-F238E27FC236}">
                <a16:creationId xmlns:a16="http://schemas.microsoft.com/office/drawing/2014/main" id="{E91A8D77-1421-1412-47DB-0CC4F154168F}"/>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t="15275" r="3795" b="58682"/>
          <a:stretch/>
        </p:blipFill>
        <p:spPr>
          <a:xfrm>
            <a:off x="3802295" y="2458192"/>
            <a:ext cx="7249333" cy="1056904"/>
          </a:xfrm>
          <a:prstGeom prst="rect">
            <a:avLst/>
          </a:prstGeom>
        </p:spPr>
      </p:pic>
      <p:pic>
        <p:nvPicPr>
          <p:cNvPr id="8" name="תמונה 7">
            <a:extLst>
              <a:ext uri="{FF2B5EF4-FFF2-40B4-BE49-F238E27FC236}">
                <a16:creationId xmlns:a16="http://schemas.microsoft.com/office/drawing/2014/main" id="{82FF8AF7-F594-21F1-82C7-A06BE5125BD2}"/>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t="41319" r="3795" b="43406"/>
          <a:stretch/>
        </p:blipFill>
        <p:spPr>
          <a:xfrm>
            <a:off x="3802295" y="3515096"/>
            <a:ext cx="7249333" cy="619898"/>
          </a:xfrm>
          <a:prstGeom prst="rect">
            <a:avLst/>
          </a:prstGeom>
        </p:spPr>
      </p:pic>
      <p:pic>
        <p:nvPicPr>
          <p:cNvPr id="10" name="תמונה 9">
            <a:extLst>
              <a:ext uri="{FF2B5EF4-FFF2-40B4-BE49-F238E27FC236}">
                <a16:creationId xmlns:a16="http://schemas.microsoft.com/office/drawing/2014/main" id="{6F5EE7BD-F093-1768-359B-AB1238848036}"/>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t="56594" r="3795" b="32638"/>
          <a:stretch/>
        </p:blipFill>
        <p:spPr>
          <a:xfrm>
            <a:off x="3802295" y="4134994"/>
            <a:ext cx="7249333" cy="437006"/>
          </a:xfrm>
          <a:prstGeom prst="rect">
            <a:avLst/>
          </a:prstGeom>
        </p:spPr>
      </p:pic>
      <p:pic>
        <p:nvPicPr>
          <p:cNvPr id="11" name="תמונה 10">
            <a:extLst>
              <a:ext uri="{FF2B5EF4-FFF2-40B4-BE49-F238E27FC236}">
                <a16:creationId xmlns:a16="http://schemas.microsoft.com/office/drawing/2014/main" id="{3D824BB7-FB05-AF12-0D62-48DB5024E903}"/>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t="67362" r="3795" b="14787"/>
          <a:stretch/>
        </p:blipFill>
        <p:spPr>
          <a:xfrm>
            <a:off x="3802295" y="4829700"/>
            <a:ext cx="7249333" cy="724395"/>
          </a:xfrm>
          <a:prstGeom prst="rect">
            <a:avLst/>
          </a:prstGeom>
        </p:spPr>
      </p:pic>
      <p:pic>
        <p:nvPicPr>
          <p:cNvPr id="13" name="תמונה 12">
            <a:extLst>
              <a:ext uri="{FF2B5EF4-FFF2-40B4-BE49-F238E27FC236}">
                <a16:creationId xmlns:a16="http://schemas.microsoft.com/office/drawing/2014/main" id="{EFF2665C-0016-02F2-219C-FB6C8E96F107}"/>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t="85212" r="3795"/>
          <a:stretch/>
        </p:blipFill>
        <p:spPr>
          <a:xfrm>
            <a:off x="3802295" y="5554094"/>
            <a:ext cx="7249333" cy="600115"/>
          </a:xfrm>
          <a:prstGeom prst="rect">
            <a:avLst/>
          </a:prstGeom>
        </p:spPr>
      </p:pic>
    </p:spTree>
    <p:extLst>
      <p:ext uri="{BB962C8B-B14F-4D97-AF65-F5344CB8AC3E}">
        <p14:creationId xmlns:p14="http://schemas.microsoft.com/office/powerpoint/2010/main" val="1306814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תמונה 22">
            <a:extLst>
              <a:ext uri="{FF2B5EF4-FFF2-40B4-BE49-F238E27FC236}">
                <a16:creationId xmlns:a16="http://schemas.microsoft.com/office/drawing/2014/main" id="{0EAD03CC-1050-5FBF-AEA3-34C9CB7AAF4A}"/>
              </a:ext>
            </a:extLst>
          </p:cNvPr>
          <p:cNvPicPr>
            <a:picLocks noChangeAspect="1"/>
          </p:cNvPicPr>
          <p:nvPr/>
        </p:nvPicPr>
        <p:blipFill rotWithShape="1">
          <a:blip r:embed="rId3"/>
          <a:srcRect l="-1" t="-12286" r="5880" b="20893"/>
          <a:stretch/>
        </p:blipFill>
        <p:spPr>
          <a:xfrm rot="5400000" flipH="1">
            <a:off x="-1719460" y="2616118"/>
            <a:ext cx="5965552" cy="2502568"/>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3" name="תמונה 2">
            <a:extLst>
              <a:ext uri="{FF2B5EF4-FFF2-40B4-BE49-F238E27FC236}">
                <a16:creationId xmlns:a16="http://schemas.microsoft.com/office/drawing/2014/main" id="{412033AC-CE42-C5A6-E314-B52427891867}"/>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1613926" y="1643063"/>
            <a:ext cx="9755142" cy="3186295"/>
          </a:xfrm>
          <a:prstGeom prst="rect">
            <a:avLst/>
          </a:prstGeom>
        </p:spPr>
      </p:pic>
    </p:spTree>
    <p:extLst>
      <p:ext uri="{BB962C8B-B14F-4D97-AF65-F5344CB8AC3E}">
        <p14:creationId xmlns:p14="http://schemas.microsoft.com/office/powerpoint/2010/main" val="423864174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תמונה 22">
            <a:extLst>
              <a:ext uri="{FF2B5EF4-FFF2-40B4-BE49-F238E27FC236}">
                <a16:creationId xmlns:a16="http://schemas.microsoft.com/office/drawing/2014/main" id="{0EAD03CC-1050-5FBF-AEA3-34C9CB7AAF4A}"/>
              </a:ext>
            </a:extLst>
          </p:cNvPr>
          <p:cNvPicPr>
            <a:picLocks noChangeAspect="1"/>
          </p:cNvPicPr>
          <p:nvPr/>
        </p:nvPicPr>
        <p:blipFill rotWithShape="1">
          <a:blip r:embed="rId3"/>
          <a:srcRect l="-1" t="-12286" r="5880" b="20893"/>
          <a:stretch/>
        </p:blipFill>
        <p:spPr>
          <a:xfrm rot="5400000" flipH="1">
            <a:off x="-1719460" y="2616118"/>
            <a:ext cx="5965552" cy="2502568"/>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4" name="תמונה 3">
            <a:extLst>
              <a:ext uri="{FF2B5EF4-FFF2-40B4-BE49-F238E27FC236}">
                <a16:creationId xmlns:a16="http://schemas.microsoft.com/office/drawing/2014/main" id="{0C838FCD-8EE6-1CA5-982A-07397083DAFF}"/>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l="1176" t="90078" b="1763"/>
          <a:stretch/>
        </p:blipFill>
        <p:spPr>
          <a:xfrm>
            <a:off x="3802295" y="446224"/>
            <a:ext cx="8068059" cy="277484"/>
          </a:xfrm>
          <a:prstGeom prst="rect">
            <a:avLst/>
          </a:prstGeom>
          <a:ln>
            <a:noFill/>
          </a:ln>
          <a:effectLst>
            <a:outerShdw blurRad="190500" algn="tl" rotWithShape="0">
              <a:srgbClr val="000000">
                <a:alpha val="70000"/>
              </a:srgbClr>
            </a:outerShdw>
          </a:effectLst>
        </p:spPr>
      </p:pic>
      <p:pic>
        <p:nvPicPr>
          <p:cNvPr id="6" name="תמונה 5">
            <a:extLst>
              <a:ext uri="{FF2B5EF4-FFF2-40B4-BE49-F238E27FC236}">
                <a16:creationId xmlns:a16="http://schemas.microsoft.com/office/drawing/2014/main" id="{67E6248E-D883-6CF3-A1E1-2CD0BC88AC86}"/>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b="89522"/>
          <a:stretch/>
        </p:blipFill>
        <p:spPr>
          <a:xfrm>
            <a:off x="4324389" y="1537836"/>
            <a:ext cx="6811326" cy="277484"/>
          </a:xfrm>
          <a:prstGeom prst="rect">
            <a:avLst/>
          </a:prstGeom>
        </p:spPr>
      </p:pic>
      <p:pic>
        <p:nvPicPr>
          <p:cNvPr id="15" name="תמונה 14">
            <a:extLst>
              <a:ext uri="{FF2B5EF4-FFF2-40B4-BE49-F238E27FC236}">
                <a16:creationId xmlns:a16="http://schemas.microsoft.com/office/drawing/2014/main" id="{D8F558BC-B623-EF09-4820-4A5E6CF93795}"/>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t="12590" b="48687"/>
          <a:stretch/>
        </p:blipFill>
        <p:spPr>
          <a:xfrm>
            <a:off x="4324389" y="1871258"/>
            <a:ext cx="6811326" cy="1025492"/>
          </a:xfrm>
          <a:prstGeom prst="rect">
            <a:avLst/>
          </a:prstGeom>
        </p:spPr>
      </p:pic>
      <p:pic>
        <p:nvPicPr>
          <p:cNvPr id="16" name="תמונה 15">
            <a:extLst>
              <a:ext uri="{FF2B5EF4-FFF2-40B4-BE49-F238E27FC236}">
                <a16:creationId xmlns:a16="http://schemas.microsoft.com/office/drawing/2014/main" id="{7FD82C6B-571D-0C2F-CD57-95387E339BFD}"/>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t="51312" b="23577"/>
          <a:stretch/>
        </p:blipFill>
        <p:spPr>
          <a:xfrm>
            <a:off x="4324389" y="2896750"/>
            <a:ext cx="6811326" cy="665019"/>
          </a:xfrm>
          <a:prstGeom prst="rect">
            <a:avLst/>
          </a:prstGeom>
        </p:spPr>
      </p:pic>
      <p:pic>
        <p:nvPicPr>
          <p:cNvPr id="17" name="תמונה 16">
            <a:extLst>
              <a:ext uri="{FF2B5EF4-FFF2-40B4-BE49-F238E27FC236}">
                <a16:creationId xmlns:a16="http://schemas.microsoft.com/office/drawing/2014/main" id="{06C00F19-21CF-89EB-B628-0E216A6965DF}"/>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t="74889"/>
          <a:stretch/>
        </p:blipFill>
        <p:spPr>
          <a:xfrm>
            <a:off x="4324389" y="3521136"/>
            <a:ext cx="6811326" cy="665020"/>
          </a:xfrm>
          <a:prstGeom prst="rect">
            <a:avLst/>
          </a:prstGeom>
        </p:spPr>
      </p:pic>
    </p:spTree>
    <p:extLst>
      <p:ext uri="{BB962C8B-B14F-4D97-AF65-F5344CB8AC3E}">
        <p14:creationId xmlns:p14="http://schemas.microsoft.com/office/powerpoint/2010/main" val="4082421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תמונה 22">
            <a:extLst>
              <a:ext uri="{FF2B5EF4-FFF2-40B4-BE49-F238E27FC236}">
                <a16:creationId xmlns:a16="http://schemas.microsoft.com/office/drawing/2014/main" id="{0EAD03CC-1050-5FBF-AEA3-34C9CB7AAF4A}"/>
              </a:ext>
            </a:extLst>
          </p:cNvPr>
          <p:cNvPicPr>
            <a:picLocks noChangeAspect="1"/>
          </p:cNvPicPr>
          <p:nvPr/>
        </p:nvPicPr>
        <p:blipFill rotWithShape="1">
          <a:blip r:embed="rId3"/>
          <a:srcRect l="-1" t="-12286" r="5880" b="20893"/>
          <a:stretch/>
        </p:blipFill>
        <p:spPr>
          <a:xfrm rot="5400000" flipH="1">
            <a:off x="-1719460" y="2616118"/>
            <a:ext cx="5965552" cy="2502568"/>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4" name="תמונה 3">
            <a:extLst>
              <a:ext uri="{FF2B5EF4-FFF2-40B4-BE49-F238E27FC236}">
                <a16:creationId xmlns:a16="http://schemas.microsoft.com/office/drawing/2014/main" id="{0C838FCD-8EE6-1CA5-982A-07397083DAFF}"/>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l="1176" t="90078" b="1763"/>
          <a:stretch/>
        </p:blipFill>
        <p:spPr>
          <a:xfrm>
            <a:off x="3802295" y="446224"/>
            <a:ext cx="8068059" cy="277484"/>
          </a:xfrm>
          <a:prstGeom prst="rect">
            <a:avLst/>
          </a:prstGeom>
          <a:ln>
            <a:noFill/>
          </a:ln>
          <a:effectLst>
            <a:outerShdw blurRad="190500" algn="tl" rotWithShape="0">
              <a:srgbClr val="000000">
                <a:alpha val="70000"/>
              </a:srgbClr>
            </a:outerShdw>
          </a:effectLst>
        </p:spPr>
      </p:pic>
      <p:pic>
        <p:nvPicPr>
          <p:cNvPr id="9" name="תמונה 8">
            <a:extLst>
              <a:ext uri="{FF2B5EF4-FFF2-40B4-BE49-F238E27FC236}">
                <a16:creationId xmlns:a16="http://schemas.microsoft.com/office/drawing/2014/main" id="{3093FA9D-0386-E5EF-9DAE-B93601805E79}"/>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b="71599"/>
          <a:stretch/>
        </p:blipFill>
        <p:spPr>
          <a:xfrm>
            <a:off x="3381713" y="1432702"/>
            <a:ext cx="7849695" cy="657456"/>
          </a:xfrm>
          <a:prstGeom prst="rect">
            <a:avLst/>
          </a:prstGeom>
        </p:spPr>
      </p:pic>
      <p:pic>
        <p:nvPicPr>
          <p:cNvPr id="14" name="תמונה 13">
            <a:extLst>
              <a:ext uri="{FF2B5EF4-FFF2-40B4-BE49-F238E27FC236}">
                <a16:creationId xmlns:a16="http://schemas.microsoft.com/office/drawing/2014/main" id="{460DD6AC-DE15-5425-C195-223AEA6FEA3A}"/>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contrast="40000"/>
                    </a14:imgEffect>
                  </a14:imgLayer>
                </a14:imgProps>
              </a:ext>
            </a:extLst>
          </a:blip>
          <a:stretch>
            <a:fillRect/>
          </a:stretch>
        </p:blipFill>
        <p:spPr>
          <a:xfrm>
            <a:off x="1160008" y="3836607"/>
            <a:ext cx="5106113" cy="676369"/>
          </a:xfrm>
          <a:prstGeom prst="rect">
            <a:avLst/>
          </a:prstGeom>
        </p:spPr>
      </p:pic>
      <p:pic>
        <p:nvPicPr>
          <p:cNvPr id="19" name="תמונה 18">
            <a:extLst>
              <a:ext uri="{FF2B5EF4-FFF2-40B4-BE49-F238E27FC236}">
                <a16:creationId xmlns:a16="http://schemas.microsoft.com/office/drawing/2014/main" id="{E2BC40BF-0B76-8599-0168-2F994673B1B8}"/>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t="28728" b="55858"/>
          <a:stretch/>
        </p:blipFill>
        <p:spPr>
          <a:xfrm>
            <a:off x="3381713" y="2097721"/>
            <a:ext cx="7849695" cy="356826"/>
          </a:xfrm>
          <a:prstGeom prst="rect">
            <a:avLst/>
          </a:prstGeom>
        </p:spPr>
      </p:pic>
      <p:pic>
        <p:nvPicPr>
          <p:cNvPr id="20" name="תמונה 19">
            <a:extLst>
              <a:ext uri="{FF2B5EF4-FFF2-40B4-BE49-F238E27FC236}">
                <a16:creationId xmlns:a16="http://schemas.microsoft.com/office/drawing/2014/main" id="{C79C524E-61DC-06C2-9361-EE4899438BF4}"/>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t="40517" b="44300"/>
          <a:stretch/>
        </p:blipFill>
        <p:spPr>
          <a:xfrm>
            <a:off x="3381713" y="2370642"/>
            <a:ext cx="7849695" cy="351466"/>
          </a:xfrm>
          <a:prstGeom prst="rect">
            <a:avLst/>
          </a:prstGeom>
        </p:spPr>
      </p:pic>
      <p:pic>
        <p:nvPicPr>
          <p:cNvPr id="21" name="תמונה 20">
            <a:extLst>
              <a:ext uri="{FF2B5EF4-FFF2-40B4-BE49-F238E27FC236}">
                <a16:creationId xmlns:a16="http://schemas.microsoft.com/office/drawing/2014/main" id="{FAC7385C-6E07-86D4-7E35-CDA100FEF92B}"/>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t="55373" b="24556"/>
          <a:stretch/>
        </p:blipFill>
        <p:spPr>
          <a:xfrm>
            <a:off x="3381713" y="2714544"/>
            <a:ext cx="7849695" cy="464607"/>
          </a:xfrm>
          <a:prstGeom prst="rect">
            <a:avLst/>
          </a:prstGeom>
        </p:spPr>
      </p:pic>
      <p:pic>
        <p:nvPicPr>
          <p:cNvPr id="22" name="תמונה 21">
            <a:extLst>
              <a:ext uri="{FF2B5EF4-FFF2-40B4-BE49-F238E27FC236}">
                <a16:creationId xmlns:a16="http://schemas.microsoft.com/office/drawing/2014/main" id="{354E9408-1910-CE7B-D7C5-DA19147A94A2}"/>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t="72543"/>
          <a:stretch/>
        </p:blipFill>
        <p:spPr>
          <a:xfrm>
            <a:off x="3381713" y="3112002"/>
            <a:ext cx="7849695" cy="635597"/>
          </a:xfrm>
          <a:prstGeom prst="rect">
            <a:avLst/>
          </a:prstGeom>
        </p:spPr>
      </p:pic>
    </p:spTree>
    <p:extLst>
      <p:ext uri="{BB962C8B-B14F-4D97-AF65-F5344CB8AC3E}">
        <p14:creationId xmlns:p14="http://schemas.microsoft.com/office/powerpoint/2010/main" val="3541706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A26E495A-E269-E586-526E-DA19158F5EBB}"/>
              </a:ext>
            </a:extLst>
          </p:cNvPr>
          <p:cNvPicPr>
            <a:picLocks noChangeAspect="1"/>
          </p:cNvPicPr>
          <p:nvPr/>
        </p:nvPicPr>
        <p:blipFill rotWithShape="1">
          <a:blip r:embed="rId3"/>
          <a:srcRect l="-1" t="-12286" r="5880" b="17378"/>
          <a:stretch/>
        </p:blipFill>
        <p:spPr>
          <a:xfrm>
            <a:off x="0" y="2827421"/>
            <a:ext cx="12192000" cy="4030579"/>
          </a:xfrm>
          <a:prstGeom prst="rect">
            <a:avLst/>
          </a:prstGeom>
        </p:spPr>
      </p:pic>
      <p:sp>
        <p:nvSpPr>
          <p:cNvPr id="2" name="כותרת משנה 2">
            <a:extLst>
              <a:ext uri="{FF2B5EF4-FFF2-40B4-BE49-F238E27FC236}">
                <a16:creationId xmlns:a16="http://schemas.microsoft.com/office/drawing/2014/main" id="{A915D72C-8E67-FE9E-929D-D19EA78FBC0B}"/>
              </a:ext>
            </a:extLst>
          </p:cNvPr>
          <p:cNvSpPr txBox="1">
            <a:spLocks/>
          </p:cNvSpPr>
          <p:nvPr/>
        </p:nvSpPr>
        <p:spPr>
          <a:xfrm>
            <a:off x="3122347" y="3321329"/>
            <a:ext cx="7611887"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3600" b="1">
                <a:solidFill>
                  <a:srgbClr val="9C4226"/>
                </a:solidFill>
                <a:effectLst>
                  <a:outerShdw blurRad="38100" dist="38100" dir="2700000" algn="tl">
                    <a:srgbClr val="000000">
                      <a:alpha val="43137"/>
                    </a:srgbClr>
                  </a:outerShdw>
                </a:effectLst>
              </a:rPr>
              <a:t>ב. איחוד של שתי קבוצות או יותר ושימוש בממוצע משוקלל</a:t>
            </a:r>
          </a:p>
        </p:txBody>
      </p:sp>
      <p:pic>
        <p:nvPicPr>
          <p:cNvPr id="22" name="תמונה 21">
            <a:extLst>
              <a:ext uri="{FF2B5EF4-FFF2-40B4-BE49-F238E27FC236}">
                <a16:creationId xmlns:a16="http://schemas.microsoft.com/office/drawing/2014/main" id="{6152B443-17AD-38BC-72B3-A78171998E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4881" y="182077"/>
            <a:ext cx="4006575" cy="1148653"/>
          </a:xfrm>
          <a:prstGeom prst="rect">
            <a:avLst/>
          </a:prstGeom>
        </p:spPr>
      </p:pic>
      <p:sp>
        <p:nvSpPr>
          <p:cNvPr id="3" name="כותרת משנה 2">
            <a:extLst>
              <a:ext uri="{FF2B5EF4-FFF2-40B4-BE49-F238E27FC236}">
                <a16:creationId xmlns:a16="http://schemas.microsoft.com/office/drawing/2014/main" id="{2B64F95E-9AC0-429F-0C6D-814D60ABAC27}"/>
              </a:ext>
            </a:extLst>
          </p:cNvPr>
          <p:cNvSpPr txBox="1">
            <a:spLocks/>
          </p:cNvSpPr>
          <p:nvPr/>
        </p:nvSpPr>
        <p:spPr>
          <a:xfrm>
            <a:off x="7829377" y="1420125"/>
            <a:ext cx="4362623"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4000" b="1" u="sng">
                <a:effectLst>
                  <a:outerShdw blurRad="38100" dist="38100" dir="2700000" algn="tl">
                    <a:srgbClr val="000000">
                      <a:alpha val="43137"/>
                    </a:srgbClr>
                  </a:outerShdw>
                </a:effectLst>
              </a:rPr>
              <a:t>יחידה שלישית</a:t>
            </a:r>
          </a:p>
        </p:txBody>
      </p:sp>
      <p:sp>
        <p:nvSpPr>
          <p:cNvPr id="6" name="כותרת משנה 2">
            <a:extLst>
              <a:ext uri="{FF2B5EF4-FFF2-40B4-BE49-F238E27FC236}">
                <a16:creationId xmlns:a16="http://schemas.microsoft.com/office/drawing/2014/main" id="{E74CE5C5-0A94-D4A8-5907-D05ECD75636A}"/>
              </a:ext>
            </a:extLst>
          </p:cNvPr>
          <p:cNvSpPr txBox="1">
            <a:spLocks/>
          </p:cNvSpPr>
          <p:nvPr/>
        </p:nvSpPr>
        <p:spPr>
          <a:xfrm>
            <a:off x="2530548" y="2212511"/>
            <a:ext cx="9049519"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4000" b="1"/>
              <a:t>תוספת של משתנה (אחד או יותר) או איחוד קבוצות (שתיים או יותר)</a:t>
            </a:r>
          </a:p>
        </p:txBody>
      </p:sp>
    </p:spTree>
    <p:extLst>
      <p:ext uri="{BB962C8B-B14F-4D97-AF65-F5344CB8AC3E}">
        <p14:creationId xmlns:p14="http://schemas.microsoft.com/office/powerpoint/2010/main" val="57144305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A26E495A-E269-E586-526E-DA19158F5EBB}"/>
              </a:ext>
            </a:extLst>
          </p:cNvPr>
          <p:cNvPicPr>
            <a:picLocks noChangeAspect="1"/>
          </p:cNvPicPr>
          <p:nvPr/>
        </p:nvPicPr>
        <p:blipFill rotWithShape="1">
          <a:blip r:embed="rId3"/>
          <a:srcRect l="-1" t="-12286" r="5880" b="17378"/>
          <a:stretch/>
        </p:blipFill>
        <p:spPr>
          <a:xfrm>
            <a:off x="0" y="2827421"/>
            <a:ext cx="12192000" cy="4030579"/>
          </a:xfrm>
          <a:prstGeom prst="rect">
            <a:avLst/>
          </a:prstGeom>
        </p:spPr>
      </p:pic>
      <p:sp>
        <p:nvSpPr>
          <p:cNvPr id="2" name="כותרת משנה 2">
            <a:extLst>
              <a:ext uri="{FF2B5EF4-FFF2-40B4-BE49-F238E27FC236}">
                <a16:creationId xmlns:a16="http://schemas.microsoft.com/office/drawing/2014/main" id="{A915D72C-8E67-FE9E-929D-D19EA78FBC0B}"/>
              </a:ext>
            </a:extLst>
          </p:cNvPr>
          <p:cNvSpPr txBox="1">
            <a:spLocks/>
          </p:cNvSpPr>
          <p:nvPr/>
        </p:nvSpPr>
        <p:spPr>
          <a:xfrm>
            <a:off x="2336799" y="2405881"/>
            <a:ext cx="7788539"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6000" b="1">
                <a:solidFill>
                  <a:srgbClr val="D52E72"/>
                </a:solidFill>
                <a:effectLst>
                  <a:outerShdw blurRad="38100" dist="38100" dir="2700000" algn="tl">
                    <a:srgbClr val="000000">
                      <a:alpha val="43137"/>
                    </a:srgbClr>
                  </a:outerShdw>
                </a:effectLst>
              </a:rPr>
              <a:t>הסבר ודוגמאות פתורות</a:t>
            </a:r>
            <a:endParaRPr lang="he-IL" sz="3000" b="1">
              <a:effectLst>
                <a:outerShdw blurRad="38100" dist="38100" dir="2700000" algn="tl">
                  <a:srgbClr val="000000">
                    <a:alpha val="43137"/>
                  </a:srgbClr>
                </a:outerShdw>
              </a:effectLst>
            </a:endParaRPr>
          </a:p>
        </p:txBody>
      </p:sp>
      <p:pic>
        <p:nvPicPr>
          <p:cNvPr id="22" name="תמונה 21">
            <a:extLst>
              <a:ext uri="{FF2B5EF4-FFF2-40B4-BE49-F238E27FC236}">
                <a16:creationId xmlns:a16="http://schemas.microsoft.com/office/drawing/2014/main" id="{6152B443-17AD-38BC-72B3-A78171998E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2711" y="185098"/>
            <a:ext cx="4006575" cy="1148653"/>
          </a:xfrm>
          <a:prstGeom prst="rect">
            <a:avLst/>
          </a:prstGeom>
        </p:spPr>
      </p:pic>
      <p:sp>
        <p:nvSpPr>
          <p:cNvPr id="3" name="כותרת משנה 2">
            <a:extLst>
              <a:ext uri="{FF2B5EF4-FFF2-40B4-BE49-F238E27FC236}">
                <a16:creationId xmlns:a16="http://schemas.microsoft.com/office/drawing/2014/main" id="{FE23E111-8885-EB58-671C-9C90179BE5DC}"/>
              </a:ext>
            </a:extLst>
          </p:cNvPr>
          <p:cNvSpPr txBox="1">
            <a:spLocks/>
          </p:cNvSpPr>
          <p:nvPr/>
        </p:nvSpPr>
        <p:spPr>
          <a:xfrm>
            <a:off x="3513951" y="3619807"/>
            <a:ext cx="5619031"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3000" b="1">
                <a:effectLst>
                  <a:outerShdw blurRad="38100" dist="38100" dir="2700000" algn="tl">
                    <a:srgbClr val="000000">
                      <a:alpha val="43137"/>
                    </a:srgbClr>
                  </a:outerShdw>
                </a:effectLst>
              </a:rPr>
              <a:t>עמודים 154-157</a:t>
            </a:r>
          </a:p>
        </p:txBody>
      </p:sp>
    </p:spTree>
    <p:extLst>
      <p:ext uri="{BB962C8B-B14F-4D97-AF65-F5344CB8AC3E}">
        <p14:creationId xmlns:p14="http://schemas.microsoft.com/office/powerpoint/2010/main" val="75184921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תמונה 22">
            <a:extLst>
              <a:ext uri="{FF2B5EF4-FFF2-40B4-BE49-F238E27FC236}">
                <a16:creationId xmlns:a16="http://schemas.microsoft.com/office/drawing/2014/main" id="{0EAD03CC-1050-5FBF-AEA3-34C9CB7AAF4A}"/>
              </a:ext>
            </a:extLst>
          </p:cNvPr>
          <p:cNvPicPr>
            <a:picLocks noChangeAspect="1"/>
          </p:cNvPicPr>
          <p:nvPr/>
        </p:nvPicPr>
        <p:blipFill rotWithShape="1">
          <a:blip r:embed="rId3"/>
          <a:srcRect l="-1" t="-12286" r="5880" b="20893"/>
          <a:stretch/>
        </p:blipFill>
        <p:spPr>
          <a:xfrm rot="5400000" flipH="1">
            <a:off x="-1719460" y="2616118"/>
            <a:ext cx="5965552" cy="2502568"/>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6" name="תמונה 5">
            <a:extLst>
              <a:ext uri="{FF2B5EF4-FFF2-40B4-BE49-F238E27FC236}">
                <a16:creationId xmlns:a16="http://schemas.microsoft.com/office/drawing/2014/main" id="{44726343-F1AC-1015-4346-906E9D7DF49D}"/>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b="93324"/>
          <a:stretch/>
        </p:blipFill>
        <p:spPr>
          <a:xfrm>
            <a:off x="3169986" y="303123"/>
            <a:ext cx="8630854" cy="361895"/>
          </a:xfrm>
          <a:prstGeom prst="rect">
            <a:avLst/>
          </a:prstGeom>
        </p:spPr>
      </p:pic>
      <p:pic>
        <p:nvPicPr>
          <p:cNvPr id="9" name="תמונה 8">
            <a:extLst>
              <a:ext uri="{FF2B5EF4-FFF2-40B4-BE49-F238E27FC236}">
                <a16:creationId xmlns:a16="http://schemas.microsoft.com/office/drawing/2014/main" id="{4CADC6FC-E5D7-3925-8E86-C41DD51F544A}"/>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t="11611" b="74038"/>
          <a:stretch/>
        </p:blipFill>
        <p:spPr>
          <a:xfrm>
            <a:off x="3169986" y="884626"/>
            <a:ext cx="8630854" cy="777919"/>
          </a:xfrm>
          <a:prstGeom prst="rect">
            <a:avLst/>
          </a:prstGeom>
        </p:spPr>
      </p:pic>
      <p:pic>
        <p:nvPicPr>
          <p:cNvPr id="12" name="תמונה 11">
            <a:extLst>
              <a:ext uri="{FF2B5EF4-FFF2-40B4-BE49-F238E27FC236}">
                <a16:creationId xmlns:a16="http://schemas.microsoft.com/office/drawing/2014/main" id="{23FE984C-61CC-5317-49B8-841DFF23BD3E}"/>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t="30014" b="44242"/>
          <a:stretch/>
        </p:blipFill>
        <p:spPr>
          <a:xfrm>
            <a:off x="3169986" y="1882153"/>
            <a:ext cx="8630854" cy="1395437"/>
          </a:xfrm>
          <a:prstGeom prst="rect">
            <a:avLst/>
          </a:prstGeom>
        </p:spPr>
      </p:pic>
      <p:pic>
        <p:nvPicPr>
          <p:cNvPr id="14" name="תמונה 13">
            <a:extLst>
              <a:ext uri="{FF2B5EF4-FFF2-40B4-BE49-F238E27FC236}">
                <a16:creationId xmlns:a16="http://schemas.microsoft.com/office/drawing/2014/main" id="{38741938-06D5-7C0B-1E16-C1FCF0A093BC}"/>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t="55758" b="25401"/>
          <a:stretch/>
        </p:blipFill>
        <p:spPr>
          <a:xfrm>
            <a:off x="3169986" y="3277591"/>
            <a:ext cx="8630854" cy="1021278"/>
          </a:xfrm>
          <a:prstGeom prst="rect">
            <a:avLst/>
          </a:prstGeom>
        </p:spPr>
      </p:pic>
      <p:pic>
        <p:nvPicPr>
          <p:cNvPr id="15" name="תמונה 14">
            <a:extLst>
              <a:ext uri="{FF2B5EF4-FFF2-40B4-BE49-F238E27FC236}">
                <a16:creationId xmlns:a16="http://schemas.microsoft.com/office/drawing/2014/main" id="{149FC29F-A767-2FA9-AF05-929311EAB50D}"/>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l="17895" t="74599" r="18813" b="18609"/>
          <a:stretch/>
        </p:blipFill>
        <p:spPr>
          <a:xfrm>
            <a:off x="4754088" y="4539518"/>
            <a:ext cx="5462649" cy="368134"/>
          </a:xfrm>
          <a:prstGeom prst="rect">
            <a:avLst/>
          </a:prstGeom>
        </p:spPr>
      </p:pic>
      <p:pic>
        <p:nvPicPr>
          <p:cNvPr id="16" name="תמונה 15">
            <a:extLst>
              <a:ext uri="{FF2B5EF4-FFF2-40B4-BE49-F238E27FC236}">
                <a16:creationId xmlns:a16="http://schemas.microsoft.com/office/drawing/2014/main" id="{F5B75680-7048-F967-3CFD-FA3652B5C606}"/>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t="81391"/>
          <a:stretch/>
        </p:blipFill>
        <p:spPr>
          <a:xfrm>
            <a:off x="3169986" y="5183925"/>
            <a:ext cx="8630854" cy="1008712"/>
          </a:xfrm>
          <a:prstGeom prst="rect">
            <a:avLst/>
          </a:prstGeom>
        </p:spPr>
      </p:pic>
    </p:spTree>
    <p:extLst>
      <p:ext uri="{BB962C8B-B14F-4D97-AF65-F5344CB8AC3E}">
        <p14:creationId xmlns:p14="http://schemas.microsoft.com/office/powerpoint/2010/main" val="911662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תמונה 22">
            <a:extLst>
              <a:ext uri="{FF2B5EF4-FFF2-40B4-BE49-F238E27FC236}">
                <a16:creationId xmlns:a16="http://schemas.microsoft.com/office/drawing/2014/main" id="{0EAD03CC-1050-5FBF-AEA3-34C9CB7AAF4A}"/>
              </a:ext>
            </a:extLst>
          </p:cNvPr>
          <p:cNvPicPr>
            <a:picLocks noChangeAspect="1"/>
          </p:cNvPicPr>
          <p:nvPr/>
        </p:nvPicPr>
        <p:blipFill rotWithShape="1">
          <a:blip r:embed="rId3"/>
          <a:srcRect l="-1" t="-12286" r="5880" b="20893"/>
          <a:stretch/>
        </p:blipFill>
        <p:spPr>
          <a:xfrm rot="5400000" flipH="1">
            <a:off x="-1719460" y="2616118"/>
            <a:ext cx="5965552" cy="2502568"/>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3" name="תמונה 2">
            <a:extLst>
              <a:ext uri="{FF2B5EF4-FFF2-40B4-BE49-F238E27FC236}">
                <a16:creationId xmlns:a16="http://schemas.microsoft.com/office/drawing/2014/main" id="{1A5D06F6-8C9C-8153-F593-61263867F8CE}"/>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b="74311"/>
          <a:stretch/>
        </p:blipFill>
        <p:spPr>
          <a:xfrm>
            <a:off x="3267337" y="158725"/>
            <a:ext cx="8649907" cy="1301939"/>
          </a:xfrm>
          <a:prstGeom prst="rect">
            <a:avLst/>
          </a:prstGeom>
          <a:ln>
            <a:noFill/>
          </a:ln>
          <a:effectLst>
            <a:outerShdw blurRad="190500" algn="tl" rotWithShape="0">
              <a:srgbClr val="000000">
                <a:alpha val="70000"/>
              </a:srgbClr>
            </a:outerShdw>
          </a:effectLst>
        </p:spPr>
      </p:pic>
      <p:pic>
        <p:nvPicPr>
          <p:cNvPr id="4" name="תמונה 3">
            <a:extLst>
              <a:ext uri="{FF2B5EF4-FFF2-40B4-BE49-F238E27FC236}">
                <a16:creationId xmlns:a16="http://schemas.microsoft.com/office/drawing/2014/main" id="{05BE3B57-821B-4EA4-3CCD-A97FF96A8291}"/>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b="26125"/>
          <a:stretch/>
        </p:blipFill>
        <p:spPr>
          <a:xfrm>
            <a:off x="3267337" y="1839987"/>
            <a:ext cx="8230749" cy="1301940"/>
          </a:xfrm>
          <a:prstGeom prst="rect">
            <a:avLst/>
          </a:prstGeom>
        </p:spPr>
      </p:pic>
      <p:pic>
        <p:nvPicPr>
          <p:cNvPr id="5" name="תמונה 4">
            <a:extLst>
              <a:ext uri="{FF2B5EF4-FFF2-40B4-BE49-F238E27FC236}">
                <a16:creationId xmlns:a16="http://schemas.microsoft.com/office/drawing/2014/main" id="{B427487B-BE4B-5A57-9899-740D5249646B}"/>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t="73874"/>
          <a:stretch/>
        </p:blipFill>
        <p:spPr>
          <a:xfrm>
            <a:off x="3267336" y="3406972"/>
            <a:ext cx="8230749" cy="460430"/>
          </a:xfrm>
          <a:prstGeom prst="rect">
            <a:avLst/>
          </a:prstGeom>
        </p:spPr>
      </p:pic>
      <p:pic>
        <p:nvPicPr>
          <p:cNvPr id="6" name="תמונה 5">
            <a:extLst>
              <a:ext uri="{FF2B5EF4-FFF2-40B4-BE49-F238E27FC236}">
                <a16:creationId xmlns:a16="http://schemas.microsoft.com/office/drawing/2014/main" id="{A3C852EA-832F-0BB3-DDCB-DE2A0FC4358F}"/>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t="25073" b="65842"/>
          <a:stretch/>
        </p:blipFill>
        <p:spPr>
          <a:xfrm>
            <a:off x="3267337" y="4271322"/>
            <a:ext cx="8649907" cy="460430"/>
          </a:xfrm>
          <a:prstGeom prst="rect">
            <a:avLst/>
          </a:prstGeom>
          <a:ln>
            <a:noFill/>
          </a:ln>
          <a:effectLst>
            <a:outerShdw blurRad="190500" algn="tl" rotWithShape="0">
              <a:srgbClr val="000000">
                <a:alpha val="70000"/>
              </a:srgbClr>
            </a:outerShdw>
          </a:effectLst>
        </p:spPr>
      </p:pic>
      <p:pic>
        <p:nvPicPr>
          <p:cNvPr id="8" name="תמונה 7">
            <a:extLst>
              <a:ext uri="{FF2B5EF4-FFF2-40B4-BE49-F238E27FC236}">
                <a16:creationId xmlns:a16="http://schemas.microsoft.com/office/drawing/2014/main" id="{43341A35-1B82-21D4-1733-39250EA732D1}"/>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contrast="40000"/>
                    </a14:imgEffect>
                  </a14:imgLayer>
                </a14:imgProps>
              </a:ext>
            </a:extLst>
          </a:blip>
          <a:stretch>
            <a:fillRect/>
          </a:stretch>
        </p:blipFill>
        <p:spPr>
          <a:xfrm>
            <a:off x="3476916" y="5135672"/>
            <a:ext cx="8021169" cy="952633"/>
          </a:xfrm>
          <a:prstGeom prst="rect">
            <a:avLst/>
          </a:prstGeom>
        </p:spPr>
      </p:pic>
    </p:spTree>
    <p:extLst>
      <p:ext uri="{BB962C8B-B14F-4D97-AF65-F5344CB8AC3E}">
        <p14:creationId xmlns:p14="http://schemas.microsoft.com/office/powerpoint/2010/main" val="3253759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תמונה 22">
            <a:extLst>
              <a:ext uri="{FF2B5EF4-FFF2-40B4-BE49-F238E27FC236}">
                <a16:creationId xmlns:a16="http://schemas.microsoft.com/office/drawing/2014/main" id="{0EAD03CC-1050-5FBF-AEA3-34C9CB7AAF4A}"/>
              </a:ext>
            </a:extLst>
          </p:cNvPr>
          <p:cNvPicPr>
            <a:picLocks noChangeAspect="1"/>
          </p:cNvPicPr>
          <p:nvPr/>
        </p:nvPicPr>
        <p:blipFill rotWithShape="1">
          <a:blip r:embed="rId3"/>
          <a:srcRect l="-1" t="-12286" r="5880" b="20893"/>
          <a:stretch/>
        </p:blipFill>
        <p:spPr>
          <a:xfrm rot="5400000" flipH="1">
            <a:off x="-1719460" y="2616118"/>
            <a:ext cx="5965552" cy="2502568"/>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5" name="תמונה 4">
            <a:extLst>
              <a:ext uri="{FF2B5EF4-FFF2-40B4-BE49-F238E27FC236}">
                <a16:creationId xmlns:a16="http://schemas.microsoft.com/office/drawing/2014/main" id="{35F0E1E0-9FC6-A283-3B47-60B3649DD554}"/>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l="23587" b="67629"/>
          <a:stretch/>
        </p:blipFill>
        <p:spPr>
          <a:xfrm>
            <a:off x="5320145" y="305472"/>
            <a:ext cx="6573283" cy="1760834"/>
          </a:xfrm>
          <a:prstGeom prst="rect">
            <a:avLst/>
          </a:prstGeom>
          <a:ln>
            <a:noFill/>
          </a:ln>
          <a:effectLst>
            <a:outerShdw blurRad="190500" algn="tl" rotWithShape="0">
              <a:srgbClr val="000000">
                <a:alpha val="70000"/>
              </a:srgbClr>
            </a:outerShdw>
          </a:effectLst>
        </p:spPr>
      </p:pic>
      <p:pic>
        <p:nvPicPr>
          <p:cNvPr id="7" name="תמונה 6">
            <a:extLst>
              <a:ext uri="{FF2B5EF4-FFF2-40B4-BE49-F238E27FC236}">
                <a16:creationId xmlns:a16="http://schemas.microsoft.com/office/drawing/2014/main" id="{EA1C780E-5450-61C8-89BB-3BFEB6AA3FBD}"/>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t="5956" r="76413" b="49944"/>
          <a:stretch/>
        </p:blipFill>
        <p:spPr>
          <a:xfrm>
            <a:off x="1417633" y="884626"/>
            <a:ext cx="2028992" cy="2398816"/>
          </a:xfrm>
          <a:prstGeom prst="rect">
            <a:avLst/>
          </a:prstGeom>
        </p:spPr>
      </p:pic>
      <p:pic>
        <p:nvPicPr>
          <p:cNvPr id="10" name="תמונה 9">
            <a:extLst>
              <a:ext uri="{FF2B5EF4-FFF2-40B4-BE49-F238E27FC236}">
                <a16:creationId xmlns:a16="http://schemas.microsoft.com/office/drawing/2014/main" id="{829C2062-0998-F499-ED65-041C465B33D5}"/>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b="37925"/>
          <a:stretch/>
        </p:blipFill>
        <p:spPr>
          <a:xfrm>
            <a:off x="3515282" y="3005081"/>
            <a:ext cx="7964011" cy="1602546"/>
          </a:xfrm>
          <a:prstGeom prst="rect">
            <a:avLst/>
          </a:prstGeom>
        </p:spPr>
      </p:pic>
      <p:pic>
        <p:nvPicPr>
          <p:cNvPr id="11" name="תמונה 10">
            <a:extLst>
              <a:ext uri="{FF2B5EF4-FFF2-40B4-BE49-F238E27FC236}">
                <a16:creationId xmlns:a16="http://schemas.microsoft.com/office/drawing/2014/main" id="{852B5C82-E5A1-2BF6-AA5E-AC2B63A0A4C5}"/>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t="62075"/>
          <a:stretch/>
        </p:blipFill>
        <p:spPr>
          <a:xfrm>
            <a:off x="3515282" y="4607627"/>
            <a:ext cx="7964011" cy="979088"/>
          </a:xfrm>
          <a:prstGeom prst="rect">
            <a:avLst/>
          </a:prstGeom>
        </p:spPr>
      </p:pic>
    </p:spTree>
    <p:extLst>
      <p:ext uri="{BB962C8B-B14F-4D97-AF65-F5344CB8AC3E}">
        <p14:creationId xmlns:p14="http://schemas.microsoft.com/office/powerpoint/2010/main" val="2004855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תמונה 22">
            <a:extLst>
              <a:ext uri="{FF2B5EF4-FFF2-40B4-BE49-F238E27FC236}">
                <a16:creationId xmlns:a16="http://schemas.microsoft.com/office/drawing/2014/main" id="{0EAD03CC-1050-5FBF-AEA3-34C9CB7AAF4A}"/>
              </a:ext>
            </a:extLst>
          </p:cNvPr>
          <p:cNvPicPr>
            <a:picLocks noChangeAspect="1"/>
          </p:cNvPicPr>
          <p:nvPr/>
        </p:nvPicPr>
        <p:blipFill rotWithShape="1">
          <a:blip r:embed="rId3"/>
          <a:srcRect l="-1" t="-12286" r="5880" b="20893"/>
          <a:stretch/>
        </p:blipFill>
        <p:spPr>
          <a:xfrm rot="5400000" flipH="1">
            <a:off x="-1719460" y="2616118"/>
            <a:ext cx="5965552" cy="2502568"/>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5" name="תמונה 4">
            <a:extLst>
              <a:ext uri="{FF2B5EF4-FFF2-40B4-BE49-F238E27FC236}">
                <a16:creationId xmlns:a16="http://schemas.microsoft.com/office/drawing/2014/main" id="{35F0E1E0-9FC6-A283-3B47-60B3649DD554}"/>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l="23587" t="31935" b="61079"/>
          <a:stretch/>
        </p:blipFill>
        <p:spPr>
          <a:xfrm>
            <a:off x="5355771" y="504616"/>
            <a:ext cx="6573283" cy="380010"/>
          </a:xfrm>
          <a:prstGeom prst="rect">
            <a:avLst/>
          </a:prstGeom>
          <a:ln>
            <a:noFill/>
          </a:ln>
          <a:effectLst>
            <a:outerShdw blurRad="190500" algn="tl" rotWithShape="0">
              <a:srgbClr val="000000">
                <a:alpha val="70000"/>
              </a:srgbClr>
            </a:outerShdw>
          </a:effectLst>
        </p:spPr>
      </p:pic>
      <p:pic>
        <p:nvPicPr>
          <p:cNvPr id="7" name="תמונה 6">
            <a:extLst>
              <a:ext uri="{FF2B5EF4-FFF2-40B4-BE49-F238E27FC236}">
                <a16:creationId xmlns:a16="http://schemas.microsoft.com/office/drawing/2014/main" id="{EA1C780E-5450-61C8-89BB-3BFEB6AA3FBD}"/>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t="5956" r="76413" b="49944"/>
          <a:stretch/>
        </p:blipFill>
        <p:spPr>
          <a:xfrm>
            <a:off x="1435446" y="884626"/>
            <a:ext cx="2028992" cy="2398816"/>
          </a:xfrm>
          <a:prstGeom prst="rect">
            <a:avLst/>
          </a:prstGeom>
        </p:spPr>
      </p:pic>
      <p:pic>
        <p:nvPicPr>
          <p:cNvPr id="3" name="תמונה 2">
            <a:extLst>
              <a:ext uri="{FF2B5EF4-FFF2-40B4-BE49-F238E27FC236}">
                <a16:creationId xmlns:a16="http://schemas.microsoft.com/office/drawing/2014/main" id="{164C1C76-0C7D-00F5-D51E-0C532FD4D7A3}"/>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b="86139"/>
          <a:stretch/>
        </p:blipFill>
        <p:spPr>
          <a:xfrm>
            <a:off x="3761134" y="1237162"/>
            <a:ext cx="8087854" cy="686641"/>
          </a:xfrm>
          <a:prstGeom prst="rect">
            <a:avLst/>
          </a:prstGeom>
        </p:spPr>
      </p:pic>
      <p:pic>
        <p:nvPicPr>
          <p:cNvPr id="4" name="תמונה 3">
            <a:extLst>
              <a:ext uri="{FF2B5EF4-FFF2-40B4-BE49-F238E27FC236}">
                <a16:creationId xmlns:a16="http://schemas.microsoft.com/office/drawing/2014/main" id="{4A4B6EF5-3EE3-5437-D860-09E748A37ADA}"/>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t="12306" b="80456"/>
          <a:stretch/>
        </p:blipFill>
        <p:spPr>
          <a:xfrm>
            <a:off x="3761134" y="1846729"/>
            <a:ext cx="8087854" cy="358589"/>
          </a:xfrm>
          <a:prstGeom prst="rect">
            <a:avLst/>
          </a:prstGeom>
        </p:spPr>
      </p:pic>
      <p:pic>
        <p:nvPicPr>
          <p:cNvPr id="6" name="תמונה 5">
            <a:extLst>
              <a:ext uri="{FF2B5EF4-FFF2-40B4-BE49-F238E27FC236}">
                <a16:creationId xmlns:a16="http://schemas.microsoft.com/office/drawing/2014/main" id="{189C6C66-8F1D-F33B-FC42-62B822782F05}"/>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t="19544" b="52586"/>
          <a:stretch/>
        </p:blipFill>
        <p:spPr>
          <a:xfrm>
            <a:off x="3761134" y="2205319"/>
            <a:ext cx="8087854" cy="1380564"/>
          </a:xfrm>
          <a:prstGeom prst="rect">
            <a:avLst/>
          </a:prstGeom>
        </p:spPr>
      </p:pic>
      <p:pic>
        <p:nvPicPr>
          <p:cNvPr id="8" name="תמונה 7">
            <a:extLst>
              <a:ext uri="{FF2B5EF4-FFF2-40B4-BE49-F238E27FC236}">
                <a16:creationId xmlns:a16="http://schemas.microsoft.com/office/drawing/2014/main" id="{CB5EFABF-B694-A60F-B7E3-ED246CAC8F44}"/>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t="47414"/>
          <a:stretch/>
        </p:blipFill>
        <p:spPr>
          <a:xfrm>
            <a:off x="3761134" y="3585883"/>
            <a:ext cx="8087854" cy="2604970"/>
          </a:xfrm>
          <a:prstGeom prst="rect">
            <a:avLst/>
          </a:prstGeom>
        </p:spPr>
      </p:pic>
    </p:spTree>
    <p:extLst>
      <p:ext uri="{BB962C8B-B14F-4D97-AF65-F5344CB8AC3E}">
        <p14:creationId xmlns:p14="http://schemas.microsoft.com/office/powerpoint/2010/main" val="3100375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תמונה 22">
            <a:extLst>
              <a:ext uri="{FF2B5EF4-FFF2-40B4-BE49-F238E27FC236}">
                <a16:creationId xmlns:a16="http://schemas.microsoft.com/office/drawing/2014/main" id="{0EAD03CC-1050-5FBF-AEA3-34C9CB7AAF4A}"/>
              </a:ext>
            </a:extLst>
          </p:cNvPr>
          <p:cNvPicPr>
            <a:picLocks noChangeAspect="1"/>
          </p:cNvPicPr>
          <p:nvPr/>
        </p:nvPicPr>
        <p:blipFill rotWithShape="1">
          <a:blip r:embed="rId3"/>
          <a:srcRect l="-1" t="-12286" r="5880" b="20893"/>
          <a:stretch/>
        </p:blipFill>
        <p:spPr>
          <a:xfrm rot="5400000" flipH="1">
            <a:off x="-1719460" y="2616118"/>
            <a:ext cx="5965552" cy="2502568"/>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9" name="תמונה 8">
            <a:extLst>
              <a:ext uri="{FF2B5EF4-FFF2-40B4-BE49-F238E27FC236}">
                <a16:creationId xmlns:a16="http://schemas.microsoft.com/office/drawing/2014/main" id="{4FE1C0D8-8B53-E618-83B8-41FDD96B4A97}"/>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b="26198"/>
          <a:stretch/>
        </p:blipFill>
        <p:spPr>
          <a:xfrm>
            <a:off x="3226710" y="256988"/>
            <a:ext cx="8707065" cy="1982630"/>
          </a:xfrm>
          <a:prstGeom prst="rect">
            <a:avLst/>
          </a:prstGeom>
          <a:ln>
            <a:noFill/>
          </a:ln>
          <a:effectLst>
            <a:outerShdw blurRad="190500" algn="tl" rotWithShape="0">
              <a:srgbClr val="000000">
                <a:alpha val="70000"/>
              </a:srgbClr>
            </a:outerShdw>
          </a:effectLst>
        </p:spPr>
      </p:pic>
      <p:pic>
        <p:nvPicPr>
          <p:cNvPr id="3" name="תמונה 2">
            <a:extLst>
              <a:ext uri="{FF2B5EF4-FFF2-40B4-BE49-F238E27FC236}">
                <a16:creationId xmlns:a16="http://schemas.microsoft.com/office/drawing/2014/main" id="{DBBD97EB-D306-5103-24CC-4127291622B3}"/>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b="73514"/>
          <a:stretch/>
        </p:blipFill>
        <p:spPr>
          <a:xfrm>
            <a:off x="3226710" y="2451281"/>
            <a:ext cx="8268854" cy="623224"/>
          </a:xfrm>
          <a:prstGeom prst="rect">
            <a:avLst/>
          </a:prstGeom>
        </p:spPr>
      </p:pic>
      <p:pic>
        <p:nvPicPr>
          <p:cNvPr id="5" name="תמונה 4">
            <a:extLst>
              <a:ext uri="{FF2B5EF4-FFF2-40B4-BE49-F238E27FC236}">
                <a16:creationId xmlns:a16="http://schemas.microsoft.com/office/drawing/2014/main" id="{B8E18203-74D0-C42B-A015-101799E90D1E}"/>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contrast="40000"/>
                    </a14:imgEffect>
                  </a14:imgLayer>
                </a14:imgProps>
              </a:ext>
            </a:extLst>
          </a:blip>
          <a:stretch>
            <a:fillRect/>
          </a:stretch>
        </p:blipFill>
        <p:spPr>
          <a:xfrm>
            <a:off x="5579713" y="4804283"/>
            <a:ext cx="5915851" cy="1886213"/>
          </a:xfrm>
          <a:prstGeom prst="rect">
            <a:avLst/>
          </a:prstGeom>
        </p:spPr>
      </p:pic>
      <p:pic>
        <p:nvPicPr>
          <p:cNvPr id="6" name="תמונה 5">
            <a:extLst>
              <a:ext uri="{FF2B5EF4-FFF2-40B4-BE49-F238E27FC236}">
                <a16:creationId xmlns:a16="http://schemas.microsoft.com/office/drawing/2014/main" id="{49F26DB8-4BBD-8BEC-2AA1-68C7AA390F5C}"/>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t="26487" b="43382"/>
          <a:stretch/>
        </p:blipFill>
        <p:spPr>
          <a:xfrm>
            <a:off x="3226710" y="3074505"/>
            <a:ext cx="8268854" cy="708991"/>
          </a:xfrm>
          <a:prstGeom prst="rect">
            <a:avLst/>
          </a:prstGeom>
        </p:spPr>
      </p:pic>
      <p:pic>
        <p:nvPicPr>
          <p:cNvPr id="7" name="תמונה 6">
            <a:extLst>
              <a:ext uri="{FF2B5EF4-FFF2-40B4-BE49-F238E27FC236}">
                <a16:creationId xmlns:a16="http://schemas.microsoft.com/office/drawing/2014/main" id="{FBEE9BFF-2098-FF3D-68A3-3E3A1F8E2729}"/>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t="56618"/>
          <a:stretch/>
        </p:blipFill>
        <p:spPr>
          <a:xfrm>
            <a:off x="3226710" y="3783496"/>
            <a:ext cx="8268854" cy="1020787"/>
          </a:xfrm>
          <a:prstGeom prst="rect">
            <a:avLst/>
          </a:prstGeom>
        </p:spPr>
      </p:pic>
    </p:spTree>
    <p:extLst>
      <p:ext uri="{BB962C8B-B14F-4D97-AF65-F5344CB8AC3E}">
        <p14:creationId xmlns:p14="http://schemas.microsoft.com/office/powerpoint/2010/main" val="3547772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תמונה 22">
            <a:extLst>
              <a:ext uri="{FF2B5EF4-FFF2-40B4-BE49-F238E27FC236}">
                <a16:creationId xmlns:a16="http://schemas.microsoft.com/office/drawing/2014/main" id="{0EAD03CC-1050-5FBF-AEA3-34C9CB7AAF4A}"/>
              </a:ext>
            </a:extLst>
          </p:cNvPr>
          <p:cNvPicPr>
            <a:picLocks noChangeAspect="1"/>
          </p:cNvPicPr>
          <p:nvPr/>
        </p:nvPicPr>
        <p:blipFill rotWithShape="1">
          <a:blip r:embed="rId3"/>
          <a:srcRect l="-1" t="-12286" r="5880" b="20893"/>
          <a:stretch/>
        </p:blipFill>
        <p:spPr>
          <a:xfrm rot="5400000" flipH="1">
            <a:off x="-1719460" y="2616118"/>
            <a:ext cx="5965552" cy="2502568"/>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9" name="תמונה 8">
            <a:extLst>
              <a:ext uri="{FF2B5EF4-FFF2-40B4-BE49-F238E27FC236}">
                <a16:creationId xmlns:a16="http://schemas.microsoft.com/office/drawing/2014/main" id="{4FE1C0D8-8B53-E618-83B8-41FDD96B4A97}"/>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t="74789"/>
          <a:stretch/>
        </p:blipFill>
        <p:spPr>
          <a:xfrm>
            <a:off x="3253216" y="715617"/>
            <a:ext cx="8707065" cy="677290"/>
          </a:xfrm>
          <a:prstGeom prst="rect">
            <a:avLst/>
          </a:prstGeom>
          <a:ln>
            <a:noFill/>
          </a:ln>
          <a:effectLst>
            <a:outerShdw blurRad="190500" algn="tl" rotWithShape="0">
              <a:srgbClr val="000000">
                <a:alpha val="70000"/>
              </a:srgbClr>
            </a:outerShdw>
          </a:effectLst>
        </p:spPr>
      </p:pic>
      <p:pic>
        <p:nvPicPr>
          <p:cNvPr id="11" name="תמונה 10">
            <a:extLst>
              <a:ext uri="{FF2B5EF4-FFF2-40B4-BE49-F238E27FC236}">
                <a16:creationId xmlns:a16="http://schemas.microsoft.com/office/drawing/2014/main" id="{CC9300A6-8E78-0063-EF41-74B965AA0E3B}"/>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b="71133"/>
          <a:stretch/>
        </p:blipFill>
        <p:spPr>
          <a:xfrm>
            <a:off x="3409171" y="1863655"/>
            <a:ext cx="8183117" cy="574745"/>
          </a:xfrm>
          <a:prstGeom prst="rect">
            <a:avLst/>
          </a:prstGeom>
        </p:spPr>
      </p:pic>
      <p:pic>
        <p:nvPicPr>
          <p:cNvPr id="12" name="תמונה 11">
            <a:extLst>
              <a:ext uri="{FF2B5EF4-FFF2-40B4-BE49-F238E27FC236}">
                <a16:creationId xmlns:a16="http://schemas.microsoft.com/office/drawing/2014/main" id="{57DE0530-CEDC-21E7-3D34-92551768B5C4}"/>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t="28867"/>
          <a:stretch/>
        </p:blipFill>
        <p:spPr>
          <a:xfrm>
            <a:off x="3409171" y="2438400"/>
            <a:ext cx="8183117" cy="1416258"/>
          </a:xfrm>
          <a:prstGeom prst="rect">
            <a:avLst/>
          </a:prstGeom>
        </p:spPr>
      </p:pic>
    </p:spTree>
    <p:extLst>
      <p:ext uri="{BB962C8B-B14F-4D97-AF65-F5344CB8AC3E}">
        <p14:creationId xmlns:p14="http://schemas.microsoft.com/office/powerpoint/2010/main" val="357448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תמונה 22">
            <a:extLst>
              <a:ext uri="{FF2B5EF4-FFF2-40B4-BE49-F238E27FC236}">
                <a16:creationId xmlns:a16="http://schemas.microsoft.com/office/drawing/2014/main" id="{0EAD03CC-1050-5FBF-AEA3-34C9CB7AAF4A}"/>
              </a:ext>
            </a:extLst>
          </p:cNvPr>
          <p:cNvPicPr>
            <a:picLocks noChangeAspect="1"/>
          </p:cNvPicPr>
          <p:nvPr/>
        </p:nvPicPr>
        <p:blipFill rotWithShape="1">
          <a:blip r:embed="rId3"/>
          <a:srcRect l="-1" t="-12286" r="5880" b="20893"/>
          <a:stretch/>
        </p:blipFill>
        <p:spPr>
          <a:xfrm rot="5400000" flipH="1">
            <a:off x="-1719460" y="2616118"/>
            <a:ext cx="5965552" cy="2502568"/>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6" name="תמונה 5">
            <a:extLst>
              <a:ext uri="{FF2B5EF4-FFF2-40B4-BE49-F238E27FC236}">
                <a16:creationId xmlns:a16="http://schemas.microsoft.com/office/drawing/2014/main" id="{06D977EB-1A5F-6E0A-2042-B7448140DDF0}"/>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3714202" y="713175"/>
            <a:ext cx="7849695" cy="1247949"/>
          </a:xfrm>
          <a:prstGeom prst="rect">
            <a:avLst/>
          </a:prstGeom>
          <a:ln>
            <a:noFill/>
          </a:ln>
          <a:effectLst>
            <a:outerShdw blurRad="190500" algn="tl" rotWithShape="0">
              <a:srgbClr val="000000">
                <a:alpha val="70000"/>
              </a:srgbClr>
            </a:outerShdw>
          </a:effectLst>
        </p:spPr>
      </p:pic>
      <p:pic>
        <p:nvPicPr>
          <p:cNvPr id="8" name="תמונה 7">
            <a:extLst>
              <a:ext uri="{FF2B5EF4-FFF2-40B4-BE49-F238E27FC236}">
                <a16:creationId xmlns:a16="http://schemas.microsoft.com/office/drawing/2014/main" id="{AD4E4C3F-5062-FED4-14B1-625FE18C883F}"/>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Lst>
          </a:blip>
          <a:stretch>
            <a:fillRect/>
          </a:stretch>
        </p:blipFill>
        <p:spPr>
          <a:xfrm>
            <a:off x="3988023" y="2333663"/>
            <a:ext cx="7106642" cy="1533739"/>
          </a:xfrm>
          <a:prstGeom prst="rect">
            <a:avLst/>
          </a:prstGeom>
        </p:spPr>
      </p:pic>
      <p:pic>
        <p:nvPicPr>
          <p:cNvPr id="10" name="תמונה 9">
            <a:extLst>
              <a:ext uri="{FF2B5EF4-FFF2-40B4-BE49-F238E27FC236}">
                <a16:creationId xmlns:a16="http://schemas.microsoft.com/office/drawing/2014/main" id="{D75D809F-6A4F-D157-EB37-CA90E1E2B72F}"/>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contrast="40000"/>
                    </a14:imgEffect>
                  </a14:imgLayer>
                </a14:imgProps>
              </a:ext>
            </a:extLst>
          </a:blip>
          <a:stretch>
            <a:fillRect/>
          </a:stretch>
        </p:blipFill>
        <p:spPr>
          <a:xfrm>
            <a:off x="6915048" y="4567219"/>
            <a:ext cx="4648849" cy="266737"/>
          </a:xfrm>
          <a:prstGeom prst="rect">
            <a:avLst/>
          </a:prstGeom>
          <a:ln>
            <a:noFill/>
          </a:ln>
          <a:effectLst>
            <a:outerShdw blurRad="190500" algn="tl" rotWithShape="0">
              <a:srgbClr val="000000">
                <a:alpha val="70000"/>
              </a:srgbClr>
            </a:outerShdw>
          </a:effectLst>
        </p:spPr>
      </p:pic>
      <p:pic>
        <p:nvPicPr>
          <p:cNvPr id="12" name="תמונה 11">
            <a:extLst>
              <a:ext uri="{FF2B5EF4-FFF2-40B4-BE49-F238E27FC236}">
                <a16:creationId xmlns:a16="http://schemas.microsoft.com/office/drawing/2014/main" id="{0EF51BF6-194D-6430-1557-A3096F2E1757}"/>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contrast="40000"/>
                    </a14:imgEffect>
                  </a14:imgLayer>
                </a14:imgProps>
              </a:ext>
            </a:extLst>
          </a:blip>
          <a:stretch>
            <a:fillRect/>
          </a:stretch>
        </p:blipFill>
        <p:spPr>
          <a:xfrm>
            <a:off x="5664657" y="5214641"/>
            <a:ext cx="5430008" cy="638264"/>
          </a:xfrm>
          <a:prstGeom prst="rect">
            <a:avLst/>
          </a:prstGeom>
        </p:spPr>
      </p:pic>
    </p:spTree>
    <p:extLst>
      <p:ext uri="{BB962C8B-B14F-4D97-AF65-F5344CB8AC3E}">
        <p14:creationId xmlns:p14="http://schemas.microsoft.com/office/powerpoint/2010/main" val="972574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A26E495A-E269-E586-526E-DA19158F5EBB}"/>
              </a:ext>
            </a:extLst>
          </p:cNvPr>
          <p:cNvPicPr>
            <a:picLocks noChangeAspect="1"/>
          </p:cNvPicPr>
          <p:nvPr/>
        </p:nvPicPr>
        <p:blipFill rotWithShape="1">
          <a:blip r:embed="rId3"/>
          <a:srcRect l="-1" t="-12286" r="5880" b="17378"/>
          <a:stretch/>
        </p:blipFill>
        <p:spPr>
          <a:xfrm>
            <a:off x="0" y="2827421"/>
            <a:ext cx="12192000" cy="4030579"/>
          </a:xfrm>
          <a:prstGeom prst="rect">
            <a:avLst/>
          </a:prstGeom>
        </p:spPr>
      </p:pic>
      <p:pic>
        <p:nvPicPr>
          <p:cNvPr id="22" name="תמונה 21">
            <a:extLst>
              <a:ext uri="{FF2B5EF4-FFF2-40B4-BE49-F238E27FC236}">
                <a16:creationId xmlns:a16="http://schemas.microsoft.com/office/drawing/2014/main" id="{6152B443-17AD-38BC-72B3-A78171998E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4881" y="182077"/>
            <a:ext cx="4006575" cy="1148653"/>
          </a:xfrm>
          <a:prstGeom prst="rect">
            <a:avLst/>
          </a:prstGeom>
        </p:spPr>
      </p:pic>
      <p:sp>
        <p:nvSpPr>
          <p:cNvPr id="3" name="כותרת משנה 2">
            <a:extLst>
              <a:ext uri="{FF2B5EF4-FFF2-40B4-BE49-F238E27FC236}">
                <a16:creationId xmlns:a16="http://schemas.microsoft.com/office/drawing/2014/main" id="{2B64F95E-9AC0-429F-0C6D-814D60ABAC27}"/>
              </a:ext>
            </a:extLst>
          </p:cNvPr>
          <p:cNvSpPr txBox="1">
            <a:spLocks/>
          </p:cNvSpPr>
          <p:nvPr/>
        </p:nvSpPr>
        <p:spPr>
          <a:xfrm>
            <a:off x="7829377" y="1420125"/>
            <a:ext cx="4362623"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4000" b="1" u="sng">
                <a:effectLst>
                  <a:outerShdw blurRad="38100" dist="38100" dir="2700000" algn="tl">
                    <a:srgbClr val="000000">
                      <a:alpha val="43137"/>
                    </a:srgbClr>
                  </a:outerShdw>
                </a:effectLst>
              </a:rPr>
              <a:t>יחידה שלישית</a:t>
            </a:r>
          </a:p>
        </p:txBody>
      </p:sp>
      <p:sp>
        <p:nvSpPr>
          <p:cNvPr id="6" name="כותרת משנה 2">
            <a:extLst>
              <a:ext uri="{FF2B5EF4-FFF2-40B4-BE49-F238E27FC236}">
                <a16:creationId xmlns:a16="http://schemas.microsoft.com/office/drawing/2014/main" id="{E74CE5C5-0A94-D4A8-5907-D05ECD75636A}"/>
              </a:ext>
            </a:extLst>
          </p:cNvPr>
          <p:cNvSpPr txBox="1">
            <a:spLocks/>
          </p:cNvSpPr>
          <p:nvPr/>
        </p:nvSpPr>
        <p:spPr>
          <a:xfrm>
            <a:off x="2264735" y="2212511"/>
            <a:ext cx="9556203" cy="753973"/>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4000" b="1"/>
              <a:t>שימוש במדדי המרכז לצורך השוואה בין קבוצות משתנים</a:t>
            </a:r>
          </a:p>
        </p:txBody>
      </p:sp>
    </p:spTree>
    <p:extLst>
      <p:ext uri="{BB962C8B-B14F-4D97-AF65-F5344CB8AC3E}">
        <p14:creationId xmlns:p14="http://schemas.microsoft.com/office/powerpoint/2010/main" val="10214006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A26E495A-E269-E586-526E-DA19158F5EBB}"/>
              </a:ext>
            </a:extLst>
          </p:cNvPr>
          <p:cNvPicPr>
            <a:picLocks noChangeAspect="1"/>
          </p:cNvPicPr>
          <p:nvPr/>
        </p:nvPicPr>
        <p:blipFill rotWithShape="1">
          <a:blip r:embed="rId3"/>
          <a:srcRect l="-1" t="-12286" r="5880" b="17378"/>
          <a:stretch/>
        </p:blipFill>
        <p:spPr>
          <a:xfrm>
            <a:off x="0" y="2827421"/>
            <a:ext cx="12192000" cy="4030579"/>
          </a:xfrm>
          <a:prstGeom prst="rect">
            <a:avLst/>
          </a:prstGeom>
        </p:spPr>
      </p:pic>
      <p:sp>
        <p:nvSpPr>
          <p:cNvPr id="2" name="כותרת משנה 2">
            <a:extLst>
              <a:ext uri="{FF2B5EF4-FFF2-40B4-BE49-F238E27FC236}">
                <a16:creationId xmlns:a16="http://schemas.microsoft.com/office/drawing/2014/main" id="{A915D72C-8E67-FE9E-929D-D19EA78FBC0B}"/>
              </a:ext>
            </a:extLst>
          </p:cNvPr>
          <p:cNvSpPr txBox="1">
            <a:spLocks/>
          </p:cNvSpPr>
          <p:nvPr/>
        </p:nvSpPr>
        <p:spPr>
          <a:xfrm>
            <a:off x="2336799" y="2405881"/>
            <a:ext cx="7788539"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6000" b="1">
                <a:solidFill>
                  <a:srgbClr val="D52E72"/>
                </a:solidFill>
                <a:effectLst>
                  <a:outerShdw blurRad="38100" dist="38100" dir="2700000" algn="tl">
                    <a:srgbClr val="000000">
                      <a:alpha val="43137"/>
                    </a:srgbClr>
                  </a:outerShdw>
                </a:effectLst>
              </a:rPr>
              <a:t>דוגמאות פתורות</a:t>
            </a:r>
            <a:endParaRPr lang="he-IL" sz="3000" b="1">
              <a:effectLst>
                <a:outerShdw blurRad="38100" dist="38100" dir="2700000" algn="tl">
                  <a:srgbClr val="000000">
                    <a:alpha val="43137"/>
                  </a:srgbClr>
                </a:outerShdw>
              </a:effectLst>
            </a:endParaRPr>
          </a:p>
        </p:txBody>
      </p:sp>
      <p:pic>
        <p:nvPicPr>
          <p:cNvPr id="22" name="תמונה 21">
            <a:extLst>
              <a:ext uri="{FF2B5EF4-FFF2-40B4-BE49-F238E27FC236}">
                <a16:creationId xmlns:a16="http://schemas.microsoft.com/office/drawing/2014/main" id="{6152B443-17AD-38BC-72B3-A78171998E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2711" y="185098"/>
            <a:ext cx="4006575" cy="1148653"/>
          </a:xfrm>
          <a:prstGeom prst="rect">
            <a:avLst/>
          </a:prstGeom>
        </p:spPr>
      </p:pic>
      <p:sp>
        <p:nvSpPr>
          <p:cNvPr id="3" name="כותרת משנה 2">
            <a:extLst>
              <a:ext uri="{FF2B5EF4-FFF2-40B4-BE49-F238E27FC236}">
                <a16:creationId xmlns:a16="http://schemas.microsoft.com/office/drawing/2014/main" id="{FE23E111-8885-EB58-671C-9C90179BE5DC}"/>
              </a:ext>
            </a:extLst>
          </p:cNvPr>
          <p:cNvSpPr txBox="1">
            <a:spLocks/>
          </p:cNvSpPr>
          <p:nvPr/>
        </p:nvSpPr>
        <p:spPr>
          <a:xfrm>
            <a:off x="3513951" y="3619807"/>
            <a:ext cx="5619031" cy="843079"/>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3000" b="1">
                <a:effectLst>
                  <a:outerShdw blurRad="38100" dist="38100" dir="2700000" algn="tl">
                    <a:srgbClr val="000000">
                      <a:alpha val="43137"/>
                    </a:srgbClr>
                  </a:outerShdw>
                </a:effectLst>
              </a:rPr>
              <a:t>עמודים 162-163</a:t>
            </a:r>
          </a:p>
        </p:txBody>
      </p:sp>
    </p:spTree>
    <p:extLst>
      <p:ext uri="{BB962C8B-B14F-4D97-AF65-F5344CB8AC3E}">
        <p14:creationId xmlns:p14="http://schemas.microsoft.com/office/powerpoint/2010/main" val="239989241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תמונה 22">
            <a:extLst>
              <a:ext uri="{FF2B5EF4-FFF2-40B4-BE49-F238E27FC236}">
                <a16:creationId xmlns:a16="http://schemas.microsoft.com/office/drawing/2014/main" id="{0EAD03CC-1050-5FBF-AEA3-34C9CB7AAF4A}"/>
              </a:ext>
            </a:extLst>
          </p:cNvPr>
          <p:cNvPicPr>
            <a:picLocks noChangeAspect="1"/>
          </p:cNvPicPr>
          <p:nvPr/>
        </p:nvPicPr>
        <p:blipFill rotWithShape="1">
          <a:blip r:embed="rId3"/>
          <a:srcRect l="-1" t="-12286" r="5880" b="20893"/>
          <a:stretch/>
        </p:blipFill>
        <p:spPr>
          <a:xfrm rot="5400000" flipH="1">
            <a:off x="-1719460" y="2616118"/>
            <a:ext cx="5965552" cy="2502568"/>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3" name="תמונה 2">
            <a:extLst>
              <a:ext uri="{FF2B5EF4-FFF2-40B4-BE49-F238E27FC236}">
                <a16:creationId xmlns:a16="http://schemas.microsoft.com/office/drawing/2014/main" id="{52B2D48A-FFE3-E8ED-2962-F1103975DC5A}"/>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b="7990"/>
          <a:stretch/>
        </p:blipFill>
        <p:spPr>
          <a:xfrm>
            <a:off x="5080087" y="166655"/>
            <a:ext cx="6947174" cy="3647739"/>
          </a:xfrm>
          <a:prstGeom prst="rect">
            <a:avLst/>
          </a:prstGeom>
          <a:ln>
            <a:noFill/>
          </a:ln>
          <a:effectLst>
            <a:outerShdw blurRad="190500" algn="tl" rotWithShape="0">
              <a:srgbClr val="000000">
                <a:alpha val="70000"/>
              </a:srgbClr>
            </a:outerShdw>
          </a:effectLst>
        </p:spPr>
      </p:pic>
      <p:pic>
        <p:nvPicPr>
          <p:cNvPr id="5" name="תמונה 4">
            <a:extLst>
              <a:ext uri="{FF2B5EF4-FFF2-40B4-BE49-F238E27FC236}">
                <a16:creationId xmlns:a16="http://schemas.microsoft.com/office/drawing/2014/main" id="{ACB547FC-CDB9-B3DA-9DB3-27449D503978}"/>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Lst>
          </a:blip>
          <a:stretch>
            <a:fillRect/>
          </a:stretch>
        </p:blipFill>
        <p:spPr>
          <a:xfrm>
            <a:off x="3848844" y="3936675"/>
            <a:ext cx="7826321" cy="2833991"/>
          </a:xfrm>
          <a:prstGeom prst="rect">
            <a:avLst/>
          </a:prstGeom>
        </p:spPr>
      </p:pic>
    </p:spTree>
    <p:extLst>
      <p:ext uri="{BB962C8B-B14F-4D97-AF65-F5344CB8AC3E}">
        <p14:creationId xmlns:p14="http://schemas.microsoft.com/office/powerpoint/2010/main" val="1825836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תמונה 22">
            <a:extLst>
              <a:ext uri="{FF2B5EF4-FFF2-40B4-BE49-F238E27FC236}">
                <a16:creationId xmlns:a16="http://schemas.microsoft.com/office/drawing/2014/main" id="{0EAD03CC-1050-5FBF-AEA3-34C9CB7AAF4A}"/>
              </a:ext>
            </a:extLst>
          </p:cNvPr>
          <p:cNvPicPr>
            <a:picLocks noChangeAspect="1"/>
          </p:cNvPicPr>
          <p:nvPr/>
        </p:nvPicPr>
        <p:blipFill rotWithShape="1">
          <a:blip r:embed="rId3"/>
          <a:srcRect l="-1" t="-12286" r="5880" b="20893"/>
          <a:stretch/>
        </p:blipFill>
        <p:spPr>
          <a:xfrm rot="5400000" flipH="1">
            <a:off x="-1719460" y="2616118"/>
            <a:ext cx="5965552" cy="2502568"/>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3" name="תמונה 2">
            <a:extLst>
              <a:ext uri="{FF2B5EF4-FFF2-40B4-BE49-F238E27FC236}">
                <a16:creationId xmlns:a16="http://schemas.microsoft.com/office/drawing/2014/main" id="{52B2D48A-FFE3-E8ED-2962-F1103975DC5A}"/>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t="91398" b="245"/>
          <a:stretch/>
        </p:blipFill>
        <p:spPr>
          <a:xfrm>
            <a:off x="4648478" y="2551087"/>
            <a:ext cx="6947174" cy="331304"/>
          </a:xfrm>
          <a:prstGeom prst="rect">
            <a:avLst/>
          </a:prstGeom>
          <a:ln>
            <a:noFill/>
          </a:ln>
          <a:effectLst>
            <a:outerShdw blurRad="190500" algn="tl" rotWithShape="0">
              <a:srgbClr val="000000">
                <a:alpha val="70000"/>
              </a:srgbClr>
            </a:outerShdw>
          </a:effectLst>
        </p:spPr>
      </p:pic>
      <p:pic>
        <p:nvPicPr>
          <p:cNvPr id="5" name="תמונה 4">
            <a:extLst>
              <a:ext uri="{FF2B5EF4-FFF2-40B4-BE49-F238E27FC236}">
                <a16:creationId xmlns:a16="http://schemas.microsoft.com/office/drawing/2014/main" id="{ACB547FC-CDB9-B3DA-9DB3-27449D503978}"/>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l="18723" t="18677" b="21468"/>
          <a:stretch/>
        </p:blipFill>
        <p:spPr>
          <a:xfrm>
            <a:off x="5234609" y="446224"/>
            <a:ext cx="6361043" cy="1696278"/>
          </a:xfrm>
          <a:prstGeom prst="rect">
            <a:avLst/>
          </a:prstGeom>
        </p:spPr>
      </p:pic>
      <p:pic>
        <p:nvPicPr>
          <p:cNvPr id="4" name="תמונה 3">
            <a:extLst>
              <a:ext uri="{FF2B5EF4-FFF2-40B4-BE49-F238E27FC236}">
                <a16:creationId xmlns:a16="http://schemas.microsoft.com/office/drawing/2014/main" id="{EDA29A75-0CD9-48E5-336F-1962901D6342}"/>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contrast="40000"/>
                    </a14:imgEffect>
                  </a14:imgLayer>
                </a14:imgProps>
              </a:ext>
            </a:extLst>
          </a:blip>
          <a:srcRect b="49437"/>
          <a:stretch/>
        </p:blipFill>
        <p:spPr>
          <a:xfrm>
            <a:off x="2943695" y="3429000"/>
            <a:ext cx="8106906" cy="679174"/>
          </a:xfrm>
          <a:prstGeom prst="rect">
            <a:avLst/>
          </a:prstGeom>
        </p:spPr>
      </p:pic>
      <p:pic>
        <p:nvPicPr>
          <p:cNvPr id="6" name="תמונה 5">
            <a:extLst>
              <a:ext uri="{FF2B5EF4-FFF2-40B4-BE49-F238E27FC236}">
                <a16:creationId xmlns:a16="http://schemas.microsoft.com/office/drawing/2014/main" id="{2B54A11A-906A-8D54-7544-EA63F25CE657}"/>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contrast="40000"/>
                    </a14:imgEffect>
                  </a14:imgLayer>
                </a14:imgProps>
              </a:ext>
            </a:extLst>
          </a:blip>
          <a:srcRect t="50564"/>
          <a:stretch/>
        </p:blipFill>
        <p:spPr>
          <a:xfrm>
            <a:off x="2943695" y="4108174"/>
            <a:ext cx="8106906" cy="664038"/>
          </a:xfrm>
          <a:prstGeom prst="rect">
            <a:avLst/>
          </a:prstGeom>
        </p:spPr>
      </p:pic>
    </p:spTree>
    <p:extLst>
      <p:ext uri="{BB962C8B-B14F-4D97-AF65-F5344CB8AC3E}">
        <p14:creationId xmlns:p14="http://schemas.microsoft.com/office/powerpoint/2010/main" val="236484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תמונה 22">
            <a:extLst>
              <a:ext uri="{FF2B5EF4-FFF2-40B4-BE49-F238E27FC236}">
                <a16:creationId xmlns:a16="http://schemas.microsoft.com/office/drawing/2014/main" id="{0EAD03CC-1050-5FBF-AEA3-34C9CB7AAF4A}"/>
              </a:ext>
            </a:extLst>
          </p:cNvPr>
          <p:cNvPicPr>
            <a:picLocks noChangeAspect="1"/>
          </p:cNvPicPr>
          <p:nvPr/>
        </p:nvPicPr>
        <p:blipFill rotWithShape="1">
          <a:blip r:embed="rId3"/>
          <a:srcRect l="-1" t="-12286" r="5880" b="20893"/>
          <a:stretch/>
        </p:blipFill>
        <p:spPr>
          <a:xfrm rot="5400000" flipH="1">
            <a:off x="-1719460" y="2616118"/>
            <a:ext cx="5965552" cy="2502568"/>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7" name="תמונה 6">
            <a:extLst>
              <a:ext uri="{FF2B5EF4-FFF2-40B4-BE49-F238E27FC236}">
                <a16:creationId xmlns:a16="http://schemas.microsoft.com/office/drawing/2014/main" id="{1EAE15EE-8275-32DC-9785-76856B3C626A}"/>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5846472" y="264734"/>
            <a:ext cx="6144482" cy="4420217"/>
          </a:xfrm>
          <a:prstGeom prst="rect">
            <a:avLst/>
          </a:prstGeom>
          <a:ln>
            <a:noFill/>
          </a:ln>
          <a:effectLst>
            <a:outerShdw blurRad="190500" algn="tl" rotWithShape="0">
              <a:srgbClr val="000000">
                <a:alpha val="70000"/>
              </a:srgbClr>
            </a:outerShdw>
          </a:effectLst>
        </p:spPr>
      </p:pic>
      <p:sp>
        <p:nvSpPr>
          <p:cNvPr id="11" name="תיבת טקסט 10">
            <a:extLst>
              <a:ext uri="{FF2B5EF4-FFF2-40B4-BE49-F238E27FC236}">
                <a16:creationId xmlns:a16="http://schemas.microsoft.com/office/drawing/2014/main" id="{D49FE859-8DAD-543D-C268-9AB23818D5BC}"/>
              </a:ext>
            </a:extLst>
          </p:cNvPr>
          <p:cNvSpPr txBox="1"/>
          <p:nvPr/>
        </p:nvSpPr>
        <p:spPr>
          <a:xfrm>
            <a:off x="491994" y="884626"/>
            <a:ext cx="5132709" cy="2966197"/>
          </a:xfrm>
          <a:prstGeom prst="rect">
            <a:avLst/>
          </a:prstGeom>
          <a:noFill/>
        </p:spPr>
        <p:txBody>
          <a:bodyPr wrap="square">
            <a:spAutoFit/>
          </a:bodyPr>
          <a:lstStyle/>
          <a:p>
            <a:pPr>
              <a:lnSpc>
                <a:spcPct val="150000"/>
              </a:lnSpc>
            </a:pPr>
            <a:r>
              <a:rPr lang="he-IL">
                <a:latin typeface="David" panose="020E0502060401010101" pitchFamily="34" charset="-79"/>
                <a:cs typeface="David" panose="020E0502060401010101" pitchFamily="34" charset="-79"/>
              </a:rPr>
              <a:t>נבדוק מי הצליח יותר בלימודים על פי הגרפים וגם על פי חישוב הממוצע. </a:t>
            </a:r>
          </a:p>
          <a:p>
            <a:pPr marL="285750" indent="-285750">
              <a:lnSpc>
                <a:spcPct val="150000"/>
              </a:lnSpc>
              <a:buFont typeface="Arial" panose="020B0604020202020204" pitchFamily="34" charset="0"/>
              <a:buChar char="•"/>
            </a:pPr>
            <a:r>
              <a:rPr lang="he-IL">
                <a:latin typeface="David" panose="020E0502060401010101" pitchFamily="34" charset="-79"/>
                <a:cs typeface="David" panose="020E0502060401010101" pitchFamily="34" charset="-79"/>
              </a:rPr>
              <a:t>על פי הגרפים ניתן לראות, שלתלמיד ב' יש ציונים גבוהים מאלו של תלמיד א' ברוב המקצועות. רק ב-3 מקצועות מתוך 12 הוא קיבל ציונים נמוכים מציוניו של תלמיד א'. מכאן ניתן לאמוד כי תלמיד ב׳ הצליח יותר מתלמיד א׳. </a:t>
            </a:r>
          </a:p>
        </p:txBody>
      </p:sp>
      <p:sp>
        <p:nvSpPr>
          <p:cNvPr id="12" name="תיבת טקסט 11">
            <a:extLst>
              <a:ext uri="{FF2B5EF4-FFF2-40B4-BE49-F238E27FC236}">
                <a16:creationId xmlns:a16="http://schemas.microsoft.com/office/drawing/2014/main" id="{6072B302-FCD4-924A-5129-06337F57D63A}"/>
              </a:ext>
            </a:extLst>
          </p:cNvPr>
          <p:cNvSpPr txBox="1"/>
          <p:nvPr/>
        </p:nvSpPr>
        <p:spPr>
          <a:xfrm>
            <a:off x="6858245" y="4773488"/>
            <a:ext cx="5132709" cy="1304203"/>
          </a:xfrm>
          <a:prstGeom prst="rect">
            <a:avLst/>
          </a:prstGeom>
          <a:noFill/>
        </p:spPr>
        <p:txBody>
          <a:bodyPr wrap="square">
            <a:spAutoFit/>
          </a:bodyPr>
          <a:lstStyle/>
          <a:p>
            <a:pPr marL="285750" indent="-285750">
              <a:lnSpc>
                <a:spcPct val="150000"/>
              </a:lnSpc>
              <a:buFont typeface="Arial" panose="020B0604020202020204" pitchFamily="34" charset="0"/>
              <a:buChar char="•"/>
            </a:pPr>
            <a:r>
              <a:rPr lang="he-IL">
                <a:latin typeface="David" panose="020E0502060401010101" pitchFamily="34" charset="-79"/>
                <a:cs typeface="David" panose="020E0502060401010101" pitchFamily="34" charset="-79"/>
              </a:rPr>
              <a:t>בנוסף נוכל להיעזר בממוצע, שהוא מדד מרכזי המסכם את כל ההתפלגות לכדי מספר אחד. נחשב את ממוצע הציונים של כל אחד מהתלמידים:</a:t>
            </a:r>
            <a:endParaRPr lang="en-US">
              <a:latin typeface="David" panose="020E0502060401010101" pitchFamily="34" charset="-79"/>
              <a:cs typeface="David" panose="020E0502060401010101" pitchFamily="34" charset="-79"/>
            </a:endParaRPr>
          </a:p>
        </p:txBody>
      </p:sp>
      <p:pic>
        <p:nvPicPr>
          <p:cNvPr id="14" name="תמונה 13">
            <a:extLst>
              <a:ext uri="{FF2B5EF4-FFF2-40B4-BE49-F238E27FC236}">
                <a16:creationId xmlns:a16="http://schemas.microsoft.com/office/drawing/2014/main" id="{746806F0-0B0E-5204-02D2-870540E27DBE}"/>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Lst>
          </a:blip>
          <a:stretch>
            <a:fillRect/>
          </a:stretch>
        </p:blipFill>
        <p:spPr>
          <a:xfrm>
            <a:off x="747920" y="4992247"/>
            <a:ext cx="5925377" cy="1352739"/>
          </a:xfrm>
          <a:prstGeom prst="rect">
            <a:avLst/>
          </a:prstGeom>
        </p:spPr>
      </p:pic>
    </p:spTree>
    <p:extLst>
      <p:ext uri="{BB962C8B-B14F-4D97-AF65-F5344CB8AC3E}">
        <p14:creationId xmlns:p14="http://schemas.microsoft.com/office/powerpoint/2010/main" val="2554912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תמונה 22">
            <a:extLst>
              <a:ext uri="{FF2B5EF4-FFF2-40B4-BE49-F238E27FC236}">
                <a16:creationId xmlns:a16="http://schemas.microsoft.com/office/drawing/2014/main" id="{0EAD03CC-1050-5FBF-AEA3-34C9CB7AAF4A}"/>
              </a:ext>
            </a:extLst>
          </p:cNvPr>
          <p:cNvPicPr>
            <a:picLocks noChangeAspect="1"/>
          </p:cNvPicPr>
          <p:nvPr/>
        </p:nvPicPr>
        <p:blipFill rotWithShape="1">
          <a:blip r:embed="rId3"/>
          <a:srcRect l="-1" t="-12286" r="5880" b="20893"/>
          <a:stretch/>
        </p:blipFill>
        <p:spPr>
          <a:xfrm rot="5400000" flipH="1">
            <a:off x="-1719460" y="2616118"/>
            <a:ext cx="5965552" cy="2502568"/>
          </a:xfrm>
          <a:prstGeom prst="rect">
            <a:avLst/>
          </a:prstGeom>
        </p:spPr>
      </p:pic>
      <p:pic>
        <p:nvPicPr>
          <p:cNvPr id="18" name="תמונה 17">
            <a:extLst>
              <a:ext uri="{FF2B5EF4-FFF2-40B4-BE49-F238E27FC236}">
                <a16:creationId xmlns:a16="http://schemas.microsoft.com/office/drawing/2014/main" id="{47245848-42E7-CE1C-2327-4EB1F9726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822"/>
            <a:ext cx="3058348" cy="876804"/>
          </a:xfrm>
          <a:prstGeom prst="rect">
            <a:avLst/>
          </a:prstGeom>
        </p:spPr>
      </p:pic>
      <p:pic>
        <p:nvPicPr>
          <p:cNvPr id="4" name="תמונה 3">
            <a:extLst>
              <a:ext uri="{FF2B5EF4-FFF2-40B4-BE49-F238E27FC236}">
                <a16:creationId xmlns:a16="http://schemas.microsoft.com/office/drawing/2014/main" id="{9FC952AD-8EC1-D22F-0ED2-8C9CD6E3B64B}"/>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6400439" y="727441"/>
            <a:ext cx="5163271" cy="314369"/>
          </a:xfrm>
          <a:prstGeom prst="rect">
            <a:avLst/>
          </a:prstGeom>
          <a:ln>
            <a:noFill/>
          </a:ln>
          <a:effectLst>
            <a:outerShdw blurRad="190500" algn="tl" rotWithShape="0">
              <a:srgbClr val="000000">
                <a:alpha val="70000"/>
              </a:srgbClr>
            </a:outerShdw>
          </a:effectLst>
        </p:spPr>
      </p:pic>
      <p:pic>
        <p:nvPicPr>
          <p:cNvPr id="6" name="תמונה 5">
            <a:extLst>
              <a:ext uri="{FF2B5EF4-FFF2-40B4-BE49-F238E27FC236}">
                <a16:creationId xmlns:a16="http://schemas.microsoft.com/office/drawing/2014/main" id="{AB63AA55-ED02-F1A4-5C57-2854F4FA9425}"/>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Lst>
          </a:blip>
          <a:stretch>
            <a:fillRect/>
          </a:stretch>
        </p:blipFill>
        <p:spPr>
          <a:xfrm>
            <a:off x="3284899" y="1343653"/>
            <a:ext cx="7773485" cy="647790"/>
          </a:xfrm>
          <a:prstGeom prst="rect">
            <a:avLst/>
          </a:prstGeom>
        </p:spPr>
      </p:pic>
      <p:pic>
        <p:nvPicPr>
          <p:cNvPr id="8" name="תמונה 7">
            <a:extLst>
              <a:ext uri="{FF2B5EF4-FFF2-40B4-BE49-F238E27FC236}">
                <a16:creationId xmlns:a16="http://schemas.microsoft.com/office/drawing/2014/main" id="{728FE4B4-5C00-73FB-EADC-687D6F80DC77}"/>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contrast="40000"/>
                    </a14:imgEffect>
                  </a14:imgLayer>
                </a14:imgProps>
              </a:ext>
            </a:extLst>
          </a:blip>
          <a:srcRect b="67137"/>
          <a:stretch/>
        </p:blipFill>
        <p:spPr>
          <a:xfrm>
            <a:off x="4752384" y="2875540"/>
            <a:ext cx="6811326" cy="313063"/>
          </a:xfrm>
          <a:prstGeom prst="rect">
            <a:avLst/>
          </a:prstGeom>
          <a:ln>
            <a:noFill/>
          </a:ln>
          <a:effectLst>
            <a:outerShdw blurRad="190500" algn="tl" rotWithShape="0">
              <a:srgbClr val="000000">
                <a:alpha val="70000"/>
              </a:srgbClr>
            </a:outerShdw>
          </a:effectLst>
        </p:spPr>
      </p:pic>
      <p:pic>
        <p:nvPicPr>
          <p:cNvPr id="10" name="תמונה 9">
            <a:extLst>
              <a:ext uri="{FF2B5EF4-FFF2-40B4-BE49-F238E27FC236}">
                <a16:creationId xmlns:a16="http://schemas.microsoft.com/office/drawing/2014/main" id="{E58C96CD-F07B-D8DD-CB07-08641E09DD4E}"/>
              </a:ext>
            </a:extLst>
          </p:cNvPr>
          <p:cNvPicPr>
            <a:picLocks noChangeAspect="1"/>
          </p:cNvPicPr>
          <p:nvPr/>
        </p:nvPicPr>
        <p:blipFill rotWithShape="1">
          <a:blip r:embed="rId11">
            <a:extLst>
              <a:ext uri="{BEBA8EAE-BF5A-486C-A8C5-ECC9F3942E4B}">
                <a14:imgProps xmlns:a14="http://schemas.microsoft.com/office/drawing/2010/main">
                  <a14:imgLayer r:embed="rId12">
                    <a14:imgEffect>
                      <a14:brightnessContrast contrast="40000"/>
                    </a14:imgEffect>
                  </a14:imgLayer>
                </a14:imgProps>
              </a:ext>
            </a:extLst>
          </a:blip>
          <a:srcRect b="22422"/>
          <a:stretch/>
        </p:blipFill>
        <p:spPr>
          <a:xfrm>
            <a:off x="3284899" y="4309085"/>
            <a:ext cx="7887801" cy="1160292"/>
          </a:xfrm>
          <a:prstGeom prst="rect">
            <a:avLst/>
          </a:prstGeom>
        </p:spPr>
      </p:pic>
      <p:pic>
        <p:nvPicPr>
          <p:cNvPr id="11" name="תמונה 10">
            <a:extLst>
              <a:ext uri="{FF2B5EF4-FFF2-40B4-BE49-F238E27FC236}">
                <a16:creationId xmlns:a16="http://schemas.microsoft.com/office/drawing/2014/main" id="{2169D96E-CFAD-780D-8556-328FB1B93B80}"/>
              </a:ext>
            </a:extLst>
          </p:cNvPr>
          <p:cNvPicPr>
            <a:picLocks noChangeAspect="1"/>
          </p:cNvPicPr>
          <p:nvPr/>
        </p:nvPicPr>
        <p:blipFill rotWithShape="1">
          <a:blip r:embed="rId11">
            <a:extLst>
              <a:ext uri="{BEBA8EAE-BF5A-486C-A8C5-ECC9F3942E4B}">
                <a14:imgProps xmlns:a14="http://schemas.microsoft.com/office/drawing/2010/main">
                  <a14:imgLayer r:embed="rId12">
                    <a14:imgEffect>
                      <a14:brightnessContrast contrast="40000"/>
                    </a14:imgEffect>
                  </a14:imgLayer>
                </a14:imgProps>
              </a:ext>
            </a:extLst>
          </a:blip>
          <a:srcRect t="77029"/>
          <a:stretch/>
        </p:blipFill>
        <p:spPr>
          <a:xfrm>
            <a:off x="3284899" y="5469377"/>
            <a:ext cx="7887801" cy="343562"/>
          </a:xfrm>
          <a:prstGeom prst="rect">
            <a:avLst/>
          </a:prstGeom>
        </p:spPr>
      </p:pic>
      <p:pic>
        <p:nvPicPr>
          <p:cNvPr id="12" name="תמונה 11">
            <a:extLst>
              <a:ext uri="{FF2B5EF4-FFF2-40B4-BE49-F238E27FC236}">
                <a16:creationId xmlns:a16="http://schemas.microsoft.com/office/drawing/2014/main" id="{BBF1F6D9-09F8-8208-CD95-3C1AF076CBA5}"/>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contrast="40000"/>
                    </a14:imgEffect>
                  </a14:imgLayer>
                </a14:imgProps>
              </a:ext>
            </a:extLst>
          </a:blip>
          <a:srcRect t="32000"/>
          <a:stretch/>
        </p:blipFill>
        <p:spPr>
          <a:xfrm>
            <a:off x="4752384" y="3332783"/>
            <a:ext cx="6811326" cy="64779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14501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49745</TotalTime>
  <Words>771</Words>
  <Application>Microsoft Office PowerPoint</Application>
  <PresentationFormat>מסך רחב</PresentationFormat>
  <Paragraphs>161</Paragraphs>
  <Slides>84</Slides>
  <Notes>84</Notes>
  <HiddenSlides>0</HiddenSlides>
  <MMClips>0</MMClips>
  <ScaleCrop>false</ScaleCrop>
  <HeadingPairs>
    <vt:vector size="6" baseType="variant">
      <vt:variant>
        <vt:lpstr>גופנים בשימוש</vt:lpstr>
      </vt:variant>
      <vt:variant>
        <vt:i4>4</vt:i4>
      </vt:variant>
      <vt:variant>
        <vt:lpstr>ערכת נושא</vt:lpstr>
      </vt:variant>
      <vt:variant>
        <vt:i4>1</vt:i4>
      </vt:variant>
      <vt:variant>
        <vt:lpstr>כותרות שקופיות</vt:lpstr>
      </vt:variant>
      <vt:variant>
        <vt:i4>84</vt:i4>
      </vt:variant>
    </vt:vector>
  </HeadingPairs>
  <TitlesOfParts>
    <vt:vector size="89" baseType="lpstr">
      <vt:lpstr>Arial</vt:lpstr>
      <vt:lpstr>Calibri</vt:lpstr>
      <vt:lpstr>Calibri Light</vt:lpstr>
      <vt:lpstr>David</vt:lpstr>
      <vt:lpstr>ערכת נושא Office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Tali Rouash</dc:creator>
  <cp:lastModifiedBy>Tali Rouash</cp:lastModifiedBy>
  <cp:revision>569</cp:revision>
  <dcterms:created xsi:type="dcterms:W3CDTF">2023-03-16T18:50:14Z</dcterms:created>
  <dcterms:modified xsi:type="dcterms:W3CDTF">2023-09-05T02:59:45Z</dcterms:modified>
</cp:coreProperties>
</file>