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2"/>
  </p:notesMasterIdLst>
  <p:sldIdLst>
    <p:sldId id="261" r:id="rId2"/>
    <p:sldId id="359" r:id="rId3"/>
    <p:sldId id="347" r:id="rId4"/>
    <p:sldId id="269" r:id="rId5"/>
    <p:sldId id="497" r:id="rId6"/>
    <p:sldId id="498" r:id="rId7"/>
    <p:sldId id="499" r:id="rId8"/>
    <p:sldId id="500" r:id="rId9"/>
    <p:sldId id="501" r:id="rId10"/>
    <p:sldId id="502" r:id="rId1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096"/>
    <a:srgbClr val="D52E72"/>
    <a:srgbClr val="F5A1C0"/>
    <a:srgbClr val="9C4226"/>
    <a:srgbClr val="701B3A"/>
    <a:srgbClr val="953693"/>
    <a:srgbClr val="007336"/>
    <a:srgbClr val="C32B36"/>
    <a:srgbClr val="39AA41"/>
    <a:srgbClr val="F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4" autoAdjust="0"/>
    <p:restoredTop sz="93362" autoAdjust="0"/>
  </p:normalViewPr>
  <p:slideViewPr>
    <p:cSldViewPr snapToGrid="0">
      <p:cViewPr varScale="1">
        <p:scale>
          <a:sx n="49" d="100"/>
          <a:sy n="49" d="100"/>
        </p:scale>
        <p:origin x="5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57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98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5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0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9/2/2023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9/2/2023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9/2/2023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9/2/2023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9/2/2023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9/2/2023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9/2/2023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9/2/2023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9/2/2023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9/2/2023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9/2/2023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9/2/2023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microsoft.com/office/2007/relationships/hdphoto" Target="../media/hdphoto13.wdp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microsoft.com/office/2007/relationships/hdphoto" Target="../media/hdphoto10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11.wdp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97123"/>
            <a:ext cx="4006575" cy="114865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14FB542-58CA-622A-2222-08A7CFC431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" y="248825"/>
            <a:ext cx="2437448" cy="313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A301636A-DA55-45CC-01EB-583E85C7F23F}"/>
              </a:ext>
            </a:extLst>
          </p:cNvPr>
          <p:cNvSpPr txBox="1">
            <a:spLocks/>
          </p:cNvSpPr>
          <p:nvPr/>
        </p:nvSpPr>
        <p:spPr>
          <a:xfrm>
            <a:off x="3215805" y="1815898"/>
            <a:ext cx="5760387" cy="22793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7000" b="1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אשכול א'- </a:t>
            </a:r>
          </a:p>
          <a:p>
            <a:r>
              <a:rPr lang="he-IL" sz="7000" b="1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מדעים וחברה</a:t>
            </a:r>
          </a:p>
        </p:txBody>
      </p:sp>
    </p:spTree>
    <p:extLst>
      <p:ext uri="{BB962C8B-B14F-4D97-AF65-F5344CB8AC3E}">
        <p14:creationId xmlns:p14="http://schemas.microsoft.com/office/powerpoint/2010/main" val="8215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43403663-FCA8-2FF1-A18E-7F317D9169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958" t="19995" r="897" b="60909"/>
          <a:stretch/>
        </p:blipFill>
        <p:spPr>
          <a:xfrm>
            <a:off x="4813443" y="585627"/>
            <a:ext cx="6909370" cy="647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ABEE968-184F-6373-68EC-BAC1C8B84036}"/>
              </a:ext>
            </a:extLst>
          </p:cNvPr>
          <p:cNvSpPr txBox="1"/>
          <p:nvPr/>
        </p:nvSpPr>
        <p:spPr>
          <a:xfrm>
            <a:off x="8140134" y="857803"/>
            <a:ext cx="25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178FBA9-79AE-372B-3F97-E07DF13F2B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3753" y="1552201"/>
            <a:ext cx="5449060" cy="295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7A12B8D-532A-57E6-2D6D-60F667FF72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8349" y="2427209"/>
            <a:ext cx="8230749" cy="111458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42148FD-7C98-5DDB-AE44-271E91044C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6299" y="4121482"/>
            <a:ext cx="6982799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חמישית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096000" y="2212511"/>
            <a:ext cx="5484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סטטיסטיקה והסתברות</a:t>
            </a:r>
          </a:p>
        </p:txBody>
      </p:sp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220-222</a:t>
            </a:r>
          </a:p>
        </p:txBody>
      </p:sp>
    </p:spTree>
    <p:extLst>
      <p:ext uri="{BB962C8B-B14F-4D97-AF65-F5344CB8AC3E}">
        <p14:creationId xmlns:p14="http://schemas.microsoft.com/office/powerpoint/2010/main" val="355063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6E3CED84-2063-4226-05C4-A2CE0EA5CA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9513"/>
          <a:stretch/>
        </p:blipFill>
        <p:spPr>
          <a:xfrm>
            <a:off x="4796737" y="343284"/>
            <a:ext cx="7039957" cy="2051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1B0BDFB8-D446-E4E3-D73B-4E3507A441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84974"/>
          <a:stretch/>
        </p:blipFill>
        <p:spPr>
          <a:xfrm>
            <a:off x="3058349" y="2864866"/>
            <a:ext cx="8306959" cy="669904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6C1E639E-AD37-25C6-B147-6C27814B72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2985"/>
          <a:stretch/>
        </p:blipFill>
        <p:spPr>
          <a:xfrm>
            <a:off x="3058349" y="3534770"/>
            <a:ext cx="8306959" cy="20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6E3CED84-2063-4226-05C4-A2CE0EA5CA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9279" b="28682"/>
          <a:stretch/>
        </p:blipFill>
        <p:spPr>
          <a:xfrm>
            <a:off x="4746013" y="1444595"/>
            <a:ext cx="7039957" cy="408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43403663-FCA8-2FF1-A18E-7F317D9169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958" t="19995" r="897" b="60909"/>
          <a:stretch/>
        </p:blipFill>
        <p:spPr>
          <a:xfrm>
            <a:off x="4813443" y="585627"/>
            <a:ext cx="6909370" cy="647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ABEE968-184F-6373-68EC-BAC1C8B84036}"/>
              </a:ext>
            </a:extLst>
          </p:cNvPr>
          <p:cNvSpPr txBox="1"/>
          <p:nvPr/>
        </p:nvSpPr>
        <p:spPr>
          <a:xfrm>
            <a:off x="8140134" y="857803"/>
            <a:ext cx="25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7C22D89-1ABA-4AA0-460A-CA651B50B9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70265"/>
          <a:stretch/>
        </p:blipFill>
        <p:spPr>
          <a:xfrm>
            <a:off x="4700565" y="2689075"/>
            <a:ext cx="6641204" cy="98456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FA3A617-A789-9964-CFAA-D8316D96AC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316" y="1536388"/>
            <a:ext cx="3193470" cy="273081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A7917FE-026B-9CD8-49FE-89FC9494AC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9735" b="30052"/>
          <a:stretch/>
        </p:blipFill>
        <p:spPr>
          <a:xfrm>
            <a:off x="4700565" y="3673643"/>
            <a:ext cx="6641204" cy="133149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579A8AD-9657-F658-8DC0-574482894A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9948"/>
          <a:stretch/>
        </p:blipFill>
        <p:spPr>
          <a:xfrm>
            <a:off x="4700565" y="5005137"/>
            <a:ext cx="6641204" cy="9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6E3CED84-2063-4226-05C4-A2CE0EA5CA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9384" b="18100"/>
          <a:stretch/>
        </p:blipFill>
        <p:spPr>
          <a:xfrm>
            <a:off x="4746013" y="1787235"/>
            <a:ext cx="7039957" cy="424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43403663-FCA8-2FF1-A18E-7F317D9169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958" t="19995" r="897" b="60909"/>
          <a:stretch/>
        </p:blipFill>
        <p:spPr>
          <a:xfrm>
            <a:off x="4813443" y="585627"/>
            <a:ext cx="6909370" cy="647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ABEE968-184F-6373-68EC-BAC1C8B84036}"/>
              </a:ext>
            </a:extLst>
          </p:cNvPr>
          <p:cNvSpPr txBox="1"/>
          <p:nvPr/>
        </p:nvSpPr>
        <p:spPr>
          <a:xfrm>
            <a:off x="8140134" y="857803"/>
            <a:ext cx="25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81732D0-27DF-C824-220A-2FE908C8FCD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6001"/>
          <a:stretch/>
        </p:blipFill>
        <p:spPr>
          <a:xfrm>
            <a:off x="3058349" y="2589009"/>
            <a:ext cx="8278380" cy="129719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4B863FB-268B-D83E-198C-7A88CFCA8A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4355"/>
          <a:stretch/>
        </p:blipFill>
        <p:spPr>
          <a:xfrm>
            <a:off x="3058349" y="3886201"/>
            <a:ext cx="8278380" cy="16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6E3CED84-2063-4226-05C4-A2CE0EA5CA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9598" b="8881"/>
          <a:stretch/>
        </p:blipFill>
        <p:spPr>
          <a:xfrm>
            <a:off x="4682856" y="1650102"/>
            <a:ext cx="7039957" cy="390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43403663-FCA8-2FF1-A18E-7F317D9169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958" t="19995" r="897" b="60909"/>
          <a:stretch/>
        </p:blipFill>
        <p:spPr>
          <a:xfrm>
            <a:off x="4813443" y="585627"/>
            <a:ext cx="6909370" cy="647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ABEE968-184F-6373-68EC-BAC1C8B84036}"/>
              </a:ext>
            </a:extLst>
          </p:cNvPr>
          <p:cNvSpPr txBox="1"/>
          <p:nvPr/>
        </p:nvSpPr>
        <p:spPr>
          <a:xfrm>
            <a:off x="8140134" y="857803"/>
            <a:ext cx="25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4964529-E9D6-3A5D-283B-063B6C6B6B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9110"/>
          <a:stretch/>
        </p:blipFill>
        <p:spPr>
          <a:xfrm>
            <a:off x="3241110" y="2378432"/>
            <a:ext cx="8097380" cy="124106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98565C1-C31F-646F-5861-D167D67698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0890"/>
          <a:stretch/>
        </p:blipFill>
        <p:spPr>
          <a:xfrm>
            <a:off x="3241110" y="3619500"/>
            <a:ext cx="8097380" cy="119767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B8266E-4A4D-83F0-03CF-AC040A0A7D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90484" b="-894"/>
          <a:stretch/>
        </p:blipFill>
        <p:spPr>
          <a:xfrm>
            <a:off x="4682856" y="5283200"/>
            <a:ext cx="7039957" cy="353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744388E-8E62-C9BA-2BDD-EFD7C44755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2856" y="5862065"/>
            <a:ext cx="6516009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43403663-FCA8-2FF1-A18E-7F317D9169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958" t="19995" r="897" b="60909"/>
          <a:stretch/>
        </p:blipFill>
        <p:spPr>
          <a:xfrm>
            <a:off x="4813443" y="585627"/>
            <a:ext cx="6909370" cy="647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ABEE968-184F-6373-68EC-BAC1C8B84036}"/>
              </a:ext>
            </a:extLst>
          </p:cNvPr>
          <p:cNvSpPr txBox="1"/>
          <p:nvPr/>
        </p:nvSpPr>
        <p:spPr>
          <a:xfrm>
            <a:off x="8140134" y="857803"/>
            <a:ext cx="25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AC17B85A-A268-57B9-0110-072861779B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72025"/>
          <a:stretch/>
        </p:blipFill>
        <p:spPr>
          <a:xfrm>
            <a:off x="4846039" y="1499311"/>
            <a:ext cx="6839905" cy="647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52157A3-A1C5-70D2-F318-9D67EC1D2B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5600" y="2342998"/>
            <a:ext cx="7525800" cy="108600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D314D74-53D3-6F7F-8D0A-E30A634D4D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7975" b="57972"/>
          <a:stretch/>
        </p:blipFill>
        <p:spPr>
          <a:xfrm>
            <a:off x="4882908" y="4030773"/>
            <a:ext cx="6839905" cy="325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B43DEEC7-C04F-FF23-F67D-76E277E8F0A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3685"/>
          <a:stretch/>
        </p:blipFill>
        <p:spPr>
          <a:xfrm>
            <a:off x="3076020" y="4658475"/>
            <a:ext cx="7735380" cy="95492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4E484065-08C0-FE66-87C8-FE31B99743C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6316" b="-1"/>
          <a:stretch/>
        </p:blipFill>
        <p:spPr>
          <a:xfrm>
            <a:off x="3076020" y="5613400"/>
            <a:ext cx="7735380" cy="7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43403663-FCA8-2FF1-A18E-7F317D9169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958" t="19995" r="897" b="60909"/>
          <a:stretch/>
        </p:blipFill>
        <p:spPr>
          <a:xfrm>
            <a:off x="4813443" y="585627"/>
            <a:ext cx="6909370" cy="647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ABEE968-184F-6373-68EC-BAC1C8B84036}"/>
              </a:ext>
            </a:extLst>
          </p:cNvPr>
          <p:cNvSpPr txBox="1"/>
          <p:nvPr/>
        </p:nvSpPr>
        <p:spPr>
          <a:xfrm>
            <a:off x="8140134" y="857803"/>
            <a:ext cx="25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AC17B85A-A268-57B9-0110-072861779B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1352" b="-366"/>
          <a:stretch/>
        </p:blipFill>
        <p:spPr>
          <a:xfrm>
            <a:off x="4882907" y="1516480"/>
            <a:ext cx="6839905" cy="1366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54F6D77-9454-5B05-E9D9-3EDB5B70CC2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87784"/>
          <a:stretch/>
        </p:blipFill>
        <p:spPr>
          <a:xfrm>
            <a:off x="3058349" y="3190893"/>
            <a:ext cx="7849695" cy="32700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5AD2846D-6CDD-2A46-6EC2-7AE7EB8CFE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895" b="61216"/>
          <a:stretch/>
        </p:blipFill>
        <p:spPr>
          <a:xfrm>
            <a:off x="3058349" y="3429000"/>
            <a:ext cx="7849695" cy="80010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226F7C96-E281-F5E7-912E-39D81F605B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8784"/>
          <a:stretch/>
        </p:blipFill>
        <p:spPr>
          <a:xfrm>
            <a:off x="3058349" y="4229100"/>
            <a:ext cx="7849695" cy="16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49808</TotalTime>
  <Words>29</Words>
  <Application>Microsoft Office PowerPoint</Application>
  <PresentationFormat>מסך רחב</PresentationFormat>
  <Paragraphs>22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David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589</cp:revision>
  <dcterms:created xsi:type="dcterms:W3CDTF">2023-03-16T18:50:14Z</dcterms:created>
  <dcterms:modified xsi:type="dcterms:W3CDTF">2023-09-02T03:39:10Z</dcterms:modified>
</cp:coreProperties>
</file>