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tl="1" saveSubsetFonts="1">
  <p:sldMasterIdLst>
    <p:sldMasterId id="2147483648" r:id="rId1"/>
  </p:sldMasterIdLst>
  <p:notesMasterIdLst>
    <p:notesMasterId r:id="rId91"/>
  </p:notesMasterIdLst>
  <p:sldIdLst>
    <p:sldId id="261" r:id="rId2"/>
    <p:sldId id="359" r:id="rId3"/>
    <p:sldId id="262" r:id="rId4"/>
    <p:sldId id="257" r:id="rId5"/>
    <p:sldId id="361" r:id="rId6"/>
    <p:sldId id="362" r:id="rId7"/>
    <p:sldId id="365" r:id="rId8"/>
    <p:sldId id="363" r:id="rId9"/>
    <p:sldId id="366" r:id="rId10"/>
    <p:sldId id="367" r:id="rId11"/>
    <p:sldId id="368" r:id="rId12"/>
    <p:sldId id="369" r:id="rId13"/>
    <p:sldId id="370" r:id="rId14"/>
    <p:sldId id="374" r:id="rId15"/>
    <p:sldId id="375" r:id="rId16"/>
    <p:sldId id="376" r:id="rId17"/>
    <p:sldId id="377" r:id="rId18"/>
    <p:sldId id="378" r:id="rId19"/>
    <p:sldId id="379" r:id="rId20"/>
    <p:sldId id="380" r:id="rId21"/>
    <p:sldId id="381" r:id="rId22"/>
    <p:sldId id="382" r:id="rId23"/>
    <p:sldId id="383" r:id="rId24"/>
    <p:sldId id="384" r:id="rId25"/>
    <p:sldId id="385" r:id="rId26"/>
    <p:sldId id="387" r:id="rId27"/>
    <p:sldId id="386" r:id="rId28"/>
    <p:sldId id="388" r:id="rId29"/>
    <p:sldId id="389" r:id="rId30"/>
    <p:sldId id="390" r:id="rId31"/>
    <p:sldId id="391" r:id="rId32"/>
    <p:sldId id="392" r:id="rId33"/>
    <p:sldId id="393" r:id="rId34"/>
    <p:sldId id="395" r:id="rId35"/>
    <p:sldId id="398" r:id="rId36"/>
    <p:sldId id="394" r:id="rId37"/>
    <p:sldId id="399" r:id="rId38"/>
    <p:sldId id="396" r:id="rId39"/>
    <p:sldId id="400" r:id="rId40"/>
    <p:sldId id="401" r:id="rId41"/>
    <p:sldId id="402" r:id="rId42"/>
    <p:sldId id="403" r:id="rId43"/>
    <p:sldId id="404" r:id="rId44"/>
    <p:sldId id="405" r:id="rId45"/>
    <p:sldId id="406" r:id="rId46"/>
    <p:sldId id="407" r:id="rId47"/>
    <p:sldId id="408" r:id="rId48"/>
    <p:sldId id="409" r:id="rId49"/>
    <p:sldId id="410" r:id="rId50"/>
    <p:sldId id="411" r:id="rId51"/>
    <p:sldId id="412" r:id="rId52"/>
    <p:sldId id="413" r:id="rId53"/>
    <p:sldId id="414" r:id="rId54"/>
    <p:sldId id="415" r:id="rId55"/>
    <p:sldId id="416" r:id="rId56"/>
    <p:sldId id="417" r:id="rId57"/>
    <p:sldId id="418" r:id="rId58"/>
    <p:sldId id="419" r:id="rId59"/>
    <p:sldId id="420" r:id="rId60"/>
    <p:sldId id="421" r:id="rId61"/>
    <p:sldId id="423" r:id="rId62"/>
    <p:sldId id="426" r:id="rId63"/>
    <p:sldId id="424" r:id="rId64"/>
    <p:sldId id="425" r:id="rId65"/>
    <p:sldId id="427" r:id="rId66"/>
    <p:sldId id="428" r:id="rId67"/>
    <p:sldId id="429" r:id="rId68"/>
    <p:sldId id="430" r:id="rId69"/>
    <p:sldId id="431" r:id="rId70"/>
    <p:sldId id="432" r:id="rId71"/>
    <p:sldId id="433" r:id="rId72"/>
    <p:sldId id="434" r:id="rId73"/>
    <p:sldId id="435" r:id="rId74"/>
    <p:sldId id="436" r:id="rId75"/>
    <p:sldId id="437" r:id="rId76"/>
    <p:sldId id="438" r:id="rId77"/>
    <p:sldId id="439" r:id="rId78"/>
    <p:sldId id="440" r:id="rId79"/>
    <p:sldId id="441" r:id="rId80"/>
    <p:sldId id="442" r:id="rId81"/>
    <p:sldId id="443" r:id="rId82"/>
    <p:sldId id="444" r:id="rId83"/>
    <p:sldId id="445" r:id="rId84"/>
    <p:sldId id="446" r:id="rId85"/>
    <p:sldId id="447" r:id="rId86"/>
    <p:sldId id="448" r:id="rId87"/>
    <p:sldId id="449" r:id="rId88"/>
    <p:sldId id="450" r:id="rId89"/>
    <p:sldId id="451" r:id="rId90"/>
  </p:sldIdLst>
  <p:sldSz cx="12192000" cy="6858000"/>
  <p:notesSz cx="6858000" cy="9144000"/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7F08"/>
    <a:srgbClr val="9C4226"/>
    <a:srgbClr val="701B3A"/>
    <a:srgbClr val="953693"/>
    <a:srgbClr val="007336"/>
    <a:srgbClr val="7C5096"/>
    <a:srgbClr val="C32B36"/>
    <a:srgbClr val="39AA41"/>
    <a:srgbClr val="D52E72"/>
    <a:srgbClr val="FB7D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סגנון ביניים 4 - הדגשה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3296810-A885-4BE3-A3E7-6D5BEEA58F35}" styleName="סגנון ביניים 2 - הדגשה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505E3EF-67EA-436B-97B2-0124C06EBD24}" styleName="סגנון ביניים 4 - הדגשה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A107856-5554-42FB-B03E-39F5DBC370BA}" styleName="סגנון ביניים 4 - הדגשה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סגנון ביניים 4 - הדגשה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3059" autoAdjust="0"/>
    <p:restoredTop sz="93362" autoAdjust="0"/>
  </p:normalViewPr>
  <p:slideViewPr>
    <p:cSldViewPr snapToGrid="0">
      <p:cViewPr>
        <p:scale>
          <a:sx n="46" d="100"/>
          <a:sy n="46" d="100"/>
        </p:scale>
        <p:origin x="91" y="1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fld id="{747F07EA-0942-4464-B1D7-D7CDD732BD60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en-US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fld id="{0CAE58E4-E829-4046-A3B8-8AF34F0A3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7371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5155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853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3880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7384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5731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3298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9409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7234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1580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1559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0350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505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1724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3123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8273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7556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0277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7912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4841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36092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9235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6425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4946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5501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37555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1966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78486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02816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4927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61166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64672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33838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9464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30790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12143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84720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06522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42148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12069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66953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1810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83061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48530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0863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94453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7144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30115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87426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91405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67706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99994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60277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09761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83412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7242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78099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08830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61447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78253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67713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46087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08607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57488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36039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69670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0189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21825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00782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41774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858698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4664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78685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988550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24299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952016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537664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5869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511373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373977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937259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781294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735292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413893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404943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486953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237736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86800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8112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951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BCF8E81-96AC-EF2F-00D7-3BF3CBAFB7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2592334C-7F2C-96AC-7186-7C1640E2D6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/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DE7BADD7-A9D3-444E-F001-6C8191891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EC10A-B35D-4039-BFA4-0E75FBA1DBB9}" type="datetime1">
              <a:rPr lang="en-US" smtClean="0"/>
              <a:t>1/31/2024</a:t>
            </a:fld>
            <a:endParaRPr lang="en-US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95200018-1383-12E5-FA6B-7F581AC8E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DDDB5FEF-FA34-E72F-10BD-1A52F1032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392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C21102F-DC1F-2029-F7DD-0A285646C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28A20901-A58A-65AC-E8AF-22717062A3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2F6DE823-9904-632C-1BF5-DC3BE7968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80E30-5DB9-4FBE-B0BE-A2FD8E55BF04}" type="datetime1">
              <a:rPr lang="en-US" smtClean="0"/>
              <a:t>1/31/2024</a:t>
            </a:fld>
            <a:endParaRPr lang="en-US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DA67F163-236E-D02D-0881-9865099D3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5BC074CB-E53E-9CCD-CB18-93D049566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972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BE10F5DD-B803-C64C-FC67-7965035FA5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CB0C75EC-819B-08F3-FBC8-FD38409A2C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4DF6426D-366C-E67E-5D2F-9CECB378F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2E0F9-5536-41C8-9545-5D566DC0FF0C}" type="datetime1">
              <a:rPr lang="en-US" smtClean="0"/>
              <a:t>1/31/2024</a:t>
            </a:fld>
            <a:endParaRPr lang="en-US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EFFE34FB-E320-92C8-99B8-83C2F59DA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20627705-EF5E-9B54-6C85-575B0EDCC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527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33592E0-955E-FFAF-D6BD-76AB2594D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7B913D9E-D420-C1C1-6E5D-8A9B70A813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4450577C-FC9E-071A-9946-5203BC0D5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B4B1B-ADBF-48A6-8B46-30341B951EF3}" type="datetime1">
              <a:rPr lang="en-US" smtClean="0"/>
              <a:t>1/31/2024</a:t>
            </a:fld>
            <a:endParaRPr lang="en-US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85EB500C-BDC6-5B43-69F8-442FE4FF8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084B5EEC-8F05-4563-A696-02C61FC1A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244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2094800-6D07-6631-35FC-6B9F54527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FA708301-EA31-6BA9-EF36-5CEC8641D8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34C6CBAF-7391-FD0E-5FE4-E2D8FC212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CF5DC-589B-43DA-BAE3-B81C43EAA5F1}" type="datetime1">
              <a:rPr lang="en-US" smtClean="0"/>
              <a:t>1/31/2024</a:t>
            </a:fld>
            <a:endParaRPr lang="en-US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5C224B8A-EB1D-B174-478D-75D04FCE7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2AE9CA8C-1106-4F3D-CDEB-BA4310EA3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342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96189BA-B908-9E3F-9C76-CBEFB5C2C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F93D73D0-590F-E036-D1F2-3E4557A20C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8705FE94-8D25-62C2-6C92-0BC3325358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AB14E794-43E1-ECF0-9845-865EE9AFA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60A45-7D90-449C-9CFB-02768CD7CC09}" type="datetime1">
              <a:rPr lang="en-US" smtClean="0"/>
              <a:t>1/31/2024</a:t>
            </a:fld>
            <a:endParaRPr lang="en-US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31ED9D87-E67D-96E3-ADEA-BB0FD0761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7E6A7ED3-AAB7-8C6B-D03D-7213208FD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210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7A22A04-F20D-C67C-BF9C-238C7B957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23325D14-1441-36CE-CDD3-3A28C94CC2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864CF4B4-5E2E-9D36-DECC-C23954AAE9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F16C3357-B3F6-7383-B018-1037178B1B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B772EB2E-7407-6DE2-03CF-34AFA71831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43200CF2-E855-7D65-7594-449110213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C4A9B-29D4-4E0B-B0B1-1FDC8F5C68EC}" type="datetime1">
              <a:rPr lang="en-US" smtClean="0"/>
              <a:t>1/31/2024</a:t>
            </a:fld>
            <a:endParaRPr lang="en-US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EDDA5412-78C9-022D-0DAA-6E5A503D7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7AD893EA-BD50-B6CF-9824-D565A4A17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912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59498D5-34B6-8427-A683-7776E7218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C55B19B1-545C-3D49-85D9-1EAF29DAC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71256-9E7D-46B7-A4EB-C71480790B2A}" type="datetime1">
              <a:rPr lang="en-US" smtClean="0"/>
              <a:t>1/31/2024</a:t>
            </a:fld>
            <a:endParaRPr lang="en-US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13B60E62-3E62-B9C3-E1C8-EB8BE2529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E629FA44-DBA4-C0B6-035E-20D13A1E4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859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4259313D-B619-FB6D-A537-714B3CA50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7FE8A-132C-45B5-B3C4-E206032440C6}" type="datetime1">
              <a:rPr lang="en-US" smtClean="0"/>
              <a:t>1/31/2024</a:t>
            </a:fld>
            <a:endParaRPr lang="en-US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9AEE335C-37DE-62F5-02C7-D3B102E52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253EEC16-FBCF-BCC0-2E0D-CABE08DF3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886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C5431FB-9EA4-9ADE-C81B-38DBBE459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BFA76079-9D90-4DF5-891A-7B39F1B3E7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DDBE2A9F-274C-B6AD-E5B7-A96B225CD5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999D9580-8BAF-5A8A-05D6-4FEB6086C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AD5D7-BF42-4DDF-8FBB-8C51A6A7C6DC}" type="datetime1">
              <a:rPr lang="en-US" smtClean="0"/>
              <a:t>1/31/2024</a:t>
            </a:fld>
            <a:endParaRPr lang="en-US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29D09740-9E53-A3A4-FBA8-DFA926DB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25016544-EA9E-E68F-01F9-54E7BC823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762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47AB899-8D5F-1172-277F-AD8968726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67767A31-E506-CC44-7FCF-C5AF88A2A8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358B4960-90AF-1D43-4CFA-71AAE8C5BA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DDE7FB02-E3BB-FBD8-C7CC-FB2E7A1E3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865A4-EDB7-4FD3-9FB8-993DAFF4CE8A}" type="datetime1">
              <a:rPr lang="en-US" smtClean="0"/>
              <a:t>1/31/2024</a:t>
            </a:fld>
            <a:endParaRPr lang="en-US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114CF4AD-0323-1000-2B65-43DC1F95B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311C51AD-25A4-748E-4EA2-CC048B124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953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09F9E100-8813-4C72-2943-8A1C68B37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74B41EE5-0A6B-6E5D-B4CE-4A13BFE672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253B2069-07B0-D251-BE61-9C7842445D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B9BBE5-A552-461B-84C5-868331EA7E17}" type="datetime1">
              <a:rPr lang="en-US" smtClean="0"/>
              <a:t>1/31/2024</a:t>
            </a:fld>
            <a:endParaRPr lang="en-US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5C592C64-9EB0-9836-4BD7-BBF17DD367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8774F4E8-2BD3-7F6B-8EF2-F69DE6B85F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630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13.png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1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5" Type="http://schemas.openxmlformats.org/officeDocument/2006/relationships/image" Target="../media/image18.png"/><Relationship Id="rId10" Type="http://schemas.openxmlformats.org/officeDocument/2006/relationships/hyperlink" Target="https://youtu.be/x7yDZd8oug0?si=czxcubekOrAPLrLh" TargetMode="External"/><Relationship Id="rId4" Type="http://schemas.openxmlformats.org/officeDocument/2006/relationships/image" Target="../media/image15.jpeg"/><Relationship Id="rId9" Type="http://schemas.openxmlformats.org/officeDocument/2006/relationships/hyperlink" Target="https://www.geogebra.org/m/cbft4hjc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0.wdp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2.wdp"/><Relationship Id="rId5" Type="http://schemas.openxmlformats.org/officeDocument/2006/relationships/image" Target="../media/image23.png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3.wdp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1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4.wdp"/><Relationship Id="rId5" Type="http://schemas.openxmlformats.org/officeDocument/2006/relationships/image" Target="../media/image26.png"/><Relationship Id="rId4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1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4.wdp"/><Relationship Id="rId5" Type="http://schemas.openxmlformats.org/officeDocument/2006/relationships/image" Target="../media/image26.png"/><Relationship Id="rId4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1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4.wdp"/><Relationship Id="rId5" Type="http://schemas.openxmlformats.org/officeDocument/2006/relationships/image" Target="../media/image26.png"/><Relationship Id="rId4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hyperlink" Target="https://www.geogebra.org/m/kquedeub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7.wdp"/><Relationship Id="rId5" Type="http://schemas.openxmlformats.org/officeDocument/2006/relationships/image" Target="../media/image29.png"/><Relationship Id="rId4" Type="http://schemas.openxmlformats.org/officeDocument/2006/relationships/image" Target="../media/image24.jpe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image" Target="../media/image1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8.wdp"/><Relationship Id="rId5" Type="http://schemas.openxmlformats.org/officeDocument/2006/relationships/image" Target="../media/image30.png"/><Relationship Id="rId4" Type="http://schemas.openxmlformats.org/officeDocument/2006/relationships/image" Target="../media/image24.jpe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image" Target="../media/image1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8.wdp"/><Relationship Id="rId5" Type="http://schemas.openxmlformats.org/officeDocument/2006/relationships/image" Target="../media/image30.png"/><Relationship Id="rId10" Type="http://schemas.microsoft.com/office/2007/relationships/hdphoto" Target="../media/hdphoto20.wdp"/><Relationship Id="rId4" Type="http://schemas.openxmlformats.org/officeDocument/2006/relationships/image" Target="../media/image24.jpeg"/><Relationship Id="rId9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1.png"/><Relationship Id="rId4" Type="http://schemas.microsoft.com/office/2007/relationships/hdphoto" Target="../media/hdphoto21.wdp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1.png"/><Relationship Id="rId4" Type="http://schemas.microsoft.com/office/2007/relationships/hdphoto" Target="../media/hdphoto21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4.wdp"/><Relationship Id="rId5" Type="http://schemas.openxmlformats.org/officeDocument/2006/relationships/image" Target="../media/image38.png"/><Relationship Id="rId4" Type="http://schemas.openxmlformats.org/officeDocument/2006/relationships/image" Target="../media/image2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5.wdp"/><Relationship Id="rId5" Type="http://schemas.openxmlformats.org/officeDocument/2006/relationships/image" Target="../media/image39.png"/><Relationship Id="rId4" Type="http://schemas.openxmlformats.org/officeDocument/2006/relationships/image" Target="../media/image2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27.wdp"/><Relationship Id="rId3" Type="http://schemas.openxmlformats.org/officeDocument/2006/relationships/image" Target="../media/image1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6.wdp"/><Relationship Id="rId5" Type="http://schemas.openxmlformats.org/officeDocument/2006/relationships/image" Target="../media/image40.png"/><Relationship Id="rId4" Type="http://schemas.openxmlformats.org/officeDocument/2006/relationships/image" Target="../media/image3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8.wdp"/><Relationship Id="rId5" Type="http://schemas.openxmlformats.org/officeDocument/2006/relationships/image" Target="../media/image42.png"/><Relationship Id="rId4" Type="http://schemas.openxmlformats.org/officeDocument/2006/relationships/image" Target="../media/image3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hdphoto" Target="../media/hdphoto30.wdp"/><Relationship Id="rId3" Type="http://schemas.openxmlformats.org/officeDocument/2006/relationships/image" Target="../media/image43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1.png"/><Relationship Id="rId4" Type="http://schemas.microsoft.com/office/2007/relationships/hdphoto" Target="../media/hdphoto29.wdp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hdphoto" Target="../media/hdphoto31.wdp"/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1.png"/><Relationship Id="rId4" Type="http://schemas.microsoft.com/office/2007/relationships/hdphoto" Target="../media/hdphoto29.wdp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07/relationships/hdphoto" Target="../media/hdphoto31.wdp"/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1.png"/><Relationship Id="rId10" Type="http://schemas.microsoft.com/office/2007/relationships/hdphoto" Target="../media/hdphoto32.wdp"/><Relationship Id="rId4" Type="http://schemas.microsoft.com/office/2007/relationships/hdphoto" Target="../media/hdphoto29.wdp"/><Relationship Id="rId9" Type="http://schemas.openxmlformats.org/officeDocument/2006/relationships/image" Target="../media/image4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44.xml.rels><?xml version="1.0" encoding="UTF-8" standalone="yes"?>
<Relationships xmlns="http://schemas.openxmlformats.org/package/2006/relationships"><Relationship Id="rId8" Type="http://schemas.microsoft.com/office/2007/relationships/hdphoto" Target="../media/hdphoto34.wdp"/><Relationship Id="rId3" Type="http://schemas.openxmlformats.org/officeDocument/2006/relationships/image" Target="../media/image1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3.wdp"/><Relationship Id="rId5" Type="http://schemas.openxmlformats.org/officeDocument/2006/relationships/image" Target="../media/image47.png"/><Relationship Id="rId4" Type="http://schemas.openxmlformats.org/officeDocument/2006/relationships/image" Target="../media/image36.jpeg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07/relationships/hdphoto" Target="../media/hdphoto36.wdp"/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5" Type="http://schemas.openxmlformats.org/officeDocument/2006/relationships/image" Target="../media/image1.png"/><Relationship Id="rId4" Type="http://schemas.microsoft.com/office/2007/relationships/hdphoto" Target="../media/hdphoto35.wdp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hdphoto" Target="../media/hdphoto37.wdp"/><Relationship Id="rId3" Type="http://schemas.openxmlformats.org/officeDocument/2006/relationships/image" Target="../media/image1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5.wdp"/><Relationship Id="rId5" Type="http://schemas.openxmlformats.org/officeDocument/2006/relationships/image" Target="../media/image49.png"/><Relationship Id="rId4" Type="http://schemas.openxmlformats.org/officeDocument/2006/relationships/image" Target="../media/image5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8.wdp"/><Relationship Id="rId5" Type="http://schemas.openxmlformats.org/officeDocument/2006/relationships/image" Target="../media/image53.png"/><Relationship Id="rId4" Type="http://schemas.openxmlformats.org/officeDocument/2006/relationships/image" Target="../media/image5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9.wdp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hyperlink" Target="https://www.geogebra.org/m/edwqgvtq" TargetMode="Externa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0.wdp"/><Relationship Id="rId5" Type="http://schemas.openxmlformats.org/officeDocument/2006/relationships/image" Target="../media/image56.png"/><Relationship Id="rId4" Type="http://schemas.openxmlformats.org/officeDocument/2006/relationships/image" Target="../media/image5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53.xml.rels><?xml version="1.0" encoding="UTF-8" standalone="yes"?>
<Relationships xmlns="http://schemas.openxmlformats.org/package/2006/relationships"><Relationship Id="rId8" Type="http://schemas.microsoft.com/office/2007/relationships/hdphoto" Target="../media/hdphoto42.wdp"/><Relationship Id="rId3" Type="http://schemas.openxmlformats.org/officeDocument/2006/relationships/image" Target="../media/image1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1.wdp"/><Relationship Id="rId5" Type="http://schemas.openxmlformats.org/officeDocument/2006/relationships/image" Target="../media/image57.png"/><Relationship Id="rId4" Type="http://schemas.openxmlformats.org/officeDocument/2006/relationships/image" Target="../media/image5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55.xml.rels><?xml version="1.0" encoding="UTF-8" standalone="yes"?>
<Relationships xmlns="http://schemas.openxmlformats.org/package/2006/relationships"><Relationship Id="rId8" Type="http://schemas.microsoft.com/office/2007/relationships/hdphoto" Target="../media/hdphoto44.wdp"/><Relationship Id="rId3" Type="http://schemas.openxmlformats.org/officeDocument/2006/relationships/image" Target="../media/image1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3.wdp"/><Relationship Id="rId5" Type="http://schemas.openxmlformats.org/officeDocument/2006/relationships/image" Target="../media/image59.png"/><Relationship Id="rId4" Type="http://schemas.openxmlformats.org/officeDocument/2006/relationships/image" Target="../media/image5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57.xml.rels><?xml version="1.0" encoding="UTF-8" standalone="yes"?>
<Relationships xmlns="http://schemas.openxmlformats.org/package/2006/relationships"><Relationship Id="rId8" Type="http://schemas.microsoft.com/office/2007/relationships/hdphoto" Target="../media/hdphoto46.wdp"/><Relationship Id="rId3" Type="http://schemas.openxmlformats.org/officeDocument/2006/relationships/image" Target="../media/image1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5.wdp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58.xml.rels><?xml version="1.0" encoding="UTF-8" standalone="yes"?>
<Relationships xmlns="http://schemas.openxmlformats.org/package/2006/relationships"><Relationship Id="rId8" Type="http://schemas.microsoft.com/office/2007/relationships/hdphoto" Target="../media/hdphoto47.wdp"/><Relationship Id="rId3" Type="http://schemas.openxmlformats.org/officeDocument/2006/relationships/image" Target="../media/image1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5.wdp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61.xml.rels><?xml version="1.0" encoding="UTF-8" standalone="yes"?>
<Relationships xmlns="http://schemas.openxmlformats.org/package/2006/relationships"><Relationship Id="rId8" Type="http://schemas.microsoft.com/office/2007/relationships/hdphoto" Target="../media/hdphoto49.wdp"/><Relationship Id="rId3" Type="http://schemas.openxmlformats.org/officeDocument/2006/relationships/image" Target="../media/image1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8.wdp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62.xml.rels><?xml version="1.0" encoding="UTF-8" standalone="yes"?>
<Relationships xmlns="http://schemas.openxmlformats.org/package/2006/relationships"><Relationship Id="rId8" Type="http://schemas.microsoft.com/office/2007/relationships/hdphoto" Target="../media/hdphoto50.wdp"/><Relationship Id="rId3" Type="http://schemas.openxmlformats.org/officeDocument/2006/relationships/image" Target="../media/image1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8.wdp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63.xml.rels><?xml version="1.0" encoding="UTF-8" standalone="yes"?>
<Relationships xmlns="http://schemas.openxmlformats.org/package/2006/relationships"><Relationship Id="rId8" Type="http://schemas.microsoft.com/office/2007/relationships/hdphoto" Target="../media/hdphoto51.wdp"/><Relationship Id="rId3" Type="http://schemas.openxmlformats.org/officeDocument/2006/relationships/image" Target="../media/image1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8.wdp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64.xml.rels><?xml version="1.0" encoding="UTF-8" standalone="yes"?>
<Relationships xmlns="http://schemas.openxmlformats.org/package/2006/relationships"><Relationship Id="rId8" Type="http://schemas.microsoft.com/office/2007/relationships/hdphoto" Target="../media/hdphoto52.wdp"/><Relationship Id="rId3" Type="http://schemas.openxmlformats.org/officeDocument/2006/relationships/image" Target="../media/image1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8.wdp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66.xml.rels><?xml version="1.0" encoding="UTF-8" standalone="yes"?>
<Relationships xmlns="http://schemas.openxmlformats.org/package/2006/relationships"><Relationship Id="rId8" Type="http://schemas.microsoft.com/office/2007/relationships/hdphoto" Target="../media/hdphoto54.wdp"/><Relationship Id="rId3" Type="http://schemas.openxmlformats.org/officeDocument/2006/relationships/image" Target="../media/image1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3.wdp"/><Relationship Id="rId5" Type="http://schemas.openxmlformats.org/officeDocument/2006/relationships/image" Target="../media/image71.png"/><Relationship Id="rId4" Type="http://schemas.openxmlformats.org/officeDocument/2006/relationships/image" Target="../media/image65.jpeg"/></Relationships>
</file>

<file path=ppt/slides/_rels/slide67.xml.rels><?xml version="1.0" encoding="UTF-8" standalone="yes"?>
<Relationships xmlns="http://schemas.openxmlformats.org/package/2006/relationships"><Relationship Id="rId8" Type="http://schemas.microsoft.com/office/2007/relationships/hdphoto" Target="../media/hdphoto55.wdp"/><Relationship Id="rId3" Type="http://schemas.openxmlformats.org/officeDocument/2006/relationships/image" Target="../media/image1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3.wdp"/><Relationship Id="rId5" Type="http://schemas.openxmlformats.org/officeDocument/2006/relationships/image" Target="../media/image71.png"/><Relationship Id="rId4" Type="http://schemas.openxmlformats.org/officeDocument/2006/relationships/image" Target="../media/image65.jpeg"/></Relationships>
</file>

<file path=ppt/slides/_rels/slide68.xml.rels><?xml version="1.0" encoding="UTF-8" standalone="yes"?>
<Relationships xmlns="http://schemas.openxmlformats.org/package/2006/relationships"><Relationship Id="rId8" Type="http://schemas.microsoft.com/office/2007/relationships/hdphoto" Target="../media/hdphoto56.wdp"/><Relationship Id="rId3" Type="http://schemas.openxmlformats.org/officeDocument/2006/relationships/image" Target="../media/image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3.wdp"/><Relationship Id="rId5" Type="http://schemas.openxmlformats.org/officeDocument/2006/relationships/image" Target="../media/image71.png"/><Relationship Id="rId4" Type="http://schemas.openxmlformats.org/officeDocument/2006/relationships/image" Target="../media/image74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71.xml.rels><?xml version="1.0" encoding="UTF-8" standalone="yes"?>
<Relationships xmlns="http://schemas.openxmlformats.org/package/2006/relationships"><Relationship Id="rId8" Type="http://schemas.microsoft.com/office/2007/relationships/hdphoto" Target="../media/hdphoto58.wdp"/><Relationship Id="rId3" Type="http://schemas.openxmlformats.org/officeDocument/2006/relationships/image" Target="../media/image1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7.wdp"/><Relationship Id="rId5" Type="http://schemas.openxmlformats.org/officeDocument/2006/relationships/image" Target="../media/image76.png"/><Relationship Id="rId4" Type="http://schemas.openxmlformats.org/officeDocument/2006/relationships/image" Target="../media/image74.jpeg"/></Relationships>
</file>

<file path=ppt/slides/_rels/slide72.xml.rels><?xml version="1.0" encoding="UTF-8" standalone="yes"?>
<Relationships xmlns="http://schemas.openxmlformats.org/package/2006/relationships"><Relationship Id="rId8" Type="http://schemas.microsoft.com/office/2007/relationships/hdphoto" Target="../media/hdphoto60.wdp"/><Relationship Id="rId3" Type="http://schemas.openxmlformats.org/officeDocument/2006/relationships/image" Target="../media/image1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9.wdp"/><Relationship Id="rId5" Type="http://schemas.openxmlformats.org/officeDocument/2006/relationships/image" Target="../media/image78.png"/><Relationship Id="rId4" Type="http://schemas.openxmlformats.org/officeDocument/2006/relationships/image" Target="../media/image74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75.xml.rels><?xml version="1.0" encoding="UTF-8" standalone="yes"?>
<Relationships xmlns="http://schemas.openxmlformats.org/package/2006/relationships"><Relationship Id="rId8" Type="http://schemas.microsoft.com/office/2007/relationships/hdphoto" Target="../media/hdphoto62.wdp"/><Relationship Id="rId3" Type="http://schemas.openxmlformats.org/officeDocument/2006/relationships/image" Target="../media/image1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61.wdp"/><Relationship Id="rId5" Type="http://schemas.openxmlformats.org/officeDocument/2006/relationships/image" Target="../media/image80.png"/><Relationship Id="rId4" Type="http://schemas.openxmlformats.org/officeDocument/2006/relationships/image" Target="../media/image74.jpeg"/></Relationships>
</file>

<file path=ppt/slides/_rels/slide76.xml.rels><?xml version="1.0" encoding="UTF-8" standalone="yes"?>
<Relationships xmlns="http://schemas.openxmlformats.org/package/2006/relationships"><Relationship Id="rId8" Type="http://schemas.microsoft.com/office/2007/relationships/hdphoto" Target="../media/hdphoto63.wdp"/><Relationship Id="rId3" Type="http://schemas.openxmlformats.org/officeDocument/2006/relationships/image" Target="../media/image1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61.wdp"/><Relationship Id="rId5" Type="http://schemas.openxmlformats.org/officeDocument/2006/relationships/image" Target="../media/image80.png"/><Relationship Id="rId4" Type="http://schemas.openxmlformats.org/officeDocument/2006/relationships/image" Target="../media/image82.jpeg"/></Relationships>
</file>

<file path=ppt/slides/_rels/slide77.xml.rels><?xml version="1.0" encoding="UTF-8" standalone="yes"?>
<Relationships xmlns="http://schemas.openxmlformats.org/package/2006/relationships"><Relationship Id="rId8" Type="http://schemas.microsoft.com/office/2007/relationships/hdphoto" Target="../media/hdphoto63.wdp"/><Relationship Id="rId3" Type="http://schemas.openxmlformats.org/officeDocument/2006/relationships/image" Target="../media/image1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61.wdp"/><Relationship Id="rId5" Type="http://schemas.openxmlformats.org/officeDocument/2006/relationships/image" Target="../media/image80.png"/><Relationship Id="rId4" Type="http://schemas.openxmlformats.org/officeDocument/2006/relationships/image" Target="../media/image84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64.wdp"/><Relationship Id="rId5" Type="http://schemas.openxmlformats.org/officeDocument/2006/relationships/image" Target="../media/image86.png"/><Relationship Id="rId4" Type="http://schemas.openxmlformats.org/officeDocument/2006/relationships/image" Target="../media/image85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81.xml.rels><?xml version="1.0" encoding="UTF-8" standalone="yes"?>
<Relationships xmlns="http://schemas.openxmlformats.org/package/2006/relationships"><Relationship Id="rId8" Type="http://schemas.microsoft.com/office/2007/relationships/hdphoto" Target="../media/hdphoto66.wdp"/><Relationship Id="rId3" Type="http://schemas.openxmlformats.org/officeDocument/2006/relationships/image" Target="../media/image1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65.wdp"/><Relationship Id="rId5" Type="http://schemas.openxmlformats.org/officeDocument/2006/relationships/image" Target="../media/image87.png"/><Relationship Id="rId4" Type="http://schemas.openxmlformats.org/officeDocument/2006/relationships/image" Target="../media/image74.jpeg"/></Relationships>
</file>

<file path=ppt/slides/_rels/slide82.xml.rels><?xml version="1.0" encoding="UTF-8" standalone="yes"?>
<Relationships xmlns="http://schemas.openxmlformats.org/package/2006/relationships"><Relationship Id="rId8" Type="http://schemas.microsoft.com/office/2007/relationships/hdphoto" Target="../media/hdphoto66.wdp"/><Relationship Id="rId3" Type="http://schemas.openxmlformats.org/officeDocument/2006/relationships/image" Target="../media/image1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65.wdp"/><Relationship Id="rId5" Type="http://schemas.openxmlformats.org/officeDocument/2006/relationships/image" Target="../media/image87.png"/><Relationship Id="rId4" Type="http://schemas.openxmlformats.org/officeDocument/2006/relationships/image" Target="../media/image82.jpeg"/></Relationships>
</file>

<file path=ppt/slides/_rels/slide83.xml.rels><?xml version="1.0" encoding="UTF-8" standalone="yes"?>
<Relationships xmlns="http://schemas.openxmlformats.org/package/2006/relationships"><Relationship Id="rId8" Type="http://schemas.microsoft.com/office/2007/relationships/hdphoto" Target="../media/hdphoto67.wdp"/><Relationship Id="rId3" Type="http://schemas.openxmlformats.org/officeDocument/2006/relationships/image" Target="../media/image1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65.wdp"/><Relationship Id="rId5" Type="http://schemas.openxmlformats.org/officeDocument/2006/relationships/image" Target="../media/image87.png"/><Relationship Id="rId4" Type="http://schemas.openxmlformats.org/officeDocument/2006/relationships/image" Target="../media/image82.jpeg"/></Relationships>
</file>

<file path=ppt/slides/_rels/slide84.xml.rels><?xml version="1.0" encoding="UTF-8" standalone="yes"?>
<Relationships xmlns="http://schemas.openxmlformats.org/package/2006/relationships"><Relationship Id="rId8" Type="http://schemas.microsoft.com/office/2007/relationships/hdphoto" Target="../media/hdphoto68.wdp"/><Relationship Id="rId3" Type="http://schemas.openxmlformats.org/officeDocument/2006/relationships/image" Target="../media/image1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65.wdp"/><Relationship Id="rId5" Type="http://schemas.openxmlformats.org/officeDocument/2006/relationships/image" Target="../media/image87.png"/><Relationship Id="rId4" Type="http://schemas.openxmlformats.org/officeDocument/2006/relationships/image" Target="../media/image82.jpeg"/></Relationships>
</file>

<file path=ppt/slides/_rels/slide85.xml.rels><?xml version="1.0" encoding="UTF-8" standalone="yes"?>
<Relationships xmlns="http://schemas.openxmlformats.org/package/2006/relationships"><Relationship Id="rId8" Type="http://schemas.microsoft.com/office/2007/relationships/hdphoto" Target="../media/hdphoto69.wdp"/><Relationship Id="rId3" Type="http://schemas.openxmlformats.org/officeDocument/2006/relationships/image" Target="../media/image1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65.wdp"/><Relationship Id="rId5" Type="http://schemas.openxmlformats.org/officeDocument/2006/relationships/image" Target="../media/image87.png"/><Relationship Id="rId4" Type="http://schemas.openxmlformats.org/officeDocument/2006/relationships/image" Target="../media/image82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87.xml.rels><?xml version="1.0" encoding="UTF-8" standalone="yes"?>
<Relationships xmlns="http://schemas.openxmlformats.org/package/2006/relationships"><Relationship Id="rId8" Type="http://schemas.microsoft.com/office/2007/relationships/hdphoto" Target="../media/hdphoto71.wdp"/><Relationship Id="rId3" Type="http://schemas.openxmlformats.org/officeDocument/2006/relationships/image" Target="../media/image82.jpe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70.wdp"/><Relationship Id="rId5" Type="http://schemas.openxmlformats.org/officeDocument/2006/relationships/image" Target="../media/image92.png"/><Relationship Id="rId4" Type="http://schemas.openxmlformats.org/officeDocument/2006/relationships/image" Target="../media/image1.png"/></Relationships>
</file>

<file path=ppt/slides/_rels/slide88.xml.rels><?xml version="1.0" encoding="UTF-8" standalone="yes"?>
<Relationships xmlns="http://schemas.openxmlformats.org/package/2006/relationships"><Relationship Id="rId8" Type="http://schemas.microsoft.com/office/2007/relationships/hdphoto" Target="../media/hdphoto72.wdp"/><Relationship Id="rId3" Type="http://schemas.openxmlformats.org/officeDocument/2006/relationships/image" Target="../media/image84.jpe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70.wdp"/><Relationship Id="rId5" Type="http://schemas.openxmlformats.org/officeDocument/2006/relationships/image" Target="../media/image92.png"/><Relationship Id="rId4" Type="http://schemas.openxmlformats.org/officeDocument/2006/relationships/image" Target="../media/image1.png"/></Relationships>
</file>

<file path=ppt/slides/_rels/slide89.xml.rels><?xml version="1.0" encoding="UTF-8" standalone="yes"?>
<Relationships xmlns="http://schemas.openxmlformats.org/package/2006/relationships"><Relationship Id="rId8" Type="http://schemas.microsoft.com/office/2007/relationships/hdphoto" Target="../media/hdphoto73.wdp"/><Relationship Id="rId3" Type="http://schemas.openxmlformats.org/officeDocument/2006/relationships/image" Target="../media/image85.jpe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70.wdp"/><Relationship Id="rId5" Type="http://schemas.openxmlformats.org/officeDocument/2006/relationships/image" Target="../media/image92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2" y="97123"/>
            <a:ext cx="4006575" cy="1148653"/>
          </a:xfrm>
          <a:prstGeom prst="rect">
            <a:avLst/>
          </a:prstGeom>
        </p:spPr>
      </p:pic>
      <p:sp>
        <p:nvSpPr>
          <p:cNvPr id="7" name="כותרת משנה 2">
            <a:extLst>
              <a:ext uri="{FF2B5EF4-FFF2-40B4-BE49-F238E27FC236}">
                <a16:creationId xmlns:a16="http://schemas.microsoft.com/office/drawing/2014/main" id="{A301636A-DA55-45CC-01EB-583E85C7F23F}"/>
              </a:ext>
            </a:extLst>
          </p:cNvPr>
          <p:cNvSpPr txBox="1">
            <a:spLocks/>
          </p:cNvSpPr>
          <p:nvPr/>
        </p:nvSpPr>
        <p:spPr>
          <a:xfrm>
            <a:off x="691442" y="1482725"/>
            <a:ext cx="10809114" cy="2279327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6000" b="1" dirty="0">
                <a:solidFill>
                  <a:srgbClr val="9536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אשכול ב'- </a:t>
            </a:r>
          </a:p>
          <a:p>
            <a:r>
              <a:rPr lang="he-IL" sz="6000" b="1" dirty="0">
                <a:solidFill>
                  <a:srgbClr val="9536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התמצאות </a:t>
            </a:r>
          </a:p>
          <a:p>
            <a:r>
              <a:rPr lang="he-IL" sz="6000" b="1" dirty="0">
                <a:solidFill>
                  <a:srgbClr val="9536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במישור ובמרחב</a:t>
            </a: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A165B51A-1BD1-87A7-C42C-AD28415A32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069" y="356070"/>
            <a:ext cx="2651668" cy="3405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תמונה 8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BC0D973E-AADD-CC0C-3F61-CD3CC35785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>
            <a:off x="0" y="5375275"/>
            <a:ext cx="12192000" cy="1482724"/>
          </a:xfrm>
          <a:prstGeom prst="rect">
            <a:avLst/>
          </a:prstGeom>
        </p:spPr>
      </p:pic>
      <p:sp>
        <p:nvSpPr>
          <p:cNvPr id="11" name="מציין מיקום של כותרת תחתונה 6">
            <a:extLst>
              <a:ext uri="{FF2B5EF4-FFF2-40B4-BE49-F238E27FC236}">
                <a16:creationId xmlns:a16="http://schemas.microsoft.com/office/drawing/2014/main" id="{E65889F1-605D-FE15-7C7D-5A51028C0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5103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81" y="182077"/>
            <a:ext cx="4006575" cy="1148653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2B64F95E-9AC0-429F-0C6D-814D60ABAC27}"/>
              </a:ext>
            </a:extLst>
          </p:cNvPr>
          <p:cNvSpPr txBox="1">
            <a:spLocks/>
          </p:cNvSpPr>
          <p:nvPr/>
        </p:nvSpPr>
        <p:spPr>
          <a:xfrm>
            <a:off x="7829377" y="1420125"/>
            <a:ext cx="4362623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יחידה ראשונה</a:t>
            </a:r>
          </a:p>
        </p:txBody>
      </p:sp>
      <p:sp>
        <p:nvSpPr>
          <p:cNvPr id="6" name="כותרת משנה 2">
            <a:extLst>
              <a:ext uri="{FF2B5EF4-FFF2-40B4-BE49-F238E27FC236}">
                <a16:creationId xmlns:a16="http://schemas.microsoft.com/office/drawing/2014/main" id="{E74CE5C5-0A94-D4A8-5907-D05ECD75636A}"/>
              </a:ext>
            </a:extLst>
          </p:cNvPr>
          <p:cNvSpPr txBox="1">
            <a:spLocks/>
          </p:cNvSpPr>
          <p:nvPr/>
        </p:nvSpPr>
        <p:spPr>
          <a:xfrm>
            <a:off x="3874880" y="2212511"/>
            <a:ext cx="7705187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היקפים של צורות גיאומטריות</a:t>
            </a:r>
          </a:p>
        </p:txBody>
      </p:sp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D4F89C36-B908-3881-868B-00594A09E5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>
            <a:off x="0" y="5375275"/>
            <a:ext cx="12192000" cy="1482724"/>
          </a:xfrm>
          <a:prstGeom prst="rect">
            <a:avLst/>
          </a:prstGeom>
        </p:spPr>
      </p:pic>
      <p:sp>
        <p:nvSpPr>
          <p:cNvPr id="5" name="מציין מיקום של כותרת תחתונה 6">
            <a:extLst>
              <a:ext uri="{FF2B5EF4-FFF2-40B4-BE49-F238E27FC236}">
                <a16:creationId xmlns:a16="http://schemas.microsoft.com/office/drawing/2014/main" id="{BCF401E3-286C-9CDA-9AF7-6CF3A05B9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4" name="כותרת משנה 2">
            <a:extLst>
              <a:ext uri="{FF2B5EF4-FFF2-40B4-BE49-F238E27FC236}">
                <a16:creationId xmlns:a16="http://schemas.microsoft.com/office/drawing/2014/main" id="{338BBD47-19B4-9193-CD06-0BADD3327C60}"/>
              </a:ext>
            </a:extLst>
          </p:cNvPr>
          <p:cNvSpPr txBox="1">
            <a:spLocks/>
          </p:cNvSpPr>
          <p:nvPr/>
        </p:nvSpPr>
        <p:spPr>
          <a:xfrm>
            <a:off x="3874879" y="3007460"/>
            <a:ext cx="7705187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היקף משולשים</a:t>
            </a:r>
          </a:p>
        </p:txBody>
      </p:sp>
      <p:sp>
        <p:nvSpPr>
          <p:cNvPr id="7" name="כותרת משנה 2">
            <a:extLst>
              <a:ext uri="{FF2B5EF4-FFF2-40B4-BE49-F238E27FC236}">
                <a16:creationId xmlns:a16="http://schemas.microsoft.com/office/drawing/2014/main" id="{20B2FFF3-6B47-EDB7-6354-76659D5B98D9}"/>
              </a:ext>
            </a:extLst>
          </p:cNvPr>
          <p:cNvSpPr txBox="1">
            <a:spLocks/>
          </p:cNvSpPr>
          <p:nvPr/>
        </p:nvSpPr>
        <p:spPr>
          <a:xfrm>
            <a:off x="3553603" y="3799846"/>
            <a:ext cx="7705187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dirty="0">
                <a:solidFill>
                  <a:srgbClr val="DD7F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א. היקף משולשים</a:t>
            </a:r>
          </a:p>
        </p:txBody>
      </p:sp>
    </p:spTree>
    <p:extLst>
      <p:ext uri="{BB962C8B-B14F-4D97-AF65-F5344CB8AC3E}">
        <p14:creationId xmlns:p14="http://schemas.microsoft.com/office/powerpoint/2010/main" val="11705020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pic>
        <p:nvPicPr>
          <p:cNvPr id="3" name="תמונה 2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F1095780-43A3-196F-0F24-42D4187C5C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>
            <a:off x="0" y="5375275"/>
            <a:ext cx="12192000" cy="1482724"/>
          </a:xfrm>
          <a:prstGeom prst="rect">
            <a:avLst/>
          </a:prstGeom>
        </p:spPr>
      </p:pic>
      <p:sp>
        <p:nvSpPr>
          <p:cNvPr id="5" name="מציין מיקום של כותרת תחתונה 6">
            <a:extLst>
              <a:ext uri="{FF2B5EF4-FFF2-40B4-BE49-F238E27FC236}">
                <a16:creationId xmlns:a16="http://schemas.microsoft.com/office/drawing/2014/main" id="{3354835E-FBB7-7AFA-9703-F1BD23A4D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4" name="כותרת משנה 2">
            <a:extLst>
              <a:ext uri="{FF2B5EF4-FFF2-40B4-BE49-F238E27FC236}">
                <a16:creationId xmlns:a16="http://schemas.microsoft.com/office/drawing/2014/main" id="{CA3E47E4-5385-F7F2-02C7-BD0533A25C23}"/>
              </a:ext>
            </a:extLst>
          </p:cNvPr>
          <p:cNvSpPr txBox="1">
            <a:spLocks/>
          </p:cNvSpPr>
          <p:nvPr/>
        </p:nvSpPr>
        <p:spPr>
          <a:xfrm>
            <a:off x="2336799" y="2405881"/>
            <a:ext cx="778853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6000" b="1" dirty="0">
                <a:solidFill>
                  <a:srgbClr val="D52E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דוגמה פתורה</a:t>
            </a:r>
            <a:endParaRPr lang="he-IL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כותרת משנה 2">
            <a:extLst>
              <a:ext uri="{FF2B5EF4-FFF2-40B4-BE49-F238E27FC236}">
                <a16:creationId xmlns:a16="http://schemas.microsoft.com/office/drawing/2014/main" id="{EEBFCDEC-EE89-95FA-8EEB-DF978B421D2E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עמוד 5</a:t>
            </a:r>
          </a:p>
        </p:txBody>
      </p:sp>
    </p:spTree>
    <p:extLst>
      <p:ext uri="{BB962C8B-B14F-4D97-AF65-F5344CB8AC3E}">
        <p14:creationId xmlns:p14="http://schemas.microsoft.com/office/powerpoint/2010/main" val="19825958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4A8E4C1F-E78C-3E4F-F95A-711280B331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52763" y="3802178"/>
            <a:ext cx="8839966" cy="1097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6F8C4625-614B-EE9F-0562-FCFE63C497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52763" y="1411105"/>
            <a:ext cx="8839966" cy="18645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2872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81" y="182077"/>
            <a:ext cx="4006575" cy="1148653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2B64F95E-9AC0-429F-0C6D-814D60ABAC27}"/>
              </a:ext>
            </a:extLst>
          </p:cNvPr>
          <p:cNvSpPr txBox="1">
            <a:spLocks/>
          </p:cNvSpPr>
          <p:nvPr/>
        </p:nvSpPr>
        <p:spPr>
          <a:xfrm>
            <a:off x="7829377" y="1420125"/>
            <a:ext cx="4362623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יחידה ראשונה</a:t>
            </a:r>
          </a:p>
        </p:txBody>
      </p:sp>
      <p:sp>
        <p:nvSpPr>
          <p:cNvPr id="6" name="כותרת משנה 2">
            <a:extLst>
              <a:ext uri="{FF2B5EF4-FFF2-40B4-BE49-F238E27FC236}">
                <a16:creationId xmlns:a16="http://schemas.microsoft.com/office/drawing/2014/main" id="{E74CE5C5-0A94-D4A8-5907-D05ECD75636A}"/>
              </a:ext>
            </a:extLst>
          </p:cNvPr>
          <p:cNvSpPr txBox="1">
            <a:spLocks/>
          </p:cNvSpPr>
          <p:nvPr/>
        </p:nvSpPr>
        <p:spPr>
          <a:xfrm>
            <a:off x="3874880" y="2212511"/>
            <a:ext cx="7705187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היקפים של צורות גיאומטריות</a:t>
            </a:r>
          </a:p>
        </p:txBody>
      </p:sp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D4F89C36-B908-3881-868B-00594A09E5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>
            <a:off x="0" y="5375275"/>
            <a:ext cx="12192000" cy="1482724"/>
          </a:xfrm>
          <a:prstGeom prst="rect">
            <a:avLst/>
          </a:prstGeom>
        </p:spPr>
      </p:pic>
      <p:sp>
        <p:nvSpPr>
          <p:cNvPr id="5" name="מציין מיקום של כותרת תחתונה 6">
            <a:extLst>
              <a:ext uri="{FF2B5EF4-FFF2-40B4-BE49-F238E27FC236}">
                <a16:creationId xmlns:a16="http://schemas.microsoft.com/office/drawing/2014/main" id="{BCF401E3-286C-9CDA-9AF7-6CF3A05B9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4" name="כותרת משנה 2">
            <a:extLst>
              <a:ext uri="{FF2B5EF4-FFF2-40B4-BE49-F238E27FC236}">
                <a16:creationId xmlns:a16="http://schemas.microsoft.com/office/drawing/2014/main" id="{338BBD47-19B4-9193-CD06-0BADD3327C60}"/>
              </a:ext>
            </a:extLst>
          </p:cNvPr>
          <p:cNvSpPr txBox="1">
            <a:spLocks/>
          </p:cNvSpPr>
          <p:nvPr/>
        </p:nvSpPr>
        <p:spPr>
          <a:xfrm>
            <a:off x="3874879" y="3007460"/>
            <a:ext cx="7705187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היקף משולשים</a:t>
            </a:r>
          </a:p>
        </p:txBody>
      </p:sp>
      <p:sp>
        <p:nvSpPr>
          <p:cNvPr id="7" name="כותרת משנה 2">
            <a:extLst>
              <a:ext uri="{FF2B5EF4-FFF2-40B4-BE49-F238E27FC236}">
                <a16:creationId xmlns:a16="http://schemas.microsoft.com/office/drawing/2014/main" id="{20B2FFF3-6B47-EDB7-6354-76659D5B98D9}"/>
              </a:ext>
            </a:extLst>
          </p:cNvPr>
          <p:cNvSpPr txBox="1">
            <a:spLocks/>
          </p:cNvSpPr>
          <p:nvPr/>
        </p:nvSpPr>
        <p:spPr>
          <a:xfrm>
            <a:off x="3565960" y="3796827"/>
            <a:ext cx="7705187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dirty="0">
                <a:solidFill>
                  <a:srgbClr val="DD7F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ב. משפט פיתגורס</a:t>
            </a:r>
          </a:p>
        </p:txBody>
      </p:sp>
    </p:spTree>
    <p:extLst>
      <p:ext uri="{BB962C8B-B14F-4D97-AF65-F5344CB8AC3E}">
        <p14:creationId xmlns:p14="http://schemas.microsoft.com/office/powerpoint/2010/main" val="17969936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503104D5-1F65-7DF3-8C27-C086131084E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48936"/>
          <a:stretch/>
        </p:blipFill>
        <p:spPr>
          <a:xfrm>
            <a:off x="2266256" y="1899536"/>
            <a:ext cx="8870449" cy="25488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270344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503104D5-1F65-7DF3-8C27-C086131084E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59234" b="1004"/>
          <a:stretch/>
        </p:blipFill>
        <p:spPr>
          <a:xfrm>
            <a:off x="2117975" y="1099749"/>
            <a:ext cx="8870449" cy="19847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2F864828-290E-E4AF-A112-5E9BC8BCC0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22802" y="3473484"/>
            <a:ext cx="8565622" cy="2461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86293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0ECE97A9-D2ED-4667-8D41-428DCC9EF8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49107" y="118017"/>
            <a:ext cx="9243861" cy="3040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F3F84B7E-6095-643C-6A34-36F62A4AF2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34797" y="3432616"/>
            <a:ext cx="9358171" cy="33073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תמונה 15">
            <a:hlinkClick r:id="rId9"/>
            <a:extLst>
              <a:ext uri="{FF2B5EF4-FFF2-40B4-BE49-F238E27FC236}">
                <a16:creationId xmlns:a16="http://schemas.microsoft.com/office/drawing/2014/main" id="{AAC3600E-7D2E-25D2-D01E-C47E96A576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54352" t="57116" r="36273" b="15610"/>
          <a:stretch/>
        </p:blipFill>
        <p:spPr>
          <a:xfrm>
            <a:off x="7525265" y="5280342"/>
            <a:ext cx="877330" cy="9020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תמונה 16">
            <a:hlinkClick r:id="rId10"/>
            <a:extLst>
              <a:ext uri="{FF2B5EF4-FFF2-40B4-BE49-F238E27FC236}">
                <a16:creationId xmlns:a16="http://schemas.microsoft.com/office/drawing/2014/main" id="{ABA2297F-ED63-09FE-DCB5-CC8CCD74620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72726" r="90625"/>
          <a:stretch/>
        </p:blipFill>
        <p:spPr>
          <a:xfrm>
            <a:off x="2434797" y="5837940"/>
            <a:ext cx="877331" cy="9020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4335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pic>
        <p:nvPicPr>
          <p:cNvPr id="3" name="תמונה 2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F1095780-43A3-196F-0F24-42D4187C5C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>
            <a:off x="0" y="5375275"/>
            <a:ext cx="12192000" cy="1482724"/>
          </a:xfrm>
          <a:prstGeom prst="rect">
            <a:avLst/>
          </a:prstGeom>
        </p:spPr>
      </p:pic>
      <p:sp>
        <p:nvSpPr>
          <p:cNvPr id="5" name="מציין מיקום של כותרת תחתונה 6">
            <a:extLst>
              <a:ext uri="{FF2B5EF4-FFF2-40B4-BE49-F238E27FC236}">
                <a16:creationId xmlns:a16="http://schemas.microsoft.com/office/drawing/2014/main" id="{3354835E-FBB7-7AFA-9703-F1BD23A4D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4" name="כותרת משנה 2">
            <a:extLst>
              <a:ext uri="{FF2B5EF4-FFF2-40B4-BE49-F238E27FC236}">
                <a16:creationId xmlns:a16="http://schemas.microsoft.com/office/drawing/2014/main" id="{CA3E47E4-5385-F7F2-02C7-BD0533A25C23}"/>
              </a:ext>
            </a:extLst>
          </p:cNvPr>
          <p:cNvSpPr txBox="1">
            <a:spLocks/>
          </p:cNvSpPr>
          <p:nvPr/>
        </p:nvSpPr>
        <p:spPr>
          <a:xfrm>
            <a:off x="2336799" y="2405881"/>
            <a:ext cx="778853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6000" b="1" dirty="0">
                <a:solidFill>
                  <a:srgbClr val="D52E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דוגמאות פתורות</a:t>
            </a:r>
            <a:endParaRPr lang="he-IL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כותרת משנה 2">
            <a:extLst>
              <a:ext uri="{FF2B5EF4-FFF2-40B4-BE49-F238E27FC236}">
                <a16:creationId xmlns:a16="http://schemas.microsoft.com/office/drawing/2014/main" id="{EEBFCDEC-EE89-95FA-8EEB-DF978B421D2E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עמודים 8-9</a:t>
            </a:r>
          </a:p>
        </p:txBody>
      </p:sp>
    </p:spTree>
    <p:extLst>
      <p:ext uri="{BB962C8B-B14F-4D97-AF65-F5344CB8AC3E}">
        <p14:creationId xmlns:p14="http://schemas.microsoft.com/office/powerpoint/2010/main" val="2772056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840FA733-F9EB-60F4-4BF4-47FD2729D0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63973"/>
          <a:stretch/>
        </p:blipFill>
        <p:spPr>
          <a:xfrm>
            <a:off x="3233075" y="206184"/>
            <a:ext cx="8740897" cy="14496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4CA7FBEB-DFF9-AFD1-755A-030314C8A7B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45240"/>
          <a:stretch/>
        </p:blipFill>
        <p:spPr>
          <a:xfrm>
            <a:off x="3233075" y="2026508"/>
            <a:ext cx="8740897" cy="2203384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60331FF0-734D-B525-705E-11A711CB9D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56275" y="4374729"/>
            <a:ext cx="7117697" cy="179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695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EC701139-B26A-B94C-3829-8A7B997B3B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74118"/>
          <a:stretch/>
        </p:blipFill>
        <p:spPr>
          <a:xfrm>
            <a:off x="3058349" y="259811"/>
            <a:ext cx="8954276" cy="11735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AAC5CF47-DED8-45E8-FD1C-3BFF3742FA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37055"/>
          <a:stretch/>
        </p:blipFill>
        <p:spPr>
          <a:xfrm>
            <a:off x="2693900" y="2001954"/>
            <a:ext cx="8954276" cy="2854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60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81" y="182077"/>
            <a:ext cx="4006575" cy="1148653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2B64F95E-9AC0-429F-0C6D-814D60ABAC27}"/>
              </a:ext>
            </a:extLst>
          </p:cNvPr>
          <p:cNvSpPr txBox="1">
            <a:spLocks/>
          </p:cNvSpPr>
          <p:nvPr/>
        </p:nvSpPr>
        <p:spPr>
          <a:xfrm>
            <a:off x="7829377" y="1420125"/>
            <a:ext cx="4362623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יחידה ראשונה</a:t>
            </a:r>
          </a:p>
        </p:txBody>
      </p:sp>
      <p:sp>
        <p:nvSpPr>
          <p:cNvPr id="6" name="כותרת משנה 2">
            <a:extLst>
              <a:ext uri="{FF2B5EF4-FFF2-40B4-BE49-F238E27FC236}">
                <a16:creationId xmlns:a16="http://schemas.microsoft.com/office/drawing/2014/main" id="{E74CE5C5-0A94-D4A8-5907-D05ECD75636A}"/>
              </a:ext>
            </a:extLst>
          </p:cNvPr>
          <p:cNvSpPr txBox="1">
            <a:spLocks/>
          </p:cNvSpPr>
          <p:nvPr/>
        </p:nvSpPr>
        <p:spPr>
          <a:xfrm>
            <a:off x="3874880" y="2212511"/>
            <a:ext cx="7705187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היקפים של צורות גיאומטריות</a:t>
            </a:r>
          </a:p>
        </p:txBody>
      </p:sp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D4F89C36-B908-3881-868B-00594A09E5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>
            <a:off x="0" y="5375275"/>
            <a:ext cx="12192000" cy="1482724"/>
          </a:xfrm>
          <a:prstGeom prst="rect">
            <a:avLst/>
          </a:prstGeom>
        </p:spPr>
      </p:pic>
      <p:sp>
        <p:nvSpPr>
          <p:cNvPr id="5" name="מציין מיקום של כותרת תחתונה 6">
            <a:extLst>
              <a:ext uri="{FF2B5EF4-FFF2-40B4-BE49-F238E27FC236}">
                <a16:creationId xmlns:a16="http://schemas.microsoft.com/office/drawing/2014/main" id="{BCF401E3-286C-9CDA-9AF7-6CF3A05B9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2820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7527E504-AABA-1721-EC11-04B5EBD929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9175" y="1412946"/>
            <a:ext cx="10036410" cy="351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8679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81" y="182077"/>
            <a:ext cx="4006575" cy="1148653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2B64F95E-9AC0-429F-0C6D-814D60ABAC27}"/>
              </a:ext>
            </a:extLst>
          </p:cNvPr>
          <p:cNvSpPr txBox="1">
            <a:spLocks/>
          </p:cNvSpPr>
          <p:nvPr/>
        </p:nvSpPr>
        <p:spPr>
          <a:xfrm>
            <a:off x="7829377" y="1420125"/>
            <a:ext cx="4362623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יחידה ראשונה</a:t>
            </a:r>
          </a:p>
        </p:txBody>
      </p:sp>
      <p:sp>
        <p:nvSpPr>
          <p:cNvPr id="6" name="כותרת משנה 2">
            <a:extLst>
              <a:ext uri="{FF2B5EF4-FFF2-40B4-BE49-F238E27FC236}">
                <a16:creationId xmlns:a16="http://schemas.microsoft.com/office/drawing/2014/main" id="{E74CE5C5-0A94-D4A8-5907-D05ECD75636A}"/>
              </a:ext>
            </a:extLst>
          </p:cNvPr>
          <p:cNvSpPr txBox="1">
            <a:spLocks/>
          </p:cNvSpPr>
          <p:nvPr/>
        </p:nvSpPr>
        <p:spPr>
          <a:xfrm>
            <a:off x="3874880" y="2212511"/>
            <a:ext cx="7705187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היקפים של צורות גיאומטריות</a:t>
            </a:r>
          </a:p>
        </p:txBody>
      </p:sp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D4F89C36-B908-3881-868B-00594A09E5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>
            <a:off x="0" y="5375275"/>
            <a:ext cx="12192000" cy="1482724"/>
          </a:xfrm>
          <a:prstGeom prst="rect">
            <a:avLst/>
          </a:prstGeom>
        </p:spPr>
      </p:pic>
      <p:sp>
        <p:nvSpPr>
          <p:cNvPr id="5" name="מציין מיקום של כותרת תחתונה 6">
            <a:extLst>
              <a:ext uri="{FF2B5EF4-FFF2-40B4-BE49-F238E27FC236}">
                <a16:creationId xmlns:a16="http://schemas.microsoft.com/office/drawing/2014/main" id="{BCF401E3-286C-9CDA-9AF7-6CF3A05B9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4" name="כותרת משנה 2">
            <a:extLst>
              <a:ext uri="{FF2B5EF4-FFF2-40B4-BE49-F238E27FC236}">
                <a16:creationId xmlns:a16="http://schemas.microsoft.com/office/drawing/2014/main" id="{338BBD47-19B4-9193-CD06-0BADD3327C60}"/>
              </a:ext>
            </a:extLst>
          </p:cNvPr>
          <p:cNvSpPr txBox="1">
            <a:spLocks/>
          </p:cNvSpPr>
          <p:nvPr/>
        </p:nvSpPr>
        <p:spPr>
          <a:xfrm>
            <a:off x="3874879" y="3007460"/>
            <a:ext cx="7705187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היקף משולשים</a:t>
            </a:r>
          </a:p>
        </p:txBody>
      </p:sp>
      <p:sp>
        <p:nvSpPr>
          <p:cNvPr id="7" name="כותרת משנה 2">
            <a:extLst>
              <a:ext uri="{FF2B5EF4-FFF2-40B4-BE49-F238E27FC236}">
                <a16:creationId xmlns:a16="http://schemas.microsoft.com/office/drawing/2014/main" id="{20B2FFF3-6B47-EDB7-6354-76659D5B98D9}"/>
              </a:ext>
            </a:extLst>
          </p:cNvPr>
          <p:cNvSpPr txBox="1">
            <a:spLocks/>
          </p:cNvSpPr>
          <p:nvPr/>
        </p:nvSpPr>
        <p:spPr>
          <a:xfrm>
            <a:off x="1324947" y="3799846"/>
            <a:ext cx="836730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dirty="0">
                <a:solidFill>
                  <a:srgbClr val="DD7F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ג. היקף משולשים עם משפט פיתגורס</a:t>
            </a:r>
          </a:p>
        </p:txBody>
      </p:sp>
    </p:spTree>
    <p:extLst>
      <p:ext uri="{BB962C8B-B14F-4D97-AF65-F5344CB8AC3E}">
        <p14:creationId xmlns:p14="http://schemas.microsoft.com/office/powerpoint/2010/main" val="6879662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pic>
        <p:nvPicPr>
          <p:cNvPr id="3" name="תמונה 2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F1095780-43A3-196F-0F24-42D4187C5C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>
            <a:off x="0" y="5375275"/>
            <a:ext cx="12192000" cy="1482724"/>
          </a:xfrm>
          <a:prstGeom prst="rect">
            <a:avLst/>
          </a:prstGeom>
        </p:spPr>
      </p:pic>
      <p:sp>
        <p:nvSpPr>
          <p:cNvPr id="5" name="מציין מיקום של כותרת תחתונה 6">
            <a:extLst>
              <a:ext uri="{FF2B5EF4-FFF2-40B4-BE49-F238E27FC236}">
                <a16:creationId xmlns:a16="http://schemas.microsoft.com/office/drawing/2014/main" id="{3354835E-FBB7-7AFA-9703-F1BD23A4D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4" name="כותרת משנה 2">
            <a:extLst>
              <a:ext uri="{FF2B5EF4-FFF2-40B4-BE49-F238E27FC236}">
                <a16:creationId xmlns:a16="http://schemas.microsoft.com/office/drawing/2014/main" id="{CA3E47E4-5385-F7F2-02C7-BD0533A25C23}"/>
              </a:ext>
            </a:extLst>
          </p:cNvPr>
          <p:cNvSpPr txBox="1">
            <a:spLocks/>
          </p:cNvSpPr>
          <p:nvPr/>
        </p:nvSpPr>
        <p:spPr>
          <a:xfrm>
            <a:off x="2336799" y="2405881"/>
            <a:ext cx="778853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6000" b="1" dirty="0">
                <a:solidFill>
                  <a:srgbClr val="D52E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דוגמה פתורה</a:t>
            </a:r>
            <a:endParaRPr lang="he-IL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כותרת משנה 2">
            <a:extLst>
              <a:ext uri="{FF2B5EF4-FFF2-40B4-BE49-F238E27FC236}">
                <a16:creationId xmlns:a16="http://schemas.microsoft.com/office/drawing/2014/main" id="{EEBFCDEC-EE89-95FA-8EEB-DF978B421D2E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עמודים 10-11</a:t>
            </a:r>
          </a:p>
        </p:txBody>
      </p:sp>
    </p:spTree>
    <p:extLst>
      <p:ext uri="{BB962C8B-B14F-4D97-AF65-F5344CB8AC3E}">
        <p14:creationId xmlns:p14="http://schemas.microsoft.com/office/powerpoint/2010/main" val="12108017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15BFE286-1B02-CB84-3F5F-543304CBEF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98550" y="268368"/>
            <a:ext cx="8481795" cy="1897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מלבן 7">
            <a:extLst>
              <a:ext uri="{FF2B5EF4-FFF2-40B4-BE49-F238E27FC236}">
                <a16:creationId xmlns:a16="http://schemas.microsoft.com/office/drawing/2014/main" id="{D5849C8C-78C2-41C6-19E3-91FE21D72BF8}"/>
              </a:ext>
            </a:extLst>
          </p:cNvPr>
          <p:cNvSpPr/>
          <p:nvPr/>
        </p:nvSpPr>
        <p:spPr>
          <a:xfrm>
            <a:off x="8625016" y="1445741"/>
            <a:ext cx="3311611" cy="6796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1" name="תמונה 10">
            <a:extLst>
              <a:ext uri="{FF2B5EF4-FFF2-40B4-BE49-F238E27FC236}">
                <a16:creationId xmlns:a16="http://schemas.microsoft.com/office/drawing/2014/main" id="{08400048-9956-2170-90BA-B3CEA8A0DD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r="5616" b="60149"/>
          <a:stretch/>
        </p:blipFill>
        <p:spPr>
          <a:xfrm>
            <a:off x="5116137" y="2413510"/>
            <a:ext cx="6437432" cy="166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155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15BFE286-1B02-CB84-3F5F-543304CBEF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98550" y="268368"/>
            <a:ext cx="8481795" cy="1897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מלבן 7">
            <a:extLst>
              <a:ext uri="{FF2B5EF4-FFF2-40B4-BE49-F238E27FC236}">
                <a16:creationId xmlns:a16="http://schemas.microsoft.com/office/drawing/2014/main" id="{D5849C8C-78C2-41C6-19E3-91FE21D72BF8}"/>
              </a:ext>
            </a:extLst>
          </p:cNvPr>
          <p:cNvSpPr/>
          <p:nvPr/>
        </p:nvSpPr>
        <p:spPr>
          <a:xfrm>
            <a:off x="8625016" y="1785551"/>
            <a:ext cx="3311611" cy="3398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1" name="תמונה 10">
            <a:extLst>
              <a:ext uri="{FF2B5EF4-FFF2-40B4-BE49-F238E27FC236}">
                <a16:creationId xmlns:a16="http://schemas.microsoft.com/office/drawing/2014/main" id="{08400048-9956-2170-90BA-B3CEA8A0DD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41626" r="5616"/>
          <a:stretch/>
        </p:blipFill>
        <p:spPr>
          <a:xfrm>
            <a:off x="5165564" y="2583297"/>
            <a:ext cx="6437432" cy="2437762"/>
          </a:xfrm>
          <a:prstGeom prst="rect">
            <a:avLst/>
          </a:prstGeom>
        </p:spPr>
      </p:pic>
      <p:sp>
        <p:nvSpPr>
          <p:cNvPr id="3" name="מלבן 2">
            <a:extLst>
              <a:ext uri="{FF2B5EF4-FFF2-40B4-BE49-F238E27FC236}">
                <a16:creationId xmlns:a16="http://schemas.microsoft.com/office/drawing/2014/main" id="{D34F970F-2243-D6AC-8517-91B5BCEAB56E}"/>
              </a:ext>
            </a:extLst>
          </p:cNvPr>
          <p:cNvSpPr/>
          <p:nvPr/>
        </p:nvSpPr>
        <p:spPr>
          <a:xfrm>
            <a:off x="8625016" y="1105930"/>
            <a:ext cx="3311611" cy="3398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06837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15BFE286-1B02-CB84-3F5F-543304CBEF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98550" y="268368"/>
            <a:ext cx="8481795" cy="1897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מלבן 2">
            <a:extLst>
              <a:ext uri="{FF2B5EF4-FFF2-40B4-BE49-F238E27FC236}">
                <a16:creationId xmlns:a16="http://schemas.microsoft.com/office/drawing/2014/main" id="{D34F970F-2243-D6AC-8517-91B5BCEAB56E}"/>
              </a:ext>
            </a:extLst>
          </p:cNvPr>
          <p:cNvSpPr/>
          <p:nvPr/>
        </p:nvSpPr>
        <p:spPr>
          <a:xfrm>
            <a:off x="8625016" y="1105930"/>
            <a:ext cx="3311611" cy="6610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17D78A02-5DC0-A2F0-454C-313888EC4A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41615" y="2604578"/>
            <a:ext cx="3421677" cy="164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205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pic>
        <p:nvPicPr>
          <p:cNvPr id="3" name="תמונה 2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F1095780-43A3-196F-0F24-42D4187C5C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>
            <a:off x="0" y="5375275"/>
            <a:ext cx="12192000" cy="1482724"/>
          </a:xfrm>
          <a:prstGeom prst="rect">
            <a:avLst/>
          </a:prstGeom>
        </p:spPr>
      </p:pic>
      <p:sp>
        <p:nvSpPr>
          <p:cNvPr id="5" name="מציין מיקום של כותרת תחתונה 6">
            <a:extLst>
              <a:ext uri="{FF2B5EF4-FFF2-40B4-BE49-F238E27FC236}">
                <a16:creationId xmlns:a16="http://schemas.microsoft.com/office/drawing/2014/main" id="{3354835E-FBB7-7AFA-9703-F1BD23A4D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4" name="כותרת משנה 2">
            <a:extLst>
              <a:ext uri="{FF2B5EF4-FFF2-40B4-BE49-F238E27FC236}">
                <a16:creationId xmlns:a16="http://schemas.microsoft.com/office/drawing/2014/main" id="{CA3E47E4-5385-F7F2-02C7-BD0533A25C23}"/>
              </a:ext>
            </a:extLst>
          </p:cNvPr>
          <p:cNvSpPr txBox="1">
            <a:spLocks/>
          </p:cNvSpPr>
          <p:nvPr/>
        </p:nvSpPr>
        <p:spPr>
          <a:xfrm>
            <a:off x="2336799" y="2405881"/>
            <a:ext cx="778853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6000" b="1" dirty="0">
                <a:solidFill>
                  <a:srgbClr val="D52E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דוגמה פתורה</a:t>
            </a:r>
            <a:endParaRPr lang="he-IL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כותרת משנה 2">
            <a:extLst>
              <a:ext uri="{FF2B5EF4-FFF2-40B4-BE49-F238E27FC236}">
                <a16:creationId xmlns:a16="http://schemas.microsoft.com/office/drawing/2014/main" id="{EEBFCDEC-EE89-95FA-8EEB-DF978B421D2E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עמוד 12</a:t>
            </a:r>
          </a:p>
        </p:txBody>
      </p:sp>
    </p:spTree>
    <p:extLst>
      <p:ext uri="{BB962C8B-B14F-4D97-AF65-F5344CB8AC3E}">
        <p14:creationId xmlns:p14="http://schemas.microsoft.com/office/powerpoint/2010/main" val="17408219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3" name="מלבן 2">
            <a:extLst>
              <a:ext uri="{FF2B5EF4-FFF2-40B4-BE49-F238E27FC236}">
                <a16:creationId xmlns:a16="http://schemas.microsoft.com/office/drawing/2014/main" id="{D34F970F-2243-D6AC-8517-91B5BCEAB56E}"/>
              </a:ext>
            </a:extLst>
          </p:cNvPr>
          <p:cNvSpPr/>
          <p:nvPr/>
        </p:nvSpPr>
        <p:spPr>
          <a:xfrm>
            <a:off x="8625016" y="1105930"/>
            <a:ext cx="3311611" cy="6610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id="{11234DD4-1E4F-6A6D-25B0-A5D98C195A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53093" y="2107244"/>
            <a:ext cx="9099068" cy="22480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תמונה 8">
            <a:hlinkClick r:id="rId7"/>
            <a:extLst>
              <a:ext uri="{FF2B5EF4-FFF2-40B4-BE49-F238E27FC236}">
                <a16:creationId xmlns:a16="http://schemas.microsoft.com/office/drawing/2014/main" id="{4B2FD62B-D320-8240-862D-0D9F524627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3157" t="57237" r="66930"/>
          <a:stretch/>
        </p:blipFill>
        <p:spPr>
          <a:xfrm>
            <a:off x="4164226" y="3321503"/>
            <a:ext cx="902043" cy="961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25817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3" name="מלבן 2">
            <a:extLst>
              <a:ext uri="{FF2B5EF4-FFF2-40B4-BE49-F238E27FC236}">
                <a16:creationId xmlns:a16="http://schemas.microsoft.com/office/drawing/2014/main" id="{D34F970F-2243-D6AC-8517-91B5BCEAB56E}"/>
              </a:ext>
            </a:extLst>
          </p:cNvPr>
          <p:cNvSpPr/>
          <p:nvPr/>
        </p:nvSpPr>
        <p:spPr>
          <a:xfrm>
            <a:off x="8625016" y="1105930"/>
            <a:ext cx="3311611" cy="6610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36544CB9-945F-5C1A-55E4-A84AC95F1E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3003" y="236219"/>
            <a:ext cx="8123624" cy="24005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מלבן 6">
            <a:extLst>
              <a:ext uri="{FF2B5EF4-FFF2-40B4-BE49-F238E27FC236}">
                <a16:creationId xmlns:a16="http://schemas.microsoft.com/office/drawing/2014/main" id="{3B662F27-0D84-FA19-1A31-F05EBA0F4E0A}"/>
              </a:ext>
            </a:extLst>
          </p:cNvPr>
          <p:cNvSpPr/>
          <p:nvPr/>
        </p:nvSpPr>
        <p:spPr>
          <a:xfrm>
            <a:off x="8600302" y="1821180"/>
            <a:ext cx="3311611" cy="7784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1" name="תמונה 10">
            <a:extLst>
              <a:ext uri="{FF2B5EF4-FFF2-40B4-BE49-F238E27FC236}">
                <a16:creationId xmlns:a16="http://schemas.microsoft.com/office/drawing/2014/main" id="{D22C7643-61A6-C26F-BB2C-0515D638102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r="5411" b="30082"/>
          <a:stretch/>
        </p:blipFill>
        <p:spPr>
          <a:xfrm>
            <a:off x="3942554" y="2976056"/>
            <a:ext cx="7561587" cy="2776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544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3" name="מלבן 2">
            <a:extLst>
              <a:ext uri="{FF2B5EF4-FFF2-40B4-BE49-F238E27FC236}">
                <a16:creationId xmlns:a16="http://schemas.microsoft.com/office/drawing/2014/main" id="{D34F970F-2243-D6AC-8517-91B5BCEAB56E}"/>
              </a:ext>
            </a:extLst>
          </p:cNvPr>
          <p:cNvSpPr/>
          <p:nvPr/>
        </p:nvSpPr>
        <p:spPr>
          <a:xfrm>
            <a:off x="8625016" y="1105930"/>
            <a:ext cx="3311611" cy="6610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36544CB9-945F-5C1A-55E4-A84AC95F1E8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18482"/>
          <a:stretch/>
        </p:blipFill>
        <p:spPr>
          <a:xfrm>
            <a:off x="3813003" y="236219"/>
            <a:ext cx="8123624" cy="1956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מלבן 6">
            <a:extLst>
              <a:ext uri="{FF2B5EF4-FFF2-40B4-BE49-F238E27FC236}">
                <a16:creationId xmlns:a16="http://schemas.microsoft.com/office/drawing/2014/main" id="{3B662F27-0D84-FA19-1A31-F05EBA0F4E0A}"/>
              </a:ext>
            </a:extLst>
          </p:cNvPr>
          <p:cNvSpPr/>
          <p:nvPr/>
        </p:nvSpPr>
        <p:spPr>
          <a:xfrm>
            <a:off x="6783860" y="1547443"/>
            <a:ext cx="5128054" cy="2195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1" name="תמונה 10">
            <a:extLst>
              <a:ext uri="{FF2B5EF4-FFF2-40B4-BE49-F238E27FC236}">
                <a16:creationId xmlns:a16="http://schemas.microsoft.com/office/drawing/2014/main" id="{D22C7643-61A6-C26F-BB2C-0515D638102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5139" t="69919" r="5411" b="-263"/>
          <a:stretch/>
        </p:blipFill>
        <p:spPr>
          <a:xfrm>
            <a:off x="5111576" y="2329248"/>
            <a:ext cx="6351373" cy="1204784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EBA9B742-B30F-4132-0749-C2BFAED8D31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83847"/>
          <a:stretch/>
        </p:blipFill>
        <p:spPr>
          <a:xfrm>
            <a:off x="3788290" y="3744186"/>
            <a:ext cx="8123624" cy="387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EDAD69E5-F8C2-2D80-3ECC-D023732E87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06556" y="4349351"/>
            <a:ext cx="5456393" cy="230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631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משנה 2">
            <a:extLst>
              <a:ext uri="{FF2B5EF4-FFF2-40B4-BE49-F238E27FC236}">
                <a16:creationId xmlns:a16="http://schemas.microsoft.com/office/drawing/2014/main" id="{A915D72C-8E67-FE9E-929D-D19EA78FBC0B}"/>
              </a:ext>
            </a:extLst>
          </p:cNvPr>
          <p:cNvSpPr txBox="1">
            <a:spLocks/>
          </p:cNvSpPr>
          <p:nvPr/>
        </p:nvSpPr>
        <p:spPr>
          <a:xfrm>
            <a:off x="2336799" y="2405881"/>
            <a:ext cx="778853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6000" b="1">
                <a:solidFill>
                  <a:srgbClr val="D52E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משימת פתיחה</a:t>
            </a:r>
          </a:p>
          <a:p>
            <a:r>
              <a:rPr lang="he-IL" sz="3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עמוד 2</a:t>
            </a:r>
          </a:p>
        </p:txBody>
      </p:sp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1301994E-8ECA-4B71-557E-596B3CD99B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6077" y="1831813"/>
            <a:ext cx="1409894" cy="1597187"/>
          </a:xfrm>
          <a:prstGeom prst="rect">
            <a:avLst/>
          </a:prstGeom>
        </p:spPr>
      </p:pic>
      <p:pic>
        <p:nvPicPr>
          <p:cNvPr id="3" name="תמונה 2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F1095780-43A3-196F-0F24-42D4187C5CE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>
            <a:off x="0" y="5375275"/>
            <a:ext cx="12192000" cy="1482724"/>
          </a:xfrm>
          <a:prstGeom prst="rect">
            <a:avLst/>
          </a:prstGeom>
        </p:spPr>
      </p:pic>
      <p:sp>
        <p:nvSpPr>
          <p:cNvPr id="5" name="מציין מיקום של כותרת תחתונה 6">
            <a:extLst>
              <a:ext uri="{FF2B5EF4-FFF2-40B4-BE49-F238E27FC236}">
                <a16:creationId xmlns:a16="http://schemas.microsoft.com/office/drawing/2014/main" id="{3354835E-FBB7-7AFA-9703-F1BD23A4D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5837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pic>
        <p:nvPicPr>
          <p:cNvPr id="3" name="תמונה 2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F1095780-43A3-196F-0F24-42D4187C5C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>
            <a:off x="0" y="5375275"/>
            <a:ext cx="12192000" cy="1482724"/>
          </a:xfrm>
          <a:prstGeom prst="rect">
            <a:avLst/>
          </a:prstGeom>
        </p:spPr>
      </p:pic>
      <p:sp>
        <p:nvSpPr>
          <p:cNvPr id="5" name="מציין מיקום של כותרת תחתונה 6">
            <a:extLst>
              <a:ext uri="{FF2B5EF4-FFF2-40B4-BE49-F238E27FC236}">
                <a16:creationId xmlns:a16="http://schemas.microsoft.com/office/drawing/2014/main" id="{3354835E-FBB7-7AFA-9703-F1BD23A4D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4" name="כותרת משנה 2">
            <a:extLst>
              <a:ext uri="{FF2B5EF4-FFF2-40B4-BE49-F238E27FC236}">
                <a16:creationId xmlns:a16="http://schemas.microsoft.com/office/drawing/2014/main" id="{CA3E47E4-5385-F7F2-02C7-BD0533A25C23}"/>
              </a:ext>
            </a:extLst>
          </p:cNvPr>
          <p:cNvSpPr txBox="1">
            <a:spLocks/>
          </p:cNvSpPr>
          <p:nvPr/>
        </p:nvSpPr>
        <p:spPr>
          <a:xfrm>
            <a:off x="2336799" y="2405881"/>
            <a:ext cx="778853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6000" b="1" dirty="0">
                <a:solidFill>
                  <a:srgbClr val="D52E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דוגמה פתורה</a:t>
            </a:r>
            <a:endParaRPr lang="he-IL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כותרת משנה 2">
            <a:extLst>
              <a:ext uri="{FF2B5EF4-FFF2-40B4-BE49-F238E27FC236}">
                <a16:creationId xmlns:a16="http://schemas.microsoft.com/office/drawing/2014/main" id="{EEBFCDEC-EE89-95FA-8EEB-DF978B421D2E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עמוד 14</a:t>
            </a:r>
          </a:p>
        </p:txBody>
      </p:sp>
    </p:spTree>
    <p:extLst>
      <p:ext uri="{BB962C8B-B14F-4D97-AF65-F5344CB8AC3E}">
        <p14:creationId xmlns:p14="http://schemas.microsoft.com/office/powerpoint/2010/main" val="9571326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תמונה 8">
            <a:extLst>
              <a:ext uri="{FF2B5EF4-FFF2-40B4-BE49-F238E27FC236}">
                <a16:creationId xmlns:a16="http://schemas.microsoft.com/office/drawing/2014/main" id="{91078EF0-A2F7-C8C2-80DC-7B3E39DC7A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12672"/>
          <a:stretch/>
        </p:blipFill>
        <p:spPr>
          <a:xfrm>
            <a:off x="2467024" y="431338"/>
            <a:ext cx="9556308" cy="15372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pic>
        <p:nvPicPr>
          <p:cNvPr id="13" name="תמונה 12">
            <a:extLst>
              <a:ext uri="{FF2B5EF4-FFF2-40B4-BE49-F238E27FC236}">
                <a16:creationId xmlns:a16="http://schemas.microsoft.com/office/drawing/2014/main" id="{B70A2478-72D8-D0E7-4C62-94CBA6EE7AB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63587"/>
          <a:stretch/>
        </p:blipFill>
        <p:spPr>
          <a:xfrm>
            <a:off x="2269316" y="2436565"/>
            <a:ext cx="9198137" cy="1537298"/>
          </a:xfrm>
          <a:prstGeom prst="rect">
            <a:avLst/>
          </a:prstGeom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3BD33BF3-DB47-3232-EC37-6EB7DDD8C32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36413"/>
          <a:stretch/>
        </p:blipFill>
        <p:spPr>
          <a:xfrm>
            <a:off x="2269316" y="3973863"/>
            <a:ext cx="9198137" cy="2684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08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תמונה 8">
            <a:extLst>
              <a:ext uri="{FF2B5EF4-FFF2-40B4-BE49-F238E27FC236}">
                <a16:creationId xmlns:a16="http://schemas.microsoft.com/office/drawing/2014/main" id="{91078EF0-A2F7-C8C2-80DC-7B3E39DC7A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1" b="-1144"/>
          <a:stretch/>
        </p:blipFill>
        <p:spPr>
          <a:xfrm>
            <a:off x="2467024" y="431337"/>
            <a:ext cx="9556308" cy="17805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15" name="מלבן 14">
            <a:extLst>
              <a:ext uri="{FF2B5EF4-FFF2-40B4-BE49-F238E27FC236}">
                <a16:creationId xmlns:a16="http://schemas.microsoft.com/office/drawing/2014/main" id="{7260DB06-E753-C9CD-B6C6-ADDBB2BF8B3E}"/>
              </a:ext>
            </a:extLst>
          </p:cNvPr>
          <p:cNvSpPr/>
          <p:nvPr/>
        </p:nvSpPr>
        <p:spPr>
          <a:xfrm>
            <a:off x="6868384" y="1558130"/>
            <a:ext cx="5128054" cy="2195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6DD6BBCB-F4F5-BA1E-C042-548FEC827B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09603" y="2758148"/>
            <a:ext cx="7003387" cy="104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099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81" y="182077"/>
            <a:ext cx="4006575" cy="1148653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2B64F95E-9AC0-429F-0C6D-814D60ABAC27}"/>
              </a:ext>
            </a:extLst>
          </p:cNvPr>
          <p:cNvSpPr txBox="1">
            <a:spLocks/>
          </p:cNvSpPr>
          <p:nvPr/>
        </p:nvSpPr>
        <p:spPr>
          <a:xfrm>
            <a:off x="7829377" y="1420125"/>
            <a:ext cx="4362623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יחידה ראשונה</a:t>
            </a:r>
          </a:p>
        </p:txBody>
      </p:sp>
      <p:sp>
        <p:nvSpPr>
          <p:cNvPr id="6" name="כותרת משנה 2">
            <a:extLst>
              <a:ext uri="{FF2B5EF4-FFF2-40B4-BE49-F238E27FC236}">
                <a16:creationId xmlns:a16="http://schemas.microsoft.com/office/drawing/2014/main" id="{E74CE5C5-0A94-D4A8-5907-D05ECD75636A}"/>
              </a:ext>
            </a:extLst>
          </p:cNvPr>
          <p:cNvSpPr txBox="1">
            <a:spLocks/>
          </p:cNvSpPr>
          <p:nvPr/>
        </p:nvSpPr>
        <p:spPr>
          <a:xfrm>
            <a:off x="3874880" y="2212511"/>
            <a:ext cx="7705187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היקפים של צורות גיאומטריות</a:t>
            </a:r>
          </a:p>
        </p:txBody>
      </p:sp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D4F89C36-B908-3881-868B-00594A09E5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>
            <a:off x="0" y="5375275"/>
            <a:ext cx="12192000" cy="1482724"/>
          </a:xfrm>
          <a:prstGeom prst="rect">
            <a:avLst/>
          </a:prstGeom>
        </p:spPr>
      </p:pic>
      <p:sp>
        <p:nvSpPr>
          <p:cNvPr id="5" name="מציין מיקום של כותרת תחתונה 6">
            <a:extLst>
              <a:ext uri="{FF2B5EF4-FFF2-40B4-BE49-F238E27FC236}">
                <a16:creationId xmlns:a16="http://schemas.microsoft.com/office/drawing/2014/main" id="{BCF401E3-286C-9CDA-9AF7-6CF3A05B9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4" name="כותרת משנה 2">
            <a:extLst>
              <a:ext uri="{FF2B5EF4-FFF2-40B4-BE49-F238E27FC236}">
                <a16:creationId xmlns:a16="http://schemas.microsoft.com/office/drawing/2014/main" id="{338BBD47-19B4-9193-CD06-0BADD3327C60}"/>
              </a:ext>
            </a:extLst>
          </p:cNvPr>
          <p:cNvSpPr txBox="1">
            <a:spLocks/>
          </p:cNvSpPr>
          <p:nvPr/>
        </p:nvSpPr>
        <p:spPr>
          <a:xfrm>
            <a:off x="3874879" y="3007460"/>
            <a:ext cx="7705187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היקף מרובעים</a:t>
            </a:r>
          </a:p>
        </p:txBody>
      </p:sp>
    </p:spTree>
    <p:extLst>
      <p:ext uri="{BB962C8B-B14F-4D97-AF65-F5344CB8AC3E}">
        <p14:creationId xmlns:p14="http://schemas.microsoft.com/office/powerpoint/2010/main" val="218757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57FED7FF-7FBE-AE7A-E193-218B3F547D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42581" y="1194510"/>
            <a:ext cx="8969517" cy="42218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22721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BCAC987F-E72E-7AE5-F223-A9524B8824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85533" y="1844332"/>
            <a:ext cx="8984759" cy="2773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525247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pic>
        <p:nvPicPr>
          <p:cNvPr id="3" name="תמונה 2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F1095780-43A3-196F-0F24-42D4187C5C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>
            <a:off x="0" y="5375275"/>
            <a:ext cx="12192000" cy="1482724"/>
          </a:xfrm>
          <a:prstGeom prst="rect">
            <a:avLst/>
          </a:prstGeom>
        </p:spPr>
      </p:pic>
      <p:sp>
        <p:nvSpPr>
          <p:cNvPr id="5" name="מציין מיקום של כותרת תחתונה 6">
            <a:extLst>
              <a:ext uri="{FF2B5EF4-FFF2-40B4-BE49-F238E27FC236}">
                <a16:creationId xmlns:a16="http://schemas.microsoft.com/office/drawing/2014/main" id="{3354835E-FBB7-7AFA-9703-F1BD23A4D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4" name="כותרת משנה 2">
            <a:extLst>
              <a:ext uri="{FF2B5EF4-FFF2-40B4-BE49-F238E27FC236}">
                <a16:creationId xmlns:a16="http://schemas.microsoft.com/office/drawing/2014/main" id="{CA3E47E4-5385-F7F2-02C7-BD0533A25C23}"/>
              </a:ext>
            </a:extLst>
          </p:cNvPr>
          <p:cNvSpPr txBox="1">
            <a:spLocks/>
          </p:cNvSpPr>
          <p:nvPr/>
        </p:nvSpPr>
        <p:spPr>
          <a:xfrm>
            <a:off x="2336799" y="2405881"/>
            <a:ext cx="778853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6000" b="1" dirty="0">
                <a:solidFill>
                  <a:srgbClr val="D52E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דוגמה פתורה</a:t>
            </a:r>
            <a:endParaRPr lang="he-IL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כותרת משנה 2">
            <a:extLst>
              <a:ext uri="{FF2B5EF4-FFF2-40B4-BE49-F238E27FC236}">
                <a16:creationId xmlns:a16="http://schemas.microsoft.com/office/drawing/2014/main" id="{EEBFCDEC-EE89-95FA-8EEB-DF978B421D2E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עמוד 20</a:t>
            </a:r>
          </a:p>
        </p:txBody>
      </p:sp>
    </p:spTree>
    <p:extLst>
      <p:ext uri="{BB962C8B-B14F-4D97-AF65-F5344CB8AC3E}">
        <p14:creationId xmlns:p14="http://schemas.microsoft.com/office/powerpoint/2010/main" val="19809493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782720DB-F33F-E8E2-47D4-62AFF05CDB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0733" y="316673"/>
            <a:ext cx="5624047" cy="2591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48186ED6-914D-B0D1-4E09-059DC5925BF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66891" t="3276" b="45310"/>
          <a:stretch/>
        </p:blipFill>
        <p:spPr>
          <a:xfrm>
            <a:off x="8130746" y="1436062"/>
            <a:ext cx="3068172" cy="12577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710434CE-BC72-ADA3-8A61-692B3B7789E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2621" t="3276" r="33109" b="45310"/>
          <a:stretch/>
        </p:blipFill>
        <p:spPr>
          <a:xfrm>
            <a:off x="4955059" y="1436062"/>
            <a:ext cx="3175687" cy="12577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0F7D5D4A-3BA7-C64A-FC32-FFD8B433EBA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3276" r="67379" b="45310"/>
          <a:stretch/>
        </p:blipFill>
        <p:spPr>
          <a:xfrm>
            <a:off x="1932196" y="1436062"/>
            <a:ext cx="3022864" cy="12577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8EB9CF69-A685-F90F-B598-456004FD840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66891" t="53287" b="-1"/>
          <a:stretch/>
        </p:blipFill>
        <p:spPr>
          <a:xfrm>
            <a:off x="8130746" y="3019666"/>
            <a:ext cx="3068172" cy="1142710"/>
          </a:xfrm>
          <a:prstGeom prst="rect">
            <a:avLst/>
          </a:prstGeom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6755F1DF-27B0-CDE1-D5B4-2568C6FDA4E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2621" t="51735" r="33109" b="-1"/>
          <a:stretch/>
        </p:blipFill>
        <p:spPr>
          <a:xfrm>
            <a:off x="4955058" y="2990335"/>
            <a:ext cx="3175688" cy="1180694"/>
          </a:xfrm>
          <a:prstGeom prst="rect">
            <a:avLst/>
          </a:prstGeom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02EDC1E9-072F-E7D4-CAE9-5FA2EDCC309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53287" r="67379" b="-1"/>
          <a:stretch/>
        </p:blipFill>
        <p:spPr>
          <a:xfrm>
            <a:off x="1932195" y="2990335"/>
            <a:ext cx="3022863" cy="114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578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912823F9-7F49-4B40-B851-77ED29F376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68433" t="-1" b="49802"/>
          <a:stretch/>
        </p:blipFill>
        <p:spPr>
          <a:xfrm>
            <a:off x="8340811" y="1729915"/>
            <a:ext cx="3019067" cy="15569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CAB8A3A1-76E4-9A1C-BCA9-8401992BA4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4324" r="31567" b="50199"/>
          <a:stretch/>
        </p:blipFill>
        <p:spPr>
          <a:xfrm>
            <a:off x="5078626" y="1729914"/>
            <a:ext cx="3262185" cy="15446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E004C4E9-B19C-A646-EEB2-150E1CEAE57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r="65677" b="50199"/>
          <a:stretch/>
        </p:blipFill>
        <p:spPr>
          <a:xfrm>
            <a:off x="1795949" y="1729914"/>
            <a:ext cx="3282677" cy="15446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6D197E78-136D-9576-9051-2115F1DE23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68433" t="50199"/>
          <a:stretch/>
        </p:blipFill>
        <p:spPr>
          <a:xfrm>
            <a:off x="8340811" y="3625559"/>
            <a:ext cx="3019067" cy="1544627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1B13977E-9286-A81B-DA99-7A13D2B3D5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4323" t="49801" r="30663"/>
          <a:stretch/>
        </p:blipFill>
        <p:spPr>
          <a:xfrm>
            <a:off x="5078626" y="3613204"/>
            <a:ext cx="3348682" cy="1556982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2CD66B07-075D-04BE-D8D0-DDF369BC49D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49801" r="65677"/>
          <a:stretch/>
        </p:blipFill>
        <p:spPr>
          <a:xfrm>
            <a:off x="1795949" y="3613204"/>
            <a:ext cx="3282677" cy="1556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412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pic>
        <p:nvPicPr>
          <p:cNvPr id="3" name="תמונה 2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F1095780-43A3-196F-0F24-42D4187C5C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>
            <a:off x="0" y="5375275"/>
            <a:ext cx="12192000" cy="1482724"/>
          </a:xfrm>
          <a:prstGeom prst="rect">
            <a:avLst/>
          </a:prstGeom>
        </p:spPr>
      </p:pic>
      <p:sp>
        <p:nvSpPr>
          <p:cNvPr id="5" name="מציין מיקום של כותרת תחתונה 6">
            <a:extLst>
              <a:ext uri="{FF2B5EF4-FFF2-40B4-BE49-F238E27FC236}">
                <a16:creationId xmlns:a16="http://schemas.microsoft.com/office/drawing/2014/main" id="{3354835E-FBB7-7AFA-9703-F1BD23A4D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4" name="כותרת משנה 2">
            <a:extLst>
              <a:ext uri="{FF2B5EF4-FFF2-40B4-BE49-F238E27FC236}">
                <a16:creationId xmlns:a16="http://schemas.microsoft.com/office/drawing/2014/main" id="{CA3E47E4-5385-F7F2-02C7-BD0533A25C23}"/>
              </a:ext>
            </a:extLst>
          </p:cNvPr>
          <p:cNvSpPr txBox="1">
            <a:spLocks/>
          </p:cNvSpPr>
          <p:nvPr/>
        </p:nvSpPr>
        <p:spPr>
          <a:xfrm>
            <a:off x="2336799" y="2405881"/>
            <a:ext cx="778853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6000" b="1" dirty="0">
                <a:solidFill>
                  <a:srgbClr val="D52E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דוגמה פתורה</a:t>
            </a:r>
            <a:endParaRPr lang="he-IL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כותרת משנה 2">
            <a:extLst>
              <a:ext uri="{FF2B5EF4-FFF2-40B4-BE49-F238E27FC236}">
                <a16:creationId xmlns:a16="http://schemas.microsoft.com/office/drawing/2014/main" id="{EEBFCDEC-EE89-95FA-8EEB-DF978B421D2E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עמוד 22</a:t>
            </a:r>
          </a:p>
        </p:txBody>
      </p:sp>
    </p:spTree>
    <p:extLst>
      <p:ext uri="{BB962C8B-B14F-4D97-AF65-F5344CB8AC3E}">
        <p14:creationId xmlns:p14="http://schemas.microsoft.com/office/powerpoint/2010/main" val="5427637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8C63A94F-B5FB-F2A2-A42B-27CCBC9371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73008" y="884626"/>
            <a:ext cx="9297206" cy="2735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מלבן 9">
            <a:extLst>
              <a:ext uri="{FF2B5EF4-FFF2-40B4-BE49-F238E27FC236}">
                <a16:creationId xmlns:a16="http://schemas.microsoft.com/office/drawing/2014/main" id="{BC00FDAA-3DD4-FDB7-1A85-AE2956E85529}"/>
              </a:ext>
            </a:extLst>
          </p:cNvPr>
          <p:cNvSpPr/>
          <p:nvPr/>
        </p:nvSpPr>
        <p:spPr>
          <a:xfrm>
            <a:off x="6083644" y="2471351"/>
            <a:ext cx="5674214" cy="1136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4" name="תמונה 13">
            <a:extLst>
              <a:ext uri="{FF2B5EF4-FFF2-40B4-BE49-F238E27FC236}">
                <a16:creationId xmlns:a16="http://schemas.microsoft.com/office/drawing/2014/main" id="{071FA38E-4B9A-FDF3-76BA-A5AB496F52C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77390"/>
          <a:stretch/>
        </p:blipFill>
        <p:spPr>
          <a:xfrm>
            <a:off x="5695610" y="4050979"/>
            <a:ext cx="5471634" cy="892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728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תמונה 7">
            <a:extLst>
              <a:ext uri="{FF2B5EF4-FFF2-40B4-BE49-F238E27FC236}">
                <a16:creationId xmlns:a16="http://schemas.microsoft.com/office/drawing/2014/main" id="{62D929B0-4095-9013-F03F-97139D1D4D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40196"/>
          <a:stretch/>
        </p:blipFill>
        <p:spPr>
          <a:xfrm>
            <a:off x="2325844" y="134001"/>
            <a:ext cx="9602032" cy="23744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pic>
        <p:nvPicPr>
          <p:cNvPr id="16" name="תמונה 15">
            <a:extLst>
              <a:ext uri="{FF2B5EF4-FFF2-40B4-BE49-F238E27FC236}">
                <a16:creationId xmlns:a16="http://schemas.microsoft.com/office/drawing/2014/main" id="{AEE6D2F7-5DBF-F246-25AB-D0BD620385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79013" y="2887933"/>
            <a:ext cx="4587638" cy="108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645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תמונה 7">
            <a:extLst>
              <a:ext uri="{FF2B5EF4-FFF2-40B4-BE49-F238E27FC236}">
                <a16:creationId xmlns:a16="http://schemas.microsoft.com/office/drawing/2014/main" id="{62D929B0-4095-9013-F03F-97139D1D4D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9264" t="60116" r="1" b="20277"/>
          <a:stretch/>
        </p:blipFill>
        <p:spPr>
          <a:xfrm>
            <a:off x="6096000" y="364940"/>
            <a:ext cx="5831875" cy="7784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365D5168-7D13-D2EB-41C6-9BDF20D5C0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00109" y="1501346"/>
            <a:ext cx="8847587" cy="2812024"/>
          </a:xfrm>
          <a:prstGeom prst="rect">
            <a:avLst/>
          </a:prstGeom>
        </p:spPr>
      </p:pic>
      <p:sp>
        <p:nvSpPr>
          <p:cNvPr id="7" name="מלבן 6">
            <a:extLst>
              <a:ext uri="{FF2B5EF4-FFF2-40B4-BE49-F238E27FC236}">
                <a16:creationId xmlns:a16="http://schemas.microsoft.com/office/drawing/2014/main" id="{F461D3F4-EF97-731C-4424-228FE3E928CD}"/>
              </a:ext>
            </a:extLst>
          </p:cNvPr>
          <p:cNvSpPr/>
          <p:nvPr/>
        </p:nvSpPr>
        <p:spPr>
          <a:xfrm>
            <a:off x="7364627" y="3867665"/>
            <a:ext cx="3983069" cy="3089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14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תמונה 7">
            <a:extLst>
              <a:ext uri="{FF2B5EF4-FFF2-40B4-BE49-F238E27FC236}">
                <a16:creationId xmlns:a16="http://schemas.microsoft.com/office/drawing/2014/main" id="{62D929B0-4095-9013-F03F-97139D1D4D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9264" t="80490" r="1" b="8617"/>
          <a:stretch/>
        </p:blipFill>
        <p:spPr>
          <a:xfrm>
            <a:off x="6096000" y="321692"/>
            <a:ext cx="5831875" cy="432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365D5168-7D13-D2EB-41C6-9BDF20D5C09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13402" r="59358"/>
          <a:stretch/>
        </p:blipFill>
        <p:spPr>
          <a:xfrm>
            <a:off x="2475381" y="642550"/>
            <a:ext cx="3595891" cy="2435143"/>
          </a:xfrm>
          <a:prstGeom prst="rect">
            <a:avLst/>
          </a:prstGeom>
        </p:spPr>
      </p:pic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C2E26759-5C79-00D8-4831-810E847C3AFE}"/>
              </a:ext>
            </a:extLst>
          </p:cNvPr>
          <p:cNvSpPr txBox="1"/>
          <p:nvPr/>
        </p:nvSpPr>
        <p:spPr>
          <a:xfrm>
            <a:off x="5078627" y="2462666"/>
            <a:ext cx="383059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600" dirty="0">
                <a:latin typeface="David" panose="020E0502060401010101" pitchFamily="34" charset="-79"/>
                <a:cs typeface="David" panose="020E0502060401010101" pitchFamily="34" charset="-79"/>
              </a:rPr>
              <a:t>3</a:t>
            </a:r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249387D8-9787-1504-399C-36FB03816ACB}"/>
              </a:ext>
            </a:extLst>
          </p:cNvPr>
          <p:cNvSpPr txBox="1"/>
          <p:nvPr/>
        </p:nvSpPr>
        <p:spPr>
          <a:xfrm>
            <a:off x="2965622" y="2462666"/>
            <a:ext cx="383059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600" dirty="0">
                <a:latin typeface="David" panose="020E0502060401010101" pitchFamily="34" charset="-79"/>
                <a:cs typeface="David" panose="020E0502060401010101" pitchFamily="34" charset="-79"/>
              </a:rPr>
              <a:t>3</a:t>
            </a:r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BD24811C-F20E-246D-8D54-985D185E1975}"/>
              </a:ext>
            </a:extLst>
          </p:cNvPr>
          <p:cNvSpPr txBox="1"/>
          <p:nvPr/>
        </p:nvSpPr>
        <p:spPr>
          <a:xfrm>
            <a:off x="4022124" y="2462666"/>
            <a:ext cx="383059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600" dirty="0">
                <a:latin typeface="David" panose="020E0502060401010101" pitchFamily="34" charset="-79"/>
                <a:cs typeface="David" panose="020E0502060401010101" pitchFamily="34" charset="-79"/>
              </a:rPr>
              <a:t>3</a:t>
            </a:r>
          </a:p>
        </p:txBody>
      </p:sp>
      <p:pic>
        <p:nvPicPr>
          <p:cNvPr id="11" name="תמונה 10">
            <a:extLst>
              <a:ext uri="{FF2B5EF4-FFF2-40B4-BE49-F238E27FC236}">
                <a16:creationId xmlns:a16="http://schemas.microsoft.com/office/drawing/2014/main" id="{99B9478E-AE79-34BA-526E-9B578F9544F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30360"/>
          <a:stretch/>
        </p:blipFill>
        <p:spPr>
          <a:xfrm>
            <a:off x="6310439" y="1005670"/>
            <a:ext cx="5037257" cy="2738428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4164A903-219B-A9A6-5D57-2BE41150C78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72782"/>
          <a:stretch/>
        </p:blipFill>
        <p:spPr>
          <a:xfrm>
            <a:off x="6493308" y="4970307"/>
            <a:ext cx="5037257" cy="1070265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0BF87CF6-D207-2A7F-917B-FA0791796D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9264" t="92160" r="1" b="59"/>
          <a:stretch/>
        </p:blipFill>
        <p:spPr>
          <a:xfrm>
            <a:off x="6096000" y="4202743"/>
            <a:ext cx="5831875" cy="3089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3652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pic>
        <p:nvPicPr>
          <p:cNvPr id="3" name="תמונה 2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F1095780-43A3-196F-0F24-42D4187C5C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>
            <a:off x="0" y="5375275"/>
            <a:ext cx="12192000" cy="1482724"/>
          </a:xfrm>
          <a:prstGeom prst="rect">
            <a:avLst/>
          </a:prstGeom>
        </p:spPr>
      </p:pic>
      <p:sp>
        <p:nvSpPr>
          <p:cNvPr id="5" name="מציין מיקום של כותרת תחתונה 6">
            <a:extLst>
              <a:ext uri="{FF2B5EF4-FFF2-40B4-BE49-F238E27FC236}">
                <a16:creationId xmlns:a16="http://schemas.microsoft.com/office/drawing/2014/main" id="{3354835E-FBB7-7AFA-9703-F1BD23A4D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4" name="כותרת משנה 2">
            <a:extLst>
              <a:ext uri="{FF2B5EF4-FFF2-40B4-BE49-F238E27FC236}">
                <a16:creationId xmlns:a16="http://schemas.microsoft.com/office/drawing/2014/main" id="{CA3E47E4-5385-F7F2-02C7-BD0533A25C23}"/>
              </a:ext>
            </a:extLst>
          </p:cNvPr>
          <p:cNvSpPr txBox="1">
            <a:spLocks/>
          </p:cNvSpPr>
          <p:nvPr/>
        </p:nvSpPr>
        <p:spPr>
          <a:xfrm>
            <a:off x="2336799" y="2405881"/>
            <a:ext cx="778853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6000" b="1" dirty="0">
                <a:solidFill>
                  <a:srgbClr val="D52E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דוגמאות פתורות</a:t>
            </a:r>
            <a:endParaRPr lang="he-IL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כותרת משנה 2">
            <a:extLst>
              <a:ext uri="{FF2B5EF4-FFF2-40B4-BE49-F238E27FC236}">
                <a16:creationId xmlns:a16="http://schemas.microsoft.com/office/drawing/2014/main" id="{EEBFCDEC-EE89-95FA-8EEB-DF978B421D2E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עמודים 24-25</a:t>
            </a:r>
          </a:p>
        </p:txBody>
      </p:sp>
    </p:spTree>
    <p:extLst>
      <p:ext uri="{BB962C8B-B14F-4D97-AF65-F5344CB8AC3E}">
        <p14:creationId xmlns:p14="http://schemas.microsoft.com/office/powerpoint/2010/main" val="1110829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C9236B93-0F2C-0959-447E-E1627AC4EB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22422"/>
          <a:stretch/>
        </p:blipFill>
        <p:spPr>
          <a:xfrm>
            <a:off x="2559398" y="262707"/>
            <a:ext cx="9396274" cy="14425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ED3D836B-1FAC-3769-F5CE-4127D7554E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78908"/>
          <a:stretch/>
        </p:blipFill>
        <p:spPr>
          <a:xfrm>
            <a:off x="2559398" y="4431471"/>
            <a:ext cx="9396274" cy="392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5DD032D5-B476-705E-0915-B7FD4300967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32984"/>
          <a:stretch/>
        </p:blipFill>
        <p:spPr>
          <a:xfrm>
            <a:off x="2674029" y="1960119"/>
            <a:ext cx="8870449" cy="2216466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32F0E560-6BA9-C279-F171-6DD8E20ABC6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55061"/>
          <a:stretch/>
        </p:blipFill>
        <p:spPr>
          <a:xfrm>
            <a:off x="2674029" y="5078558"/>
            <a:ext cx="8870449" cy="1486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132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>
            <a:extLst>
              <a:ext uri="{FF2B5EF4-FFF2-40B4-BE49-F238E27FC236}">
                <a16:creationId xmlns:a16="http://schemas.microsoft.com/office/drawing/2014/main" id="{D0D9726A-6D24-80FA-9240-0B5847E2D9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12711"/>
          <a:stretch/>
        </p:blipFill>
        <p:spPr>
          <a:xfrm>
            <a:off x="2759172" y="192550"/>
            <a:ext cx="9243861" cy="22417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pic>
        <p:nvPicPr>
          <p:cNvPr id="14" name="תמונה 13">
            <a:extLst>
              <a:ext uri="{FF2B5EF4-FFF2-40B4-BE49-F238E27FC236}">
                <a16:creationId xmlns:a16="http://schemas.microsoft.com/office/drawing/2014/main" id="{5DEB68E1-A240-4FE5-2E2F-CF98AB43A8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58349" y="2768311"/>
            <a:ext cx="8443692" cy="270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16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pic>
        <p:nvPicPr>
          <p:cNvPr id="12" name="תמונה 11">
            <a:extLst>
              <a:ext uri="{FF2B5EF4-FFF2-40B4-BE49-F238E27FC236}">
                <a16:creationId xmlns:a16="http://schemas.microsoft.com/office/drawing/2014/main" id="{31A184BB-404E-C02C-76E3-FEF7AE17E9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66487" t="88548" b="1323"/>
          <a:stretch/>
        </p:blipFill>
        <p:spPr>
          <a:xfrm>
            <a:off x="8892746" y="446224"/>
            <a:ext cx="3097930" cy="260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0BB2735D-61A9-978F-E75C-76988300D60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r="68110"/>
          <a:stretch/>
        </p:blipFill>
        <p:spPr>
          <a:xfrm>
            <a:off x="2672179" y="1102040"/>
            <a:ext cx="2814222" cy="1836579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2E369C1E-79A2-AC7F-CDC4-8B1CC7D1661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48168"/>
          <a:stretch/>
        </p:blipFill>
        <p:spPr>
          <a:xfrm>
            <a:off x="6922904" y="1102040"/>
            <a:ext cx="4573999" cy="1836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57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pic>
        <p:nvPicPr>
          <p:cNvPr id="3" name="תמונה 2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F1095780-43A3-196F-0F24-42D4187C5C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>
            <a:off x="0" y="5375275"/>
            <a:ext cx="12192000" cy="1482724"/>
          </a:xfrm>
          <a:prstGeom prst="rect">
            <a:avLst/>
          </a:prstGeom>
        </p:spPr>
      </p:pic>
      <p:sp>
        <p:nvSpPr>
          <p:cNvPr id="5" name="מציין מיקום של כותרת תחתונה 6">
            <a:extLst>
              <a:ext uri="{FF2B5EF4-FFF2-40B4-BE49-F238E27FC236}">
                <a16:creationId xmlns:a16="http://schemas.microsoft.com/office/drawing/2014/main" id="{3354835E-FBB7-7AFA-9703-F1BD23A4D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4" name="כותרת משנה 2">
            <a:extLst>
              <a:ext uri="{FF2B5EF4-FFF2-40B4-BE49-F238E27FC236}">
                <a16:creationId xmlns:a16="http://schemas.microsoft.com/office/drawing/2014/main" id="{CA3E47E4-5385-F7F2-02C7-BD0533A25C23}"/>
              </a:ext>
            </a:extLst>
          </p:cNvPr>
          <p:cNvSpPr txBox="1">
            <a:spLocks/>
          </p:cNvSpPr>
          <p:nvPr/>
        </p:nvSpPr>
        <p:spPr>
          <a:xfrm>
            <a:off x="2336799" y="2405881"/>
            <a:ext cx="778853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6000" b="1" dirty="0">
                <a:solidFill>
                  <a:srgbClr val="D52E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דוגמה פתורה</a:t>
            </a:r>
            <a:endParaRPr lang="he-IL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כותרת משנה 2">
            <a:extLst>
              <a:ext uri="{FF2B5EF4-FFF2-40B4-BE49-F238E27FC236}">
                <a16:creationId xmlns:a16="http://schemas.microsoft.com/office/drawing/2014/main" id="{EEBFCDEC-EE89-95FA-8EEB-DF978B421D2E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עמוד 32</a:t>
            </a:r>
          </a:p>
        </p:txBody>
      </p:sp>
    </p:spTree>
    <p:extLst>
      <p:ext uri="{BB962C8B-B14F-4D97-AF65-F5344CB8AC3E}">
        <p14:creationId xmlns:p14="http://schemas.microsoft.com/office/powerpoint/2010/main" val="41109029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C3CC3F6A-33B3-9F7D-5EDF-1ACB4BA8C90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r="78661" b="33557"/>
          <a:stretch/>
        </p:blipFill>
        <p:spPr>
          <a:xfrm>
            <a:off x="3208149" y="446224"/>
            <a:ext cx="1907550" cy="15291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C218A21A-9855-7DDC-7873-7FDBB3FB6EF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2261" t="50000"/>
          <a:stretch/>
        </p:blipFill>
        <p:spPr>
          <a:xfrm>
            <a:off x="4596713" y="2475217"/>
            <a:ext cx="6949107" cy="1150719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546C17B4-D2E5-78A3-82AA-F78E93E5155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7603" r="4" b="81983"/>
          <a:stretch/>
        </p:blipFill>
        <p:spPr>
          <a:xfrm>
            <a:off x="5840872" y="446224"/>
            <a:ext cx="5577507" cy="4146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5549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81" y="182077"/>
            <a:ext cx="4006575" cy="1148653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2B64F95E-9AC0-429F-0C6D-814D60ABAC27}"/>
              </a:ext>
            </a:extLst>
          </p:cNvPr>
          <p:cNvSpPr txBox="1">
            <a:spLocks/>
          </p:cNvSpPr>
          <p:nvPr/>
        </p:nvSpPr>
        <p:spPr>
          <a:xfrm>
            <a:off x="7829377" y="1420125"/>
            <a:ext cx="4362623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יחידה ראשונה</a:t>
            </a:r>
          </a:p>
        </p:txBody>
      </p:sp>
      <p:sp>
        <p:nvSpPr>
          <p:cNvPr id="6" name="כותרת משנה 2">
            <a:extLst>
              <a:ext uri="{FF2B5EF4-FFF2-40B4-BE49-F238E27FC236}">
                <a16:creationId xmlns:a16="http://schemas.microsoft.com/office/drawing/2014/main" id="{E74CE5C5-0A94-D4A8-5907-D05ECD75636A}"/>
              </a:ext>
            </a:extLst>
          </p:cNvPr>
          <p:cNvSpPr txBox="1">
            <a:spLocks/>
          </p:cNvSpPr>
          <p:nvPr/>
        </p:nvSpPr>
        <p:spPr>
          <a:xfrm>
            <a:off x="3874880" y="2212511"/>
            <a:ext cx="7705187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היקפים של צורות גיאומטריות</a:t>
            </a:r>
          </a:p>
        </p:txBody>
      </p:sp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D4F89C36-B908-3881-868B-00594A09E5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>
            <a:off x="0" y="5375275"/>
            <a:ext cx="12192000" cy="1482724"/>
          </a:xfrm>
          <a:prstGeom prst="rect">
            <a:avLst/>
          </a:prstGeom>
        </p:spPr>
      </p:pic>
      <p:sp>
        <p:nvSpPr>
          <p:cNvPr id="5" name="מציין מיקום של כותרת תחתונה 6">
            <a:extLst>
              <a:ext uri="{FF2B5EF4-FFF2-40B4-BE49-F238E27FC236}">
                <a16:creationId xmlns:a16="http://schemas.microsoft.com/office/drawing/2014/main" id="{BCF401E3-286C-9CDA-9AF7-6CF3A05B9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4" name="כותרת משנה 2">
            <a:extLst>
              <a:ext uri="{FF2B5EF4-FFF2-40B4-BE49-F238E27FC236}">
                <a16:creationId xmlns:a16="http://schemas.microsoft.com/office/drawing/2014/main" id="{338BBD47-19B4-9193-CD06-0BADD3327C60}"/>
              </a:ext>
            </a:extLst>
          </p:cNvPr>
          <p:cNvSpPr txBox="1">
            <a:spLocks/>
          </p:cNvSpPr>
          <p:nvPr/>
        </p:nvSpPr>
        <p:spPr>
          <a:xfrm>
            <a:off x="3874879" y="3007460"/>
            <a:ext cx="7705187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היקף מעגלים</a:t>
            </a:r>
          </a:p>
        </p:txBody>
      </p:sp>
    </p:spTree>
    <p:extLst>
      <p:ext uri="{BB962C8B-B14F-4D97-AF65-F5344CB8AC3E}">
        <p14:creationId xmlns:p14="http://schemas.microsoft.com/office/powerpoint/2010/main" val="12302057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8C63A94F-B5FB-F2A2-A42B-27CCBC9371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73008" y="884626"/>
            <a:ext cx="9297206" cy="2735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מלבן 9">
            <a:extLst>
              <a:ext uri="{FF2B5EF4-FFF2-40B4-BE49-F238E27FC236}">
                <a16:creationId xmlns:a16="http://schemas.microsoft.com/office/drawing/2014/main" id="{BC00FDAA-3DD4-FDB7-1A85-AE2956E85529}"/>
              </a:ext>
            </a:extLst>
          </p:cNvPr>
          <p:cNvSpPr/>
          <p:nvPr/>
        </p:nvSpPr>
        <p:spPr>
          <a:xfrm>
            <a:off x="6083644" y="2116424"/>
            <a:ext cx="5674214" cy="3178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4" name="תמונה 13">
            <a:extLst>
              <a:ext uri="{FF2B5EF4-FFF2-40B4-BE49-F238E27FC236}">
                <a16:creationId xmlns:a16="http://schemas.microsoft.com/office/drawing/2014/main" id="{071FA38E-4B9A-FDF3-76BA-A5AB496F52C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3841" b="52682"/>
          <a:stretch/>
        </p:blipFill>
        <p:spPr>
          <a:xfrm>
            <a:off x="6083644" y="4028302"/>
            <a:ext cx="5471634" cy="926757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74BCA893-9658-AD40-F940-A13A57A778E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147" t="47340"/>
          <a:stretch/>
        </p:blipFill>
        <p:spPr>
          <a:xfrm>
            <a:off x="2473008" y="4028302"/>
            <a:ext cx="4259817" cy="207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245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A4BF4F2D-9098-E5C4-4256-ACF812FD5AE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39122"/>
          <a:stretch/>
        </p:blipFill>
        <p:spPr>
          <a:xfrm>
            <a:off x="2154510" y="884626"/>
            <a:ext cx="9365792" cy="29830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B95D18D7-BE1D-6C26-2101-D02282A594A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60877"/>
          <a:stretch/>
        </p:blipFill>
        <p:spPr>
          <a:xfrm>
            <a:off x="2154510" y="4056328"/>
            <a:ext cx="9365792" cy="19170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44494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1F5AE234-D280-09E5-3391-BA0655AA6D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61729" y="1947922"/>
            <a:ext cx="8481795" cy="2789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תמונה 7">
            <a:hlinkClick r:id="rId7"/>
            <a:extLst>
              <a:ext uri="{FF2B5EF4-FFF2-40B4-BE49-F238E27FC236}">
                <a16:creationId xmlns:a16="http://schemas.microsoft.com/office/drawing/2014/main" id="{EFBB0CAA-AF57-F1A9-F4EE-95559F5991A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4897" t="71339" r="56070" b="-1022"/>
          <a:stretch/>
        </p:blipFill>
        <p:spPr>
          <a:xfrm>
            <a:off x="5329881" y="3921373"/>
            <a:ext cx="766119" cy="8279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458027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pic>
        <p:nvPicPr>
          <p:cNvPr id="3" name="תמונה 2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F1095780-43A3-196F-0F24-42D4187C5C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>
            <a:off x="0" y="5375275"/>
            <a:ext cx="12192000" cy="1482724"/>
          </a:xfrm>
          <a:prstGeom prst="rect">
            <a:avLst/>
          </a:prstGeom>
        </p:spPr>
      </p:pic>
      <p:sp>
        <p:nvSpPr>
          <p:cNvPr id="5" name="מציין מיקום של כותרת תחתונה 6">
            <a:extLst>
              <a:ext uri="{FF2B5EF4-FFF2-40B4-BE49-F238E27FC236}">
                <a16:creationId xmlns:a16="http://schemas.microsoft.com/office/drawing/2014/main" id="{3354835E-FBB7-7AFA-9703-F1BD23A4D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4" name="כותרת משנה 2">
            <a:extLst>
              <a:ext uri="{FF2B5EF4-FFF2-40B4-BE49-F238E27FC236}">
                <a16:creationId xmlns:a16="http://schemas.microsoft.com/office/drawing/2014/main" id="{CA3E47E4-5385-F7F2-02C7-BD0533A25C23}"/>
              </a:ext>
            </a:extLst>
          </p:cNvPr>
          <p:cNvSpPr txBox="1">
            <a:spLocks/>
          </p:cNvSpPr>
          <p:nvPr/>
        </p:nvSpPr>
        <p:spPr>
          <a:xfrm>
            <a:off x="2336799" y="2405881"/>
            <a:ext cx="778853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6000" b="1" dirty="0">
                <a:solidFill>
                  <a:srgbClr val="D52E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דוגמה פתורה</a:t>
            </a:r>
            <a:endParaRPr lang="he-IL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כותרת משנה 2">
            <a:extLst>
              <a:ext uri="{FF2B5EF4-FFF2-40B4-BE49-F238E27FC236}">
                <a16:creationId xmlns:a16="http://schemas.microsoft.com/office/drawing/2014/main" id="{EEBFCDEC-EE89-95FA-8EEB-DF978B421D2E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עמוד 34</a:t>
            </a:r>
          </a:p>
        </p:txBody>
      </p:sp>
    </p:spTree>
    <p:extLst>
      <p:ext uri="{BB962C8B-B14F-4D97-AF65-F5344CB8AC3E}">
        <p14:creationId xmlns:p14="http://schemas.microsoft.com/office/powerpoint/2010/main" val="289839385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A8B4664A-3192-777D-334B-9835698017F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67799"/>
          <a:stretch/>
        </p:blipFill>
        <p:spPr>
          <a:xfrm>
            <a:off x="3184681" y="244637"/>
            <a:ext cx="8664691" cy="173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F7A0ECC8-E8BD-6266-9DAF-A68C8B7AC50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32201" b="44603"/>
          <a:stretch/>
        </p:blipFill>
        <p:spPr>
          <a:xfrm>
            <a:off x="3058349" y="2271081"/>
            <a:ext cx="8664691" cy="1248033"/>
          </a:xfrm>
          <a:prstGeom prst="rect">
            <a:avLst/>
          </a:prstGeom>
        </p:spPr>
      </p:pic>
      <p:sp>
        <p:nvSpPr>
          <p:cNvPr id="9" name="מלבן 8">
            <a:extLst>
              <a:ext uri="{FF2B5EF4-FFF2-40B4-BE49-F238E27FC236}">
                <a16:creationId xmlns:a16="http://schemas.microsoft.com/office/drawing/2014/main" id="{CA632E59-746F-04DA-4912-90AEA4577382}"/>
              </a:ext>
            </a:extLst>
          </p:cNvPr>
          <p:cNvSpPr/>
          <p:nvPr/>
        </p:nvSpPr>
        <p:spPr>
          <a:xfrm>
            <a:off x="11145794" y="1631092"/>
            <a:ext cx="666507" cy="2347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80AE15EC-696E-4FCD-266D-9E1D198CE7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07968" y="3716746"/>
            <a:ext cx="8215072" cy="237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854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pic>
        <p:nvPicPr>
          <p:cNvPr id="3" name="תמונה 2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F1095780-43A3-196F-0F24-42D4187C5C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>
            <a:off x="0" y="5375275"/>
            <a:ext cx="12192000" cy="1482724"/>
          </a:xfrm>
          <a:prstGeom prst="rect">
            <a:avLst/>
          </a:prstGeom>
        </p:spPr>
      </p:pic>
      <p:sp>
        <p:nvSpPr>
          <p:cNvPr id="5" name="מציין מיקום של כותרת תחתונה 6">
            <a:extLst>
              <a:ext uri="{FF2B5EF4-FFF2-40B4-BE49-F238E27FC236}">
                <a16:creationId xmlns:a16="http://schemas.microsoft.com/office/drawing/2014/main" id="{3354835E-FBB7-7AFA-9703-F1BD23A4D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4" name="כותרת משנה 2">
            <a:extLst>
              <a:ext uri="{FF2B5EF4-FFF2-40B4-BE49-F238E27FC236}">
                <a16:creationId xmlns:a16="http://schemas.microsoft.com/office/drawing/2014/main" id="{CA3E47E4-5385-F7F2-02C7-BD0533A25C23}"/>
              </a:ext>
            </a:extLst>
          </p:cNvPr>
          <p:cNvSpPr txBox="1">
            <a:spLocks/>
          </p:cNvSpPr>
          <p:nvPr/>
        </p:nvSpPr>
        <p:spPr>
          <a:xfrm>
            <a:off x="2336799" y="2405881"/>
            <a:ext cx="778853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6000" b="1" dirty="0">
                <a:solidFill>
                  <a:srgbClr val="D52E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דוגמה פתורה</a:t>
            </a:r>
            <a:endParaRPr lang="he-IL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כותרת משנה 2">
            <a:extLst>
              <a:ext uri="{FF2B5EF4-FFF2-40B4-BE49-F238E27FC236}">
                <a16:creationId xmlns:a16="http://schemas.microsoft.com/office/drawing/2014/main" id="{EEBFCDEC-EE89-95FA-8EEB-DF978B421D2E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עמוד 35</a:t>
            </a:r>
          </a:p>
        </p:txBody>
      </p:sp>
    </p:spTree>
    <p:extLst>
      <p:ext uri="{BB962C8B-B14F-4D97-AF65-F5344CB8AC3E}">
        <p14:creationId xmlns:p14="http://schemas.microsoft.com/office/powerpoint/2010/main" val="175214331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9" name="מלבן 8">
            <a:extLst>
              <a:ext uri="{FF2B5EF4-FFF2-40B4-BE49-F238E27FC236}">
                <a16:creationId xmlns:a16="http://schemas.microsoft.com/office/drawing/2014/main" id="{CA632E59-746F-04DA-4912-90AEA4577382}"/>
              </a:ext>
            </a:extLst>
          </p:cNvPr>
          <p:cNvSpPr/>
          <p:nvPr/>
        </p:nvSpPr>
        <p:spPr>
          <a:xfrm>
            <a:off x="11145794" y="1631092"/>
            <a:ext cx="666507" cy="2347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3862F39F-0B08-D586-B8FB-FB80F0FF986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63868"/>
          <a:stretch/>
        </p:blipFill>
        <p:spPr>
          <a:xfrm>
            <a:off x="3884213" y="359726"/>
            <a:ext cx="7834039" cy="1506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מלבן 7">
            <a:extLst>
              <a:ext uri="{FF2B5EF4-FFF2-40B4-BE49-F238E27FC236}">
                <a16:creationId xmlns:a16="http://schemas.microsoft.com/office/drawing/2014/main" id="{D5E95E42-94F5-29C8-0ABB-36CEBDAE715D}"/>
              </a:ext>
            </a:extLst>
          </p:cNvPr>
          <p:cNvSpPr/>
          <p:nvPr/>
        </p:nvSpPr>
        <p:spPr>
          <a:xfrm>
            <a:off x="10985914" y="1606378"/>
            <a:ext cx="666507" cy="2347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3" name="תמונה 12">
            <a:extLst>
              <a:ext uri="{FF2B5EF4-FFF2-40B4-BE49-F238E27FC236}">
                <a16:creationId xmlns:a16="http://schemas.microsoft.com/office/drawing/2014/main" id="{237AA05E-9C57-4E30-31B3-4F80F2F830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53138" y="2385865"/>
            <a:ext cx="6165114" cy="2606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247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pic>
        <p:nvPicPr>
          <p:cNvPr id="3" name="תמונה 2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F1095780-43A3-196F-0F24-42D4187C5C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>
            <a:off x="0" y="5375275"/>
            <a:ext cx="12192000" cy="1482724"/>
          </a:xfrm>
          <a:prstGeom prst="rect">
            <a:avLst/>
          </a:prstGeom>
        </p:spPr>
      </p:pic>
      <p:sp>
        <p:nvSpPr>
          <p:cNvPr id="5" name="מציין מיקום של כותרת תחתונה 6">
            <a:extLst>
              <a:ext uri="{FF2B5EF4-FFF2-40B4-BE49-F238E27FC236}">
                <a16:creationId xmlns:a16="http://schemas.microsoft.com/office/drawing/2014/main" id="{3354835E-FBB7-7AFA-9703-F1BD23A4D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4" name="כותרת משנה 2">
            <a:extLst>
              <a:ext uri="{FF2B5EF4-FFF2-40B4-BE49-F238E27FC236}">
                <a16:creationId xmlns:a16="http://schemas.microsoft.com/office/drawing/2014/main" id="{CA3E47E4-5385-F7F2-02C7-BD0533A25C23}"/>
              </a:ext>
            </a:extLst>
          </p:cNvPr>
          <p:cNvSpPr txBox="1">
            <a:spLocks/>
          </p:cNvSpPr>
          <p:nvPr/>
        </p:nvSpPr>
        <p:spPr>
          <a:xfrm>
            <a:off x="2336799" y="2405881"/>
            <a:ext cx="778853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6000" b="1" dirty="0">
                <a:solidFill>
                  <a:srgbClr val="D52E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דוגמה פתורה</a:t>
            </a:r>
            <a:endParaRPr lang="he-IL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כותרת משנה 2">
            <a:extLst>
              <a:ext uri="{FF2B5EF4-FFF2-40B4-BE49-F238E27FC236}">
                <a16:creationId xmlns:a16="http://schemas.microsoft.com/office/drawing/2014/main" id="{EEBFCDEC-EE89-95FA-8EEB-DF978B421D2E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עמוד 36</a:t>
            </a:r>
          </a:p>
        </p:txBody>
      </p:sp>
    </p:spTree>
    <p:extLst>
      <p:ext uri="{BB962C8B-B14F-4D97-AF65-F5344CB8AC3E}">
        <p14:creationId xmlns:p14="http://schemas.microsoft.com/office/powerpoint/2010/main" val="15176750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9" name="מלבן 8">
            <a:extLst>
              <a:ext uri="{FF2B5EF4-FFF2-40B4-BE49-F238E27FC236}">
                <a16:creationId xmlns:a16="http://schemas.microsoft.com/office/drawing/2014/main" id="{CA632E59-746F-04DA-4912-90AEA4577382}"/>
              </a:ext>
            </a:extLst>
          </p:cNvPr>
          <p:cNvSpPr/>
          <p:nvPr/>
        </p:nvSpPr>
        <p:spPr>
          <a:xfrm>
            <a:off x="11145794" y="1631092"/>
            <a:ext cx="666507" cy="2347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D5E95E42-94F5-29C8-0ABB-36CEBDAE715D}"/>
              </a:ext>
            </a:extLst>
          </p:cNvPr>
          <p:cNvSpPr/>
          <p:nvPr/>
        </p:nvSpPr>
        <p:spPr>
          <a:xfrm>
            <a:off x="10985914" y="1606378"/>
            <a:ext cx="666507" cy="2347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01A3B587-C2DB-33F1-EC10-63195A8CEF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6663" y="884626"/>
            <a:ext cx="9205758" cy="2217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מלבן 5">
            <a:extLst>
              <a:ext uri="{FF2B5EF4-FFF2-40B4-BE49-F238E27FC236}">
                <a16:creationId xmlns:a16="http://schemas.microsoft.com/office/drawing/2014/main" id="{A86CAF9E-F997-01D7-184F-161A8BE43169}"/>
              </a:ext>
            </a:extLst>
          </p:cNvPr>
          <p:cNvSpPr/>
          <p:nvPr/>
        </p:nvSpPr>
        <p:spPr>
          <a:xfrm>
            <a:off x="5474043" y="1606378"/>
            <a:ext cx="6178378" cy="14086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1" name="תמונה 10">
            <a:extLst>
              <a:ext uri="{FF2B5EF4-FFF2-40B4-BE49-F238E27FC236}">
                <a16:creationId xmlns:a16="http://schemas.microsoft.com/office/drawing/2014/main" id="{CFE58655-8F52-0B75-0FE6-0F3A432CE9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65100" y="3350699"/>
            <a:ext cx="7780694" cy="3010161"/>
          </a:xfrm>
          <a:prstGeom prst="rect">
            <a:avLst/>
          </a:prstGeom>
        </p:spPr>
      </p:pic>
      <p:sp>
        <p:nvSpPr>
          <p:cNvPr id="12" name="מלבן 11">
            <a:extLst>
              <a:ext uri="{FF2B5EF4-FFF2-40B4-BE49-F238E27FC236}">
                <a16:creationId xmlns:a16="http://schemas.microsoft.com/office/drawing/2014/main" id="{15E6A5B3-78F4-5B48-F317-EAC9963A6D1B}"/>
              </a:ext>
            </a:extLst>
          </p:cNvPr>
          <p:cNvSpPr/>
          <p:nvPr/>
        </p:nvSpPr>
        <p:spPr>
          <a:xfrm>
            <a:off x="2891481" y="6110724"/>
            <a:ext cx="2224216" cy="365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84308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9" name="מלבן 8">
            <a:extLst>
              <a:ext uri="{FF2B5EF4-FFF2-40B4-BE49-F238E27FC236}">
                <a16:creationId xmlns:a16="http://schemas.microsoft.com/office/drawing/2014/main" id="{CA632E59-746F-04DA-4912-90AEA4577382}"/>
              </a:ext>
            </a:extLst>
          </p:cNvPr>
          <p:cNvSpPr/>
          <p:nvPr/>
        </p:nvSpPr>
        <p:spPr>
          <a:xfrm>
            <a:off x="11145794" y="1631092"/>
            <a:ext cx="666507" cy="2347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D5E95E42-94F5-29C8-0ABB-36CEBDAE715D}"/>
              </a:ext>
            </a:extLst>
          </p:cNvPr>
          <p:cNvSpPr/>
          <p:nvPr/>
        </p:nvSpPr>
        <p:spPr>
          <a:xfrm>
            <a:off x="10985914" y="1606378"/>
            <a:ext cx="666507" cy="2347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01A3B587-C2DB-33F1-EC10-63195A8CEF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6663" y="884626"/>
            <a:ext cx="9205758" cy="2217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מלבן 5">
            <a:extLst>
              <a:ext uri="{FF2B5EF4-FFF2-40B4-BE49-F238E27FC236}">
                <a16:creationId xmlns:a16="http://schemas.microsoft.com/office/drawing/2014/main" id="{A86CAF9E-F997-01D7-184F-161A8BE43169}"/>
              </a:ext>
            </a:extLst>
          </p:cNvPr>
          <p:cNvSpPr/>
          <p:nvPr/>
        </p:nvSpPr>
        <p:spPr>
          <a:xfrm>
            <a:off x="5474043" y="1213810"/>
            <a:ext cx="6178378" cy="3172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CA471958-4DF2-85BA-CB02-84B71E934B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47975" y="3679452"/>
            <a:ext cx="8817104" cy="1806097"/>
          </a:xfrm>
          <a:prstGeom prst="rect">
            <a:avLst/>
          </a:prstGeom>
        </p:spPr>
      </p:pic>
      <p:sp>
        <p:nvSpPr>
          <p:cNvPr id="12" name="מלבן 11">
            <a:extLst>
              <a:ext uri="{FF2B5EF4-FFF2-40B4-BE49-F238E27FC236}">
                <a16:creationId xmlns:a16="http://schemas.microsoft.com/office/drawing/2014/main" id="{15E6A5B3-78F4-5B48-F317-EAC9963A6D1B}"/>
              </a:ext>
            </a:extLst>
          </p:cNvPr>
          <p:cNvSpPr/>
          <p:nvPr/>
        </p:nvSpPr>
        <p:spPr>
          <a:xfrm>
            <a:off x="8254313" y="3619615"/>
            <a:ext cx="2910765" cy="3594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58859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81" y="182077"/>
            <a:ext cx="4006575" cy="1148653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2B64F95E-9AC0-429F-0C6D-814D60ABAC27}"/>
              </a:ext>
            </a:extLst>
          </p:cNvPr>
          <p:cNvSpPr txBox="1">
            <a:spLocks/>
          </p:cNvSpPr>
          <p:nvPr/>
        </p:nvSpPr>
        <p:spPr>
          <a:xfrm>
            <a:off x="7829377" y="1420125"/>
            <a:ext cx="4362623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יחידה ראשונה</a:t>
            </a:r>
          </a:p>
        </p:txBody>
      </p:sp>
      <p:sp>
        <p:nvSpPr>
          <p:cNvPr id="6" name="כותרת משנה 2">
            <a:extLst>
              <a:ext uri="{FF2B5EF4-FFF2-40B4-BE49-F238E27FC236}">
                <a16:creationId xmlns:a16="http://schemas.microsoft.com/office/drawing/2014/main" id="{E74CE5C5-0A94-D4A8-5907-D05ECD75636A}"/>
              </a:ext>
            </a:extLst>
          </p:cNvPr>
          <p:cNvSpPr txBox="1">
            <a:spLocks/>
          </p:cNvSpPr>
          <p:nvPr/>
        </p:nvSpPr>
        <p:spPr>
          <a:xfrm>
            <a:off x="3874880" y="2212511"/>
            <a:ext cx="7705187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היקפים של צורות גיאומטריות</a:t>
            </a:r>
          </a:p>
        </p:txBody>
      </p:sp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D4F89C36-B908-3881-868B-00594A09E5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>
            <a:off x="0" y="5375275"/>
            <a:ext cx="12192000" cy="1482724"/>
          </a:xfrm>
          <a:prstGeom prst="rect">
            <a:avLst/>
          </a:prstGeom>
        </p:spPr>
      </p:pic>
      <p:sp>
        <p:nvSpPr>
          <p:cNvPr id="5" name="מציין מיקום של כותרת תחתונה 6">
            <a:extLst>
              <a:ext uri="{FF2B5EF4-FFF2-40B4-BE49-F238E27FC236}">
                <a16:creationId xmlns:a16="http://schemas.microsoft.com/office/drawing/2014/main" id="{BCF401E3-286C-9CDA-9AF7-6CF3A05B9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4" name="כותרת משנה 2">
            <a:extLst>
              <a:ext uri="{FF2B5EF4-FFF2-40B4-BE49-F238E27FC236}">
                <a16:creationId xmlns:a16="http://schemas.microsoft.com/office/drawing/2014/main" id="{338BBD47-19B4-9193-CD06-0BADD3327C60}"/>
              </a:ext>
            </a:extLst>
          </p:cNvPr>
          <p:cNvSpPr txBox="1">
            <a:spLocks/>
          </p:cNvSpPr>
          <p:nvPr/>
        </p:nvSpPr>
        <p:spPr>
          <a:xfrm>
            <a:off x="3158187" y="2976160"/>
            <a:ext cx="7705187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היקף של צורות גיאומטריות מורכבות</a:t>
            </a:r>
          </a:p>
        </p:txBody>
      </p:sp>
    </p:spTree>
    <p:extLst>
      <p:ext uri="{BB962C8B-B14F-4D97-AF65-F5344CB8AC3E}">
        <p14:creationId xmlns:p14="http://schemas.microsoft.com/office/powerpoint/2010/main" val="38701385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81" y="182077"/>
            <a:ext cx="4006575" cy="1148653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2B64F95E-9AC0-429F-0C6D-814D60ABAC27}"/>
              </a:ext>
            </a:extLst>
          </p:cNvPr>
          <p:cNvSpPr txBox="1">
            <a:spLocks/>
          </p:cNvSpPr>
          <p:nvPr/>
        </p:nvSpPr>
        <p:spPr>
          <a:xfrm>
            <a:off x="7829377" y="1420125"/>
            <a:ext cx="4362623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יחידה ראשונה</a:t>
            </a:r>
          </a:p>
        </p:txBody>
      </p:sp>
      <p:sp>
        <p:nvSpPr>
          <p:cNvPr id="6" name="כותרת משנה 2">
            <a:extLst>
              <a:ext uri="{FF2B5EF4-FFF2-40B4-BE49-F238E27FC236}">
                <a16:creationId xmlns:a16="http://schemas.microsoft.com/office/drawing/2014/main" id="{E74CE5C5-0A94-D4A8-5907-D05ECD75636A}"/>
              </a:ext>
            </a:extLst>
          </p:cNvPr>
          <p:cNvSpPr txBox="1">
            <a:spLocks/>
          </p:cNvSpPr>
          <p:nvPr/>
        </p:nvSpPr>
        <p:spPr>
          <a:xfrm>
            <a:off x="3874880" y="2212511"/>
            <a:ext cx="7705187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היקפים של צורות גיאומטריות</a:t>
            </a:r>
          </a:p>
        </p:txBody>
      </p:sp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D4F89C36-B908-3881-868B-00594A09E5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>
            <a:off x="0" y="5375275"/>
            <a:ext cx="12192000" cy="1482724"/>
          </a:xfrm>
          <a:prstGeom prst="rect">
            <a:avLst/>
          </a:prstGeom>
        </p:spPr>
      </p:pic>
      <p:sp>
        <p:nvSpPr>
          <p:cNvPr id="5" name="מציין מיקום של כותרת תחתונה 6">
            <a:extLst>
              <a:ext uri="{FF2B5EF4-FFF2-40B4-BE49-F238E27FC236}">
                <a16:creationId xmlns:a16="http://schemas.microsoft.com/office/drawing/2014/main" id="{BCF401E3-286C-9CDA-9AF7-6CF3A05B9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4" name="כותרת משנה 2">
            <a:extLst>
              <a:ext uri="{FF2B5EF4-FFF2-40B4-BE49-F238E27FC236}">
                <a16:creationId xmlns:a16="http://schemas.microsoft.com/office/drawing/2014/main" id="{338BBD47-19B4-9193-CD06-0BADD3327C60}"/>
              </a:ext>
            </a:extLst>
          </p:cNvPr>
          <p:cNvSpPr txBox="1">
            <a:spLocks/>
          </p:cNvSpPr>
          <p:nvPr/>
        </p:nvSpPr>
        <p:spPr>
          <a:xfrm>
            <a:off x="3874879" y="3007460"/>
            <a:ext cx="7705187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היקף בחיי היום יום</a:t>
            </a:r>
          </a:p>
        </p:txBody>
      </p:sp>
    </p:spTree>
    <p:extLst>
      <p:ext uri="{BB962C8B-B14F-4D97-AF65-F5344CB8AC3E}">
        <p14:creationId xmlns:p14="http://schemas.microsoft.com/office/powerpoint/2010/main" val="37578699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pic>
        <p:nvPicPr>
          <p:cNvPr id="3" name="תמונה 2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F1095780-43A3-196F-0F24-42D4187C5C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>
            <a:off x="0" y="5375275"/>
            <a:ext cx="12192000" cy="1482724"/>
          </a:xfrm>
          <a:prstGeom prst="rect">
            <a:avLst/>
          </a:prstGeom>
        </p:spPr>
      </p:pic>
      <p:sp>
        <p:nvSpPr>
          <p:cNvPr id="5" name="מציין מיקום של כותרת תחתונה 6">
            <a:extLst>
              <a:ext uri="{FF2B5EF4-FFF2-40B4-BE49-F238E27FC236}">
                <a16:creationId xmlns:a16="http://schemas.microsoft.com/office/drawing/2014/main" id="{3354835E-FBB7-7AFA-9703-F1BD23A4D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4" name="כותרת משנה 2">
            <a:extLst>
              <a:ext uri="{FF2B5EF4-FFF2-40B4-BE49-F238E27FC236}">
                <a16:creationId xmlns:a16="http://schemas.microsoft.com/office/drawing/2014/main" id="{CA3E47E4-5385-F7F2-02C7-BD0533A25C23}"/>
              </a:ext>
            </a:extLst>
          </p:cNvPr>
          <p:cNvSpPr txBox="1">
            <a:spLocks/>
          </p:cNvSpPr>
          <p:nvPr/>
        </p:nvSpPr>
        <p:spPr>
          <a:xfrm>
            <a:off x="2336799" y="2405881"/>
            <a:ext cx="778853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6000" b="1" dirty="0">
                <a:solidFill>
                  <a:srgbClr val="D52E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דוגמה פתורה</a:t>
            </a:r>
            <a:endParaRPr lang="he-IL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כותרת משנה 2">
            <a:extLst>
              <a:ext uri="{FF2B5EF4-FFF2-40B4-BE49-F238E27FC236}">
                <a16:creationId xmlns:a16="http://schemas.microsoft.com/office/drawing/2014/main" id="{EEBFCDEC-EE89-95FA-8EEB-DF978B421D2E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עמודים 39-40</a:t>
            </a:r>
          </a:p>
        </p:txBody>
      </p:sp>
    </p:spTree>
    <p:extLst>
      <p:ext uri="{BB962C8B-B14F-4D97-AF65-F5344CB8AC3E}">
        <p14:creationId xmlns:p14="http://schemas.microsoft.com/office/powerpoint/2010/main" val="305786630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9" name="מלבן 8">
            <a:extLst>
              <a:ext uri="{FF2B5EF4-FFF2-40B4-BE49-F238E27FC236}">
                <a16:creationId xmlns:a16="http://schemas.microsoft.com/office/drawing/2014/main" id="{CA632E59-746F-04DA-4912-90AEA4577382}"/>
              </a:ext>
            </a:extLst>
          </p:cNvPr>
          <p:cNvSpPr/>
          <p:nvPr/>
        </p:nvSpPr>
        <p:spPr>
          <a:xfrm>
            <a:off x="11145794" y="1631092"/>
            <a:ext cx="666507" cy="2347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D5E95E42-94F5-29C8-0ABB-36CEBDAE715D}"/>
              </a:ext>
            </a:extLst>
          </p:cNvPr>
          <p:cNvSpPr/>
          <p:nvPr/>
        </p:nvSpPr>
        <p:spPr>
          <a:xfrm>
            <a:off x="10985914" y="1606378"/>
            <a:ext cx="666507" cy="2347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A86CAF9E-F997-01D7-184F-161A8BE43169}"/>
              </a:ext>
            </a:extLst>
          </p:cNvPr>
          <p:cNvSpPr/>
          <p:nvPr/>
        </p:nvSpPr>
        <p:spPr>
          <a:xfrm>
            <a:off x="5474043" y="1213810"/>
            <a:ext cx="6178378" cy="3172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0" name="תמונה 9">
            <a:extLst>
              <a:ext uri="{FF2B5EF4-FFF2-40B4-BE49-F238E27FC236}">
                <a16:creationId xmlns:a16="http://schemas.microsoft.com/office/drawing/2014/main" id="{FAF596A2-524C-035D-6242-B215C1B8881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49333" b="92104"/>
          <a:stretch/>
        </p:blipFill>
        <p:spPr>
          <a:xfrm>
            <a:off x="7142205" y="293989"/>
            <a:ext cx="4880539" cy="3044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2EA52F88-769C-F745-AFA0-5DC9682E49B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75331" t="11364" b="5187"/>
          <a:stretch/>
        </p:blipFill>
        <p:spPr>
          <a:xfrm>
            <a:off x="5791199" y="1030302"/>
            <a:ext cx="2376236" cy="3217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6B2FF9AE-E786-514B-8A08-D4B51ACDA2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76310" y="4550276"/>
            <a:ext cx="8939035" cy="141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108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9" name="מלבן 8">
            <a:extLst>
              <a:ext uri="{FF2B5EF4-FFF2-40B4-BE49-F238E27FC236}">
                <a16:creationId xmlns:a16="http://schemas.microsoft.com/office/drawing/2014/main" id="{CA632E59-746F-04DA-4912-90AEA4577382}"/>
              </a:ext>
            </a:extLst>
          </p:cNvPr>
          <p:cNvSpPr/>
          <p:nvPr/>
        </p:nvSpPr>
        <p:spPr>
          <a:xfrm>
            <a:off x="11145794" y="1631092"/>
            <a:ext cx="666507" cy="2347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D5E95E42-94F5-29C8-0ABB-36CEBDAE715D}"/>
              </a:ext>
            </a:extLst>
          </p:cNvPr>
          <p:cNvSpPr/>
          <p:nvPr/>
        </p:nvSpPr>
        <p:spPr>
          <a:xfrm>
            <a:off x="10985914" y="1606378"/>
            <a:ext cx="666507" cy="2347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A86CAF9E-F997-01D7-184F-161A8BE43169}"/>
              </a:ext>
            </a:extLst>
          </p:cNvPr>
          <p:cNvSpPr/>
          <p:nvPr/>
        </p:nvSpPr>
        <p:spPr>
          <a:xfrm>
            <a:off x="5474043" y="1213810"/>
            <a:ext cx="6178378" cy="3172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5" name="תמונה 14">
            <a:extLst>
              <a:ext uri="{FF2B5EF4-FFF2-40B4-BE49-F238E27FC236}">
                <a16:creationId xmlns:a16="http://schemas.microsoft.com/office/drawing/2014/main" id="{BE8CC130-F5C9-CA80-611A-6945A7E9C64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50999" t="11364" r="24332" b="5187"/>
          <a:stretch/>
        </p:blipFill>
        <p:spPr>
          <a:xfrm>
            <a:off x="6096000" y="584361"/>
            <a:ext cx="2376236" cy="3217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תמונה 16">
            <a:extLst>
              <a:ext uri="{FF2B5EF4-FFF2-40B4-BE49-F238E27FC236}">
                <a16:creationId xmlns:a16="http://schemas.microsoft.com/office/drawing/2014/main" id="{B0F24BC7-AAA4-17D5-14B4-665C868FA5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68808" y="4431627"/>
            <a:ext cx="6058425" cy="100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881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9" name="מלבן 8">
            <a:extLst>
              <a:ext uri="{FF2B5EF4-FFF2-40B4-BE49-F238E27FC236}">
                <a16:creationId xmlns:a16="http://schemas.microsoft.com/office/drawing/2014/main" id="{CA632E59-746F-04DA-4912-90AEA4577382}"/>
              </a:ext>
            </a:extLst>
          </p:cNvPr>
          <p:cNvSpPr/>
          <p:nvPr/>
        </p:nvSpPr>
        <p:spPr>
          <a:xfrm>
            <a:off x="11145794" y="1631092"/>
            <a:ext cx="666507" cy="2347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D5E95E42-94F5-29C8-0ABB-36CEBDAE715D}"/>
              </a:ext>
            </a:extLst>
          </p:cNvPr>
          <p:cNvSpPr/>
          <p:nvPr/>
        </p:nvSpPr>
        <p:spPr>
          <a:xfrm>
            <a:off x="10985914" y="1606378"/>
            <a:ext cx="666507" cy="2347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A86CAF9E-F997-01D7-184F-161A8BE43169}"/>
              </a:ext>
            </a:extLst>
          </p:cNvPr>
          <p:cNvSpPr/>
          <p:nvPr/>
        </p:nvSpPr>
        <p:spPr>
          <a:xfrm>
            <a:off x="5474043" y="1213810"/>
            <a:ext cx="6178378" cy="3172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2EA52F88-769C-F745-AFA0-5DC9682E49B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3292" t="11364" r="50666" b="11"/>
          <a:stretch/>
        </p:blipFill>
        <p:spPr>
          <a:xfrm>
            <a:off x="6042505" y="256021"/>
            <a:ext cx="2508421" cy="34174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C1914DA9-1325-E683-8FDD-5CDDF7DBF5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68180" y="4121912"/>
            <a:ext cx="8657070" cy="22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61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9" name="מלבן 8">
            <a:extLst>
              <a:ext uri="{FF2B5EF4-FFF2-40B4-BE49-F238E27FC236}">
                <a16:creationId xmlns:a16="http://schemas.microsoft.com/office/drawing/2014/main" id="{CA632E59-746F-04DA-4912-90AEA4577382}"/>
              </a:ext>
            </a:extLst>
          </p:cNvPr>
          <p:cNvSpPr/>
          <p:nvPr/>
        </p:nvSpPr>
        <p:spPr>
          <a:xfrm>
            <a:off x="11145794" y="1631092"/>
            <a:ext cx="666507" cy="2347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D5E95E42-94F5-29C8-0ABB-36CEBDAE715D}"/>
              </a:ext>
            </a:extLst>
          </p:cNvPr>
          <p:cNvSpPr/>
          <p:nvPr/>
        </p:nvSpPr>
        <p:spPr>
          <a:xfrm>
            <a:off x="10985914" y="1606378"/>
            <a:ext cx="666507" cy="2347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A86CAF9E-F997-01D7-184F-161A8BE43169}"/>
              </a:ext>
            </a:extLst>
          </p:cNvPr>
          <p:cNvSpPr/>
          <p:nvPr/>
        </p:nvSpPr>
        <p:spPr>
          <a:xfrm>
            <a:off x="5474043" y="1213810"/>
            <a:ext cx="6178378" cy="3172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5" name="תמונה 14">
            <a:extLst>
              <a:ext uri="{FF2B5EF4-FFF2-40B4-BE49-F238E27FC236}">
                <a16:creationId xmlns:a16="http://schemas.microsoft.com/office/drawing/2014/main" id="{BE8CC130-F5C9-CA80-611A-6945A7E9C64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988" t="11364" r="77075" b="11"/>
          <a:stretch/>
        </p:blipFill>
        <p:spPr>
          <a:xfrm>
            <a:off x="9852175" y="323046"/>
            <a:ext cx="2113005" cy="34174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583BCF59-7651-874A-D9F7-D89E7340541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2154" b="80270"/>
          <a:stretch/>
        </p:blipFill>
        <p:spPr>
          <a:xfrm>
            <a:off x="1632191" y="950876"/>
            <a:ext cx="8060104" cy="699158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44EC4176-5875-EC86-AA57-7C1F1320628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53499" t="11361"/>
          <a:stretch/>
        </p:blipFill>
        <p:spPr>
          <a:xfrm>
            <a:off x="5474043" y="1794026"/>
            <a:ext cx="4266580" cy="3141011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C22EF0CC-01B0-B641-593C-E69122C53EF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21822" r="53499" b="20641"/>
          <a:stretch/>
        </p:blipFill>
        <p:spPr>
          <a:xfrm>
            <a:off x="1259840" y="2977494"/>
            <a:ext cx="4266581" cy="2038866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9C8B1DD1-747D-97E4-C848-71D0B8391B5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2663" t="80405"/>
          <a:stretch/>
        </p:blipFill>
        <p:spPr>
          <a:xfrm>
            <a:off x="2597218" y="5153646"/>
            <a:ext cx="6178378" cy="694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591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pic>
        <p:nvPicPr>
          <p:cNvPr id="3" name="תמונה 2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F1095780-43A3-196F-0F24-42D4187C5C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>
            <a:off x="0" y="5375275"/>
            <a:ext cx="12192000" cy="1482724"/>
          </a:xfrm>
          <a:prstGeom prst="rect">
            <a:avLst/>
          </a:prstGeom>
        </p:spPr>
      </p:pic>
      <p:sp>
        <p:nvSpPr>
          <p:cNvPr id="5" name="מציין מיקום של כותרת תחתונה 6">
            <a:extLst>
              <a:ext uri="{FF2B5EF4-FFF2-40B4-BE49-F238E27FC236}">
                <a16:creationId xmlns:a16="http://schemas.microsoft.com/office/drawing/2014/main" id="{3354835E-FBB7-7AFA-9703-F1BD23A4D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4" name="כותרת משנה 2">
            <a:extLst>
              <a:ext uri="{FF2B5EF4-FFF2-40B4-BE49-F238E27FC236}">
                <a16:creationId xmlns:a16="http://schemas.microsoft.com/office/drawing/2014/main" id="{CA3E47E4-5385-F7F2-02C7-BD0533A25C23}"/>
              </a:ext>
            </a:extLst>
          </p:cNvPr>
          <p:cNvSpPr txBox="1">
            <a:spLocks/>
          </p:cNvSpPr>
          <p:nvPr/>
        </p:nvSpPr>
        <p:spPr>
          <a:xfrm>
            <a:off x="2336799" y="2405881"/>
            <a:ext cx="778853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6000" b="1" dirty="0">
                <a:solidFill>
                  <a:srgbClr val="D52E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דוגמה פתורה</a:t>
            </a:r>
            <a:endParaRPr lang="he-IL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כותרת משנה 2">
            <a:extLst>
              <a:ext uri="{FF2B5EF4-FFF2-40B4-BE49-F238E27FC236}">
                <a16:creationId xmlns:a16="http://schemas.microsoft.com/office/drawing/2014/main" id="{EEBFCDEC-EE89-95FA-8EEB-DF978B421D2E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עמוד 42</a:t>
            </a:r>
          </a:p>
        </p:txBody>
      </p:sp>
    </p:spTree>
    <p:extLst>
      <p:ext uri="{BB962C8B-B14F-4D97-AF65-F5344CB8AC3E}">
        <p14:creationId xmlns:p14="http://schemas.microsoft.com/office/powerpoint/2010/main" val="415058046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9" name="מלבן 8">
            <a:extLst>
              <a:ext uri="{FF2B5EF4-FFF2-40B4-BE49-F238E27FC236}">
                <a16:creationId xmlns:a16="http://schemas.microsoft.com/office/drawing/2014/main" id="{CA632E59-746F-04DA-4912-90AEA4577382}"/>
              </a:ext>
            </a:extLst>
          </p:cNvPr>
          <p:cNvSpPr/>
          <p:nvPr/>
        </p:nvSpPr>
        <p:spPr>
          <a:xfrm>
            <a:off x="11145794" y="1631092"/>
            <a:ext cx="666507" cy="2347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D5E95E42-94F5-29C8-0ABB-36CEBDAE715D}"/>
              </a:ext>
            </a:extLst>
          </p:cNvPr>
          <p:cNvSpPr/>
          <p:nvPr/>
        </p:nvSpPr>
        <p:spPr>
          <a:xfrm>
            <a:off x="10985914" y="1606378"/>
            <a:ext cx="666507" cy="2347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A86CAF9E-F997-01D7-184F-161A8BE43169}"/>
              </a:ext>
            </a:extLst>
          </p:cNvPr>
          <p:cNvSpPr/>
          <p:nvPr/>
        </p:nvSpPr>
        <p:spPr>
          <a:xfrm>
            <a:off x="5474043" y="1213810"/>
            <a:ext cx="6178378" cy="3172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364023B1-4A42-BCE5-8FE8-BF7A483ECC3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24230"/>
          <a:stretch/>
        </p:blipFill>
        <p:spPr>
          <a:xfrm>
            <a:off x="2156924" y="884626"/>
            <a:ext cx="9655377" cy="23096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B5C3ABC9-E1C3-9A1B-FA34-94C8B176EC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27465" y="3663697"/>
            <a:ext cx="5791702" cy="185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360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9" name="מלבן 8">
            <a:extLst>
              <a:ext uri="{FF2B5EF4-FFF2-40B4-BE49-F238E27FC236}">
                <a16:creationId xmlns:a16="http://schemas.microsoft.com/office/drawing/2014/main" id="{CA632E59-746F-04DA-4912-90AEA4577382}"/>
              </a:ext>
            </a:extLst>
          </p:cNvPr>
          <p:cNvSpPr/>
          <p:nvPr/>
        </p:nvSpPr>
        <p:spPr>
          <a:xfrm>
            <a:off x="11145794" y="1631092"/>
            <a:ext cx="666507" cy="2347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D5E95E42-94F5-29C8-0ABB-36CEBDAE715D}"/>
              </a:ext>
            </a:extLst>
          </p:cNvPr>
          <p:cNvSpPr/>
          <p:nvPr/>
        </p:nvSpPr>
        <p:spPr>
          <a:xfrm>
            <a:off x="10985914" y="1606378"/>
            <a:ext cx="666507" cy="2347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A86CAF9E-F997-01D7-184F-161A8BE43169}"/>
              </a:ext>
            </a:extLst>
          </p:cNvPr>
          <p:cNvSpPr/>
          <p:nvPr/>
        </p:nvSpPr>
        <p:spPr>
          <a:xfrm>
            <a:off x="5474043" y="1213810"/>
            <a:ext cx="6178378" cy="3172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364023B1-4A42-BCE5-8FE8-BF7A483ECC3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11831"/>
          <a:stretch/>
        </p:blipFill>
        <p:spPr>
          <a:xfrm>
            <a:off x="2156924" y="884626"/>
            <a:ext cx="9655377" cy="26876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מלבן 2">
            <a:extLst>
              <a:ext uri="{FF2B5EF4-FFF2-40B4-BE49-F238E27FC236}">
                <a16:creationId xmlns:a16="http://schemas.microsoft.com/office/drawing/2014/main" id="{BFAD8637-9FE9-585C-DFC7-44A1B1FE7025}"/>
              </a:ext>
            </a:extLst>
          </p:cNvPr>
          <p:cNvSpPr/>
          <p:nvPr/>
        </p:nvSpPr>
        <p:spPr>
          <a:xfrm>
            <a:off x="8449056" y="2877312"/>
            <a:ext cx="3363245" cy="2347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0" name="תמונה 9">
            <a:extLst>
              <a:ext uri="{FF2B5EF4-FFF2-40B4-BE49-F238E27FC236}">
                <a16:creationId xmlns:a16="http://schemas.microsoft.com/office/drawing/2014/main" id="{2C3F6D88-2D25-1442-4BD5-3A7B0D0AF2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16373" y="3901440"/>
            <a:ext cx="8702794" cy="29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157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9" name="מלבן 8">
            <a:extLst>
              <a:ext uri="{FF2B5EF4-FFF2-40B4-BE49-F238E27FC236}">
                <a16:creationId xmlns:a16="http://schemas.microsoft.com/office/drawing/2014/main" id="{CA632E59-746F-04DA-4912-90AEA4577382}"/>
              </a:ext>
            </a:extLst>
          </p:cNvPr>
          <p:cNvSpPr/>
          <p:nvPr/>
        </p:nvSpPr>
        <p:spPr>
          <a:xfrm>
            <a:off x="11145794" y="1631092"/>
            <a:ext cx="666507" cy="2347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D5E95E42-94F5-29C8-0ABB-36CEBDAE715D}"/>
              </a:ext>
            </a:extLst>
          </p:cNvPr>
          <p:cNvSpPr/>
          <p:nvPr/>
        </p:nvSpPr>
        <p:spPr>
          <a:xfrm>
            <a:off x="10985914" y="1606378"/>
            <a:ext cx="666507" cy="2347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A86CAF9E-F997-01D7-184F-161A8BE43169}"/>
              </a:ext>
            </a:extLst>
          </p:cNvPr>
          <p:cNvSpPr/>
          <p:nvPr/>
        </p:nvSpPr>
        <p:spPr>
          <a:xfrm>
            <a:off x="5474043" y="1213810"/>
            <a:ext cx="6178378" cy="3172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364023B1-4A42-BCE5-8FE8-BF7A483ECC3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1" b="26245"/>
          <a:stretch/>
        </p:blipFill>
        <p:spPr>
          <a:xfrm>
            <a:off x="2156924" y="884626"/>
            <a:ext cx="9655377" cy="2248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מלבן 2">
            <a:extLst>
              <a:ext uri="{FF2B5EF4-FFF2-40B4-BE49-F238E27FC236}">
                <a16:creationId xmlns:a16="http://schemas.microsoft.com/office/drawing/2014/main" id="{BFAD8637-9FE9-585C-DFC7-44A1B1FE7025}"/>
              </a:ext>
            </a:extLst>
          </p:cNvPr>
          <p:cNvSpPr/>
          <p:nvPr/>
        </p:nvSpPr>
        <p:spPr>
          <a:xfrm>
            <a:off x="8449056" y="2877312"/>
            <a:ext cx="3363245" cy="2347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91EDA65B-4990-2B02-01AD-68B549E3E1F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77479" t="89961" b="-1567"/>
          <a:stretch/>
        </p:blipFill>
        <p:spPr>
          <a:xfrm>
            <a:off x="9637776" y="3275319"/>
            <a:ext cx="2174525" cy="3537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90B5A65B-8315-F162-2E29-70B5CA824D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58540" y="4169013"/>
            <a:ext cx="7460627" cy="115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627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81" y="182077"/>
            <a:ext cx="4006575" cy="1148653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2B64F95E-9AC0-429F-0C6D-814D60ABAC27}"/>
              </a:ext>
            </a:extLst>
          </p:cNvPr>
          <p:cNvSpPr txBox="1">
            <a:spLocks/>
          </p:cNvSpPr>
          <p:nvPr/>
        </p:nvSpPr>
        <p:spPr>
          <a:xfrm>
            <a:off x="7829377" y="1420125"/>
            <a:ext cx="4362623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יחידה ראשונה</a:t>
            </a:r>
          </a:p>
        </p:txBody>
      </p:sp>
      <p:sp>
        <p:nvSpPr>
          <p:cNvPr id="6" name="כותרת משנה 2">
            <a:extLst>
              <a:ext uri="{FF2B5EF4-FFF2-40B4-BE49-F238E27FC236}">
                <a16:creationId xmlns:a16="http://schemas.microsoft.com/office/drawing/2014/main" id="{E74CE5C5-0A94-D4A8-5907-D05ECD75636A}"/>
              </a:ext>
            </a:extLst>
          </p:cNvPr>
          <p:cNvSpPr txBox="1">
            <a:spLocks/>
          </p:cNvSpPr>
          <p:nvPr/>
        </p:nvSpPr>
        <p:spPr>
          <a:xfrm>
            <a:off x="3874880" y="2212511"/>
            <a:ext cx="7705187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היקפים של צורות גיאומטריות</a:t>
            </a:r>
          </a:p>
        </p:txBody>
      </p:sp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D4F89C36-B908-3881-868B-00594A09E5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>
            <a:off x="0" y="5375275"/>
            <a:ext cx="12192000" cy="1482724"/>
          </a:xfrm>
          <a:prstGeom prst="rect">
            <a:avLst/>
          </a:prstGeom>
        </p:spPr>
      </p:pic>
      <p:sp>
        <p:nvSpPr>
          <p:cNvPr id="5" name="מציין מיקום של כותרת תחתונה 6">
            <a:extLst>
              <a:ext uri="{FF2B5EF4-FFF2-40B4-BE49-F238E27FC236}">
                <a16:creationId xmlns:a16="http://schemas.microsoft.com/office/drawing/2014/main" id="{BCF401E3-286C-9CDA-9AF7-6CF3A05B9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4" name="כותרת משנה 2">
            <a:extLst>
              <a:ext uri="{FF2B5EF4-FFF2-40B4-BE49-F238E27FC236}">
                <a16:creationId xmlns:a16="http://schemas.microsoft.com/office/drawing/2014/main" id="{338BBD47-19B4-9193-CD06-0BADD3327C60}"/>
              </a:ext>
            </a:extLst>
          </p:cNvPr>
          <p:cNvSpPr txBox="1">
            <a:spLocks/>
          </p:cNvSpPr>
          <p:nvPr/>
        </p:nvSpPr>
        <p:spPr>
          <a:xfrm>
            <a:off x="3158187" y="2976160"/>
            <a:ext cx="7705187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השפעת השינוי בממדים על ההיקף</a:t>
            </a:r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F61323FC-13B7-04DD-8BB3-EB57FECD2645}"/>
              </a:ext>
            </a:extLst>
          </p:cNvPr>
          <p:cNvSpPr txBox="1"/>
          <p:nvPr/>
        </p:nvSpPr>
        <p:spPr>
          <a:xfrm>
            <a:off x="2353056" y="3847976"/>
            <a:ext cx="70469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4000" b="1" dirty="0">
                <a:solidFill>
                  <a:srgbClr val="DD7F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א. צורות מלבניות (כולל ריבועיות) </a:t>
            </a:r>
          </a:p>
        </p:txBody>
      </p:sp>
    </p:spTree>
    <p:extLst>
      <p:ext uri="{BB962C8B-B14F-4D97-AF65-F5344CB8AC3E}">
        <p14:creationId xmlns:p14="http://schemas.microsoft.com/office/powerpoint/2010/main" val="33194209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pic>
        <p:nvPicPr>
          <p:cNvPr id="3" name="תמונה 2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F1095780-43A3-196F-0F24-42D4187C5C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>
            <a:off x="0" y="5375275"/>
            <a:ext cx="12192000" cy="1482724"/>
          </a:xfrm>
          <a:prstGeom prst="rect">
            <a:avLst/>
          </a:prstGeom>
        </p:spPr>
      </p:pic>
      <p:sp>
        <p:nvSpPr>
          <p:cNvPr id="5" name="מציין מיקום של כותרת תחתונה 6">
            <a:extLst>
              <a:ext uri="{FF2B5EF4-FFF2-40B4-BE49-F238E27FC236}">
                <a16:creationId xmlns:a16="http://schemas.microsoft.com/office/drawing/2014/main" id="{3354835E-FBB7-7AFA-9703-F1BD23A4D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4" name="כותרת משנה 2">
            <a:extLst>
              <a:ext uri="{FF2B5EF4-FFF2-40B4-BE49-F238E27FC236}">
                <a16:creationId xmlns:a16="http://schemas.microsoft.com/office/drawing/2014/main" id="{CA3E47E4-5385-F7F2-02C7-BD0533A25C23}"/>
              </a:ext>
            </a:extLst>
          </p:cNvPr>
          <p:cNvSpPr txBox="1">
            <a:spLocks/>
          </p:cNvSpPr>
          <p:nvPr/>
        </p:nvSpPr>
        <p:spPr>
          <a:xfrm>
            <a:off x="2336799" y="2405881"/>
            <a:ext cx="778853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6000" b="1" dirty="0">
                <a:solidFill>
                  <a:srgbClr val="D52E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דוגמה פתורה</a:t>
            </a:r>
            <a:endParaRPr lang="he-IL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כותרת משנה 2">
            <a:extLst>
              <a:ext uri="{FF2B5EF4-FFF2-40B4-BE49-F238E27FC236}">
                <a16:creationId xmlns:a16="http://schemas.microsoft.com/office/drawing/2014/main" id="{EEBFCDEC-EE89-95FA-8EEB-DF978B421D2E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עמוד 3</a:t>
            </a:r>
          </a:p>
        </p:txBody>
      </p:sp>
    </p:spTree>
    <p:extLst>
      <p:ext uri="{BB962C8B-B14F-4D97-AF65-F5344CB8AC3E}">
        <p14:creationId xmlns:p14="http://schemas.microsoft.com/office/powerpoint/2010/main" val="155832607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pic>
        <p:nvPicPr>
          <p:cNvPr id="3" name="תמונה 2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F1095780-43A3-196F-0F24-42D4187C5C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>
            <a:off x="0" y="5375275"/>
            <a:ext cx="12192000" cy="1482724"/>
          </a:xfrm>
          <a:prstGeom prst="rect">
            <a:avLst/>
          </a:prstGeom>
        </p:spPr>
      </p:pic>
      <p:sp>
        <p:nvSpPr>
          <p:cNvPr id="5" name="מציין מיקום של כותרת תחתונה 6">
            <a:extLst>
              <a:ext uri="{FF2B5EF4-FFF2-40B4-BE49-F238E27FC236}">
                <a16:creationId xmlns:a16="http://schemas.microsoft.com/office/drawing/2014/main" id="{3354835E-FBB7-7AFA-9703-F1BD23A4D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4" name="כותרת משנה 2">
            <a:extLst>
              <a:ext uri="{FF2B5EF4-FFF2-40B4-BE49-F238E27FC236}">
                <a16:creationId xmlns:a16="http://schemas.microsoft.com/office/drawing/2014/main" id="{CA3E47E4-5385-F7F2-02C7-BD0533A25C23}"/>
              </a:ext>
            </a:extLst>
          </p:cNvPr>
          <p:cNvSpPr txBox="1">
            <a:spLocks/>
          </p:cNvSpPr>
          <p:nvPr/>
        </p:nvSpPr>
        <p:spPr>
          <a:xfrm>
            <a:off x="2336799" y="2405881"/>
            <a:ext cx="778853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6000" b="1" dirty="0">
                <a:solidFill>
                  <a:srgbClr val="D52E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דוגמה פתורה</a:t>
            </a:r>
            <a:endParaRPr lang="he-IL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כותרת משנה 2">
            <a:extLst>
              <a:ext uri="{FF2B5EF4-FFF2-40B4-BE49-F238E27FC236}">
                <a16:creationId xmlns:a16="http://schemas.microsoft.com/office/drawing/2014/main" id="{EEBFCDEC-EE89-95FA-8EEB-DF978B421D2E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עמודים 47-48</a:t>
            </a:r>
          </a:p>
        </p:txBody>
      </p:sp>
    </p:spTree>
    <p:extLst>
      <p:ext uri="{BB962C8B-B14F-4D97-AF65-F5344CB8AC3E}">
        <p14:creationId xmlns:p14="http://schemas.microsoft.com/office/powerpoint/2010/main" val="172989443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9" name="מלבן 8">
            <a:extLst>
              <a:ext uri="{FF2B5EF4-FFF2-40B4-BE49-F238E27FC236}">
                <a16:creationId xmlns:a16="http://schemas.microsoft.com/office/drawing/2014/main" id="{CA632E59-746F-04DA-4912-90AEA4577382}"/>
              </a:ext>
            </a:extLst>
          </p:cNvPr>
          <p:cNvSpPr/>
          <p:nvPr/>
        </p:nvSpPr>
        <p:spPr>
          <a:xfrm>
            <a:off x="11145794" y="1631092"/>
            <a:ext cx="666507" cy="2347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D5E95E42-94F5-29C8-0ABB-36CEBDAE715D}"/>
              </a:ext>
            </a:extLst>
          </p:cNvPr>
          <p:cNvSpPr/>
          <p:nvPr/>
        </p:nvSpPr>
        <p:spPr>
          <a:xfrm>
            <a:off x="10985914" y="1606378"/>
            <a:ext cx="666507" cy="2347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A86CAF9E-F997-01D7-184F-161A8BE43169}"/>
              </a:ext>
            </a:extLst>
          </p:cNvPr>
          <p:cNvSpPr/>
          <p:nvPr/>
        </p:nvSpPr>
        <p:spPr>
          <a:xfrm>
            <a:off x="5474043" y="1213810"/>
            <a:ext cx="6178378" cy="3172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" name="מלבן 2">
            <a:extLst>
              <a:ext uri="{FF2B5EF4-FFF2-40B4-BE49-F238E27FC236}">
                <a16:creationId xmlns:a16="http://schemas.microsoft.com/office/drawing/2014/main" id="{BFAD8637-9FE9-585C-DFC7-44A1B1FE7025}"/>
              </a:ext>
            </a:extLst>
          </p:cNvPr>
          <p:cNvSpPr/>
          <p:nvPr/>
        </p:nvSpPr>
        <p:spPr>
          <a:xfrm>
            <a:off x="8449056" y="2877312"/>
            <a:ext cx="3363245" cy="2347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1" name="תמונה 10">
            <a:extLst>
              <a:ext uri="{FF2B5EF4-FFF2-40B4-BE49-F238E27FC236}">
                <a16:creationId xmlns:a16="http://schemas.microsoft.com/office/drawing/2014/main" id="{599DBB45-C748-A50E-D7EE-DDE03C633C5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6541" b="35360"/>
          <a:stretch/>
        </p:blipFill>
        <p:spPr>
          <a:xfrm>
            <a:off x="5187613" y="167225"/>
            <a:ext cx="6751237" cy="3162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E221EAA6-9EBE-4199-11E7-AB147E79A5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71196" y="3926930"/>
            <a:ext cx="9167654" cy="1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844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9" name="מלבן 8">
            <a:extLst>
              <a:ext uri="{FF2B5EF4-FFF2-40B4-BE49-F238E27FC236}">
                <a16:creationId xmlns:a16="http://schemas.microsoft.com/office/drawing/2014/main" id="{CA632E59-746F-04DA-4912-90AEA4577382}"/>
              </a:ext>
            </a:extLst>
          </p:cNvPr>
          <p:cNvSpPr/>
          <p:nvPr/>
        </p:nvSpPr>
        <p:spPr>
          <a:xfrm>
            <a:off x="11145794" y="1631092"/>
            <a:ext cx="666507" cy="2347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D5E95E42-94F5-29C8-0ABB-36CEBDAE715D}"/>
              </a:ext>
            </a:extLst>
          </p:cNvPr>
          <p:cNvSpPr/>
          <p:nvPr/>
        </p:nvSpPr>
        <p:spPr>
          <a:xfrm>
            <a:off x="10985914" y="1606378"/>
            <a:ext cx="666507" cy="2347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A86CAF9E-F997-01D7-184F-161A8BE43169}"/>
              </a:ext>
            </a:extLst>
          </p:cNvPr>
          <p:cNvSpPr/>
          <p:nvPr/>
        </p:nvSpPr>
        <p:spPr>
          <a:xfrm>
            <a:off x="5474043" y="1213810"/>
            <a:ext cx="6178378" cy="3172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" name="מלבן 2">
            <a:extLst>
              <a:ext uri="{FF2B5EF4-FFF2-40B4-BE49-F238E27FC236}">
                <a16:creationId xmlns:a16="http://schemas.microsoft.com/office/drawing/2014/main" id="{BFAD8637-9FE9-585C-DFC7-44A1B1FE7025}"/>
              </a:ext>
            </a:extLst>
          </p:cNvPr>
          <p:cNvSpPr/>
          <p:nvPr/>
        </p:nvSpPr>
        <p:spPr>
          <a:xfrm>
            <a:off x="8449056" y="2877312"/>
            <a:ext cx="3363245" cy="2347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7" name="תמונה 16">
            <a:extLst>
              <a:ext uri="{FF2B5EF4-FFF2-40B4-BE49-F238E27FC236}">
                <a16:creationId xmlns:a16="http://schemas.microsoft.com/office/drawing/2014/main" id="{4B8C2DF4-A8D3-FFF2-FFC3-7356A91B2A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65541"/>
          <a:stretch/>
        </p:blipFill>
        <p:spPr>
          <a:xfrm>
            <a:off x="5272957" y="274109"/>
            <a:ext cx="6774767" cy="1930093"/>
          </a:xfrm>
          <a:prstGeom prst="rect">
            <a:avLst/>
          </a:prstGeom>
        </p:spPr>
      </p:pic>
      <p:pic>
        <p:nvPicPr>
          <p:cNvPr id="19" name="תמונה 18">
            <a:extLst>
              <a:ext uri="{FF2B5EF4-FFF2-40B4-BE49-F238E27FC236}">
                <a16:creationId xmlns:a16="http://schemas.microsoft.com/office/drawing/2014/main" id="{EE15435B-4F35-5FB3-21ED-15F4252E115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43539"/>
          <a:stretch/>
        </p:blipFill>
        <p:spPr>
          <a:xfrm>
            <a:off x="5175848" y="2434217"/>
            <a:ext cx="6774767" cy="3162512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333D638D-AD2C-5552-9B35-E93F9F197C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03156" y="6143564"/>
            <a:ext cx="7209145" cy="29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985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81" y="182077"/>
            <a:ext cx="4006575" cy="1148653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2B64F95E-9AC0-429F-0C6D-814D60ABAC27}"/>
              </a:ext>
            </a:extLst>
          </p:cNvPr>
          <p:cNvSpPr txBox="1">
            <a:spLocks/>
          </p:cNvSpPr>
          <p:nvPr/>
        </p:nvSpPr>
        <p:spPr>
          <a:xfrm>
            <a:off x="7829377" y="1420125"/>
            <a:ext cx="4362623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יחידה ראשונה</a:t>
            </a:r>
          </a:p>
        </p:txBody>
      </p:sp>
      <p:sp>
        <p:nvSpPr>
          <p:cNvPr id="6" name="כותרת משנה 2">
            <a:extLst>
              <a:ext uri="{FF2B5EF4-FFF2-40B4-BE49-F238E27FC236}">
                <a16:creationId xmlns:a16="http://schemas.microsoft.com/office/drawing/2014/main" id="{E74CE5C5-0A94-D4A8-5907-D05ECD75636A}"/>
              </a:ext>
            </a:extLst>
          </p:cNvPr>
          <p:cNvSpPr txBox="1">
            <a:spLocks/>
          </p:cNvSpPr>
          <p:nvPr/>
        </p:nvSpPr>
        <p:spPr>
          <a:xfrm>
            <a:off x="3874880" y="2212511"/>
            <a:ext cx="7705187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היקפים של צורות גיאומטריות</a:t>
            </a:r>
          </a:p>
        </p:txBody>
      </p:sp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D4F89C36-B908-3881-868B-00594A09E5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>
            <a:off x="0" y="5375275"/>
            <a:ext cx="12192000" cy="1482724"/>
          </a:xfrm>
          <a:prstGeom prst="rect">
            <a:avLst/>
          </a:prstGeom>
        </p:spPr>
      </p:pic>
      <p:sp>
        <p:nvSpPr>
          <p:cNvPr id="5" name="מציין מיקום של כותרת תחתונה 6">
            <a:extLst>
              <a:ext uri="{FF2B5EF4-FFF2-40B4-BE49-F238E27FC236}">
                <a16:creationId xmlns:a16="http://schemas.microsoft.com/office/drawing/2014/main" id="{BCF401E3-286C-9CDA-9AF7-6CF3A05B9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4" name="כותרת משנה 2">
            <a:extLst>
              <a:ext uri="{FF2B5EF4-FFF2-40B4-BE49-F238E27FC236}">
                <a16:creationId xmlns:a16="http://schemas.microsoft.com/office/drawing/2014/main" id="{338BBD47-19B4-9193-CD06-0BADD3327C60}"/>
              </a:ext>
            </a:extLst>
          </p:cNvPr>
          <p:cNvSpPr txBox="1">
            <a:spLocks/>
          </p:cNvSpPr>
          <p:nvPr/>
        </p:nvSpPr>
        <p:spPr>
          <a:xfrm>
            <a:off x="3158187" y="2976160"/>
            <a:ext cx="7705187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השפעת השינוי בממדים על ההיקף</a:t>
            </a:r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F61323FC-13B7-04DD-8BB3-EB57FECD2645}"/>
              </a:ext>
            </a:extLst>
          </p:cNvPr>
          <p:cNvSpPr txBox="1"/>
          <p:nvPr/>
        </p:nvSpPr>
        <p:spPr>
          <a:xfrm>
            <a:off x="2353056" y="3847976"/>
            <a:ext cx="70469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4000" b="1" dirty="0">
                <a:solidFill>
                  <a:srgbClr val="DD7F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ב. צורות מעגליות </a:t>
            </a:r>
          </a:p>
        </p:txBody>
      </p:sp>
    </p:spTree>
    <p:extLst>
      <p:ext uri="{BB962C8B-B14F-4D97-AF65-F5344CB8AC3E}">
        <p14:creationId xmlns:p14="http://schemas.microsoft.com/office/powerpoint/2010/main" val="42457669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pic>
        <p:nvPicPr>
          <p:cNvPr id="3" name="תמונה 2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F1095780-43A3-196F-0F24-42D4187C5C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>
            <a:off x="0" y="5375275"/>
            <a:ext cx="12192000" cy="1482724"/>
          </a:xfrm>
          <a:prstGeom prst="rect">
            <a:avLst/>
          </a:prstGeom>
        </p:spPr>
      </p:pic>
      <p:sp>
        <p:nvSpPr>
          <p:cNvPr id="5" name="מציין מיקום של כותרת תחתונה 6">
            <a:extLst>
              <a:ext uri="{FF2B5EF4-FFF2-40B4-BE49-F238E27FC236}">
                <a16:creationId xmlns:a16="http://schemas.microsoft.com/office/drawing/2014/main" id="{3354835E-FBB7-7AFA-9703-F1BD23A4D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4" name="כותרת משנה 2">
            <a:extLst>
              <a:ext uri="{FF2B5EF4-FFF2-40B4-BE49-F238E27FC236}">
                <a16:creationId xmlns:a16="http://schemas.microsoft.com/office/drawing/2014/main" id="{CA3E47E4-5385-F7F2-02C7-BD0533A25C23}"/>
              </a:ext>
            </a:extLst>
          </p:cNvPr>
          <p:cNvSpPr txBox="1">
            <a:spLocks/>
          </p:cNvSpPr>
          <p:nvPr/>
        </p:nvSpPr>
        <p:spPr>
          <a:xfrm>
            <a:off x="2336799" y="2405881"/>
            <a:ext cx="778853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6000" b="1" dirty="0">
                <a:solidFill>
                  <a:srgbClr val="D52E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דוגמה פתורה</a:t>
            </a:r>
            <a:endParaRPr lang="he-IL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כותרת משנה 2">
            <a:extLst>
              <a:ext uri="{FF2B5EF4-FFF2-40B4-BE49-F238E27FC236}">
                <a16:creationId xmlns:a16="http://schemas.microsoft.com/office/drawing/2014/main" id="{EEBFCDEC-EE89-95FA-8EEB-DF978B421D2E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עמודים 51-52</a:t>
            </a:r>
          </a:p>
        </p:txBody>
      </p:sp>
    </p:spTree>
    <p:extLst>
      <p:ext uri="{BB962C8B-B14F-4D97-AF65-F5344CB8AC3E}">
        <p14:creationId xmlns:p14="http://schemas.microsoft.com/office/powerpoint/2010/main" val="413401466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9" name="מלבן 8">
            <a:extLst>
              <a:ext uri="{FF2B5EF4-FFF2-40B4-BE49-F238E27FC236}">
                <a16:creationId xmlns:a16="http://schemas.microsoft.com/office/drawing/2014/main" id="{CA632E59-746F-04DA-4912-90AEA4577382}"/>
              </a:ext>
            </a:extLst>
          </p:cNvPr>
          <p:cNvSpPr/>
          <p:nvPr/>
        </p:nvSpPr>
        <p:spPr>
          <a:xfrm>
            <a:off x="11145794" y="1631092"/>
            <a:ext cx="666507" cy="2347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D5E95E42-94F5-29C8-0ABB-36CEBDAE715D}"/>
              </a:ext>
            </a:extLst>
          </p:cNvPr>
          <p:cNvSpPr/>
          <p:nvPr/>
        </p:nvSpPr>
        <p:spPr>
          <a:xfrm>
            <a:off x="10985914" y="1606378"/>
            <a:ext cx="666507" cy="2347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A86CAF9E-F997-01D7-184F-161A8BE43169}"/>
              </a:ext>
            </a:extLst>
          </p:cNvPr>
          <p:cNvSpPr/>
          <p:nvPr/>
        </p:nvSpPr>
        <p:spPr>
          <a:xfrm>
            <a:off x="5474043" y="1213810"/>
            <a:ext cx="6178378" cy="3172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" name="מלבן 2">
            <a:extLst>
              <a:ext uri="{FF2B5EF4-FFF2-40B4-BE49-F238E27FC236}">
                <a16:creationId xmlns:a16="http://schemas.microsoft.com/office/drawing/2014/main" id="{BFAD8637-9FE9-585C-DFC7-44A1B1FE7025}"/>
              </a:ext>
            </a:extLst>
          </p:cNvPr>
          <p:cNvSpPr/>
          <p:nvPr/>
        </p:nvSpPr>
        <p:spPr>
          <a:xfrm>
            <a:off x="8449056" y="2877312"/>
            <a:ext cx="3363245" cy="2347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C4DC0921-16D0-4A0A-D366-B0B6F848D7E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36154"/>
          <a:stretch/>
        </p:blipFill>
        <p:spPr>
          <a:xfrm>
            <a:off x="2563723" y="144251"/>
            <a:ext cx="9381033" cy="22575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9BAF2DFD-5019-8017-2651-A78684FCF19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0758" t="81270" r="4424" b="499"/>
          <a:stretch/>
        </p:blipFill>
        <p:spPr>
          <a:xfrm>
            <a:off x="4511040" y="3017933"/>
            <a:ext cx="7018628" cy="644643"/>
          </a:xfrm>
          <a:prstGeom prst="rect">
            <a:avLst/>
          </a:prstGeom>
        </p:spPr>
      </p:pic>
      <p:sp>
        <p:nvSpPr>
          <p:cNvPr id="12" name="מלבן 11">
            <a:extLst>
              <a:ext uri="{FF2B5EF4-FFF2-40B4-BE49-F238E27FC236}">
                <a16:creationId xmlns:a16="http://schemas.microsoft.com/office/drawing/2014/main" id="{5F9FDB82-26D4-8B1F-DFF8-D62259996368}"/>
              </a:ext>
            </a:extLst>
          </p:cNvPr>
          <p:cNvSpPr/>
          <p:nvPr/>
        </p:nvSpPr>
        <p:spPr>
          <a:xfrm>
            <a:off x="4840224" y="1328928"/>
            <a:ext cx="7033037" cy="9802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4" name="תמונה 13">
            <a:extLst>
              <a:ext uri="{FF2B5EF4-FFF2-40B4-BE49-F238E27FC236}">
                <a16:creationId xmlns:a16="http://schemas.microsoft.com/office/drawing/2014/main" id="{0CAB8D76-DBEA-91DA-2B5C-CF8D4BFEF9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11040" y="4908796"/>
            <a:ext cx="7018628" cy="1470787"/>
          </a:xfrm>
          <a:prstGeom prst="rect">
            <a:avLst/>
          </a:prstGeom>
        </p:spPr>
      </p:pic>
      <p:pic>
        <p:nvPicPr>
          <p:cNvPr id="16" name="תמונה 15">
            <a:extLst>
              <a:ext uri="{FF2B5EF4-FFF2-40B4-BE49-F238E27FC236}">
                <a16:creationId xmlns:a16="http://schemas.microsoft.com/office/drawing/2014/main" id="{A225A9C9-8661-B26C-5422-6978E6891F7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8628" t="29194" b="58283"/>
          <a:stretch/>
        </p:blipFill>
        <p:spPr>
          <a:xfrm>
            <a:off x="6187440" y="4057292"/>
            <a:ext cx="5757316" cy="442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9885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9" name="מלבן 8">
            <a:extLst>
              <a:ext uri="{FF2B5EF4-FFF2-40B4-BE49-F238E27FC236}">
                <a16:creationId xmlns:a16="http://schemas.microsoft.com/office/drawing/2014/main" id="{CA632E59-746F-04DA-4912-90AEA4577382}"/>
              </a:ext>
            </a:extLst>
          </p:cNvPr>
          <p:cNvSpPr/>
          <p:nvPr/>
        </p:nvSpPr>
        <p:spPr>
          <a:xfrm>
            <a:off x="11145794" y="1631092"/>
            <a:ext cx="666507" cy="2347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D5E95E42-94F5-29C8-0ABB-36CEBDAE715D}"/>
              </a:ext>
            </a:extLst>
          </p:cNvPr>
          <p:cNvSpPr/>
          <p:nvPr/>
        </p:nvSpPr>
        <p:spPr>
          <a:xfrm>
            <a:off x="10985914" y="1606378"/>
            <a:ext cx="666507" cy="2347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A86CAF9E-F997-01D7-184F-161A8BE43169}"/>
              </a:ext>
            </a:extLst>
          </p:cNvPr>
          <p:cNvSpPr/>
          <p:nvPr/>
        </p:nvSpPr>
        <p:spPr>
          <a:xfrm>
            <a:off x="5474043" y="1213810"/>
            <a:ext cx="6178378" cy="3172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" name="מלבן 2">
            <a:extLst>
              <a:ext uri="{FF2B5EF4-FFF2-40B4-BE49-F238E27FC236}">
                <a16:creationId xmlns:a16="http://schemas.microsoft.com/office/drawing/2014/main" id="{BFAD8637-9FE9-585C-DFC7-44A1B1FE7025}"/>
              </a:ext>
            </a:extLst>
          </p:cNvPr>
          <p:cNvSpPr/>
          <p:nvPr/>
        </p:nvSpPr>
        <p:spPr>
          <a:xfrm>
            <a:off x="8449056" y="2877312"/>
            <a:ext cx="3363245" cy="2347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C4DC0921-16D0-4A0A-D366-B0B6F848D7E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36154"/>
          <a:stretch/>
        </p:blipFill>
        <p:spPr>
          <a:xfrm>
            <a:off x="2563723" y="144251"/>
            <a:ext cx="9381033" cy="22575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מלבן 11">
            <a:extLst>
              <a:ext uri="{FF2B5EF4-FFF2-40B4-BE49-F238E27FC236}">
                <a16:creationId xmlns:a16="http://schemas.microsoft.com/office/drawing/2014/main" id="{5F9FDB82-26D4-8B1F-DFF8-D62259996368}"/>
              </a:ext>
            </a:extLst>
          </p:cNvPr>
          <p:cNvSpPr/>
          <p:nvPr/>
        </p:nvSpPr>
        <p:spPr>
          <a:xfrm>
            <a:off x="4815840" y="1977585"/>
            <a:ext cx="7033037" cy="3727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21F0CD69-4238-0A0E-D888-7A7931902EE3}"/>
              </a:ext>
            </a:extLst>
          </p:cNvPr>
          <p:cNvSpPr/>
          <p:nvPr/>
        </p:nvSpPr>
        <p:spPr>
          <a:xfrm>
            <a:off x="4828032" y="891016"/>
            <a:ext cx="7033037" cy="6885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3" name="תמונה 12">
            <a:extLst>
              <a:ext uri="{FF2B5EF4-FFF2-40B4-BE49-F238E27FC236}">
                <a16:creationId xmlns:a16="http://schemas.microsoft.com/office/drawing/2014/main" id="{9CEB479C-2EF9-D1C9-79ED-43E704EA8B7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r="4914" b="50000"/>
          <a:stretch/>
        </p:blipFill>
        <p:spPr>
          <a:xfrm>
            <a:off x="3522686" y="2877312"/>
            <a:ext cx="7956361" cy="188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040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9" name="מלבן 8">
            <a:extLst>
              <a:ext uri="{FF2B5EF4-FFF2-40B4-BE49-F238E27FC236}">
                <a16:creationId xmlns:a16="http://schemas.microsoft.com/office/drawing/2014/main" id="{CA632E59-746F-04DA-4912-90AEA4577382}"/>
              </a:ext>
            </a:extLst>
          </p:cNvPr>
          <p:cNvSpPr/>
          <p:nvPr/>
        </p:nvSpPr>
        <p:spPr>
          <a:xfrm>
            <a:off x="11145794" y="1631092"/>
            <a:ext cx="666507" cy="2347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D5E95E42-94F5-29C8-0ABB-36CEBDAE715D}"/>
              </a:ext>
            </a:extLst>
          </p:cNvPr>
          <p:cNvSpPr/>
          <p:nvPr/>
        </p:nvSpPr>
        <p:spPr>
          <a:xfrm>
            <a:off x="10985914" y="1606378"/>
            <a:ext cx="666507" cy="2347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A86CAF9E-F997-01D7-184F-161A8BE43169}"/>
              </a:ext>
            </a:extLst>
          </p:cNvPr>
          <p:cNvSpPr/>
          <p:nvPr/>
        </p:nvSpPr>
        <p:spPr>
          <a:xfrm>
            <a:off x="5474043" y="1213810"/>
            <a:ext cx="6178378" cy="3172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" name="מלבן 2">
            <a:extLst>
              <a:ext uri="{FF2B5EF4-FFF2-40B4-BE49-F238E27FC236}">
                <a16:creationId xmlns:a16="http://schemas.microsoft.com/office/drawing/2014/main" id="{BFAD8637-9FE9-585C-DFC7-44A1B1FE7025}"/>
              </a:ext>
            </a:extLst>
          </p:cNvPr>
          <p:cNvSpPr/>
          <p:nvPr/>
        </p:nvSpPr>
        <p:spPr>
          <a:xfrm>
            <a:off x="8449056" y="2877312"/>
            <a:ext cx="3363245" cy="2347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C4DC0921-16D0-4A0A-D366-B0B6F848D7E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36154"/>
          <a:stretch/>
        </p:blipFill>
        <p:spPr>
          <a:xfrm>
            <a:off x="2563723" y="144251"/>
            <a:ext cx="9381033" cy="22575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מלבן 11">
            <a:extLst>
              <a:ext uri="{FF2B5EF4-FFF2-40B4-BE49-F238E27FC236}">
                <a16:creationId xmlns:a16="http://schemas.microsoft.com/office/drawing/2014/main" id="{5F9FDB82-26D4-8B1F-DFF8-D62259996368}"/>
              </a:ext>
            </a:extLst>
          </p:cNvPr>
          <p:cNvSpPr/>
          <p:nvPr/>
        </p:nvSpPr>
        <p:spPr>
          <a:xfrm>
            <a:off x="4815840" y="1589749"/>
            <a:ext cx="7033037" cy="7605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21F0CD69-4238-0A0E-D888-7A7931902EE3}"/>
              </a:ext>
            </a:extLst>
          </p:cNvPr>
          <p:cNvSpPr/>
          <p:nvPr/>
        </p:nvSpPr>
        <p:spPr>
          <a:xfrm>
            <a:off x="4828032" y="891016"/>
            <a:ext cx="7033037" cy="6885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5" name="תמונה 14">
            <a:extLst>
              <a:ext uri="{FF2B5EF4-FFF2-40B4-BE49-F238E27FC236}">
                <a16:creationId xmlns:a16="http://schemas.microsoft.com/office/drawing/2014/main" id="{C9F9CB6A-7A27-65B5-0DBB-C1234DAEE4B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2325" t="53770" b="34486"/>
          <a:stretch/>
        </p:blipFill>
        <p:spPr>
          <a:xfrm>
            <a:off x="5512441" y="1784057"/>
            <a:ext cx="6348628" cy="415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תמונה 16">
            <a:extLst>
              <a:ext uri="{FF2B5EF4-FFF2-40B4-BE49-F238E27FC236}">
                <a16:creationId xmlns:a16="http://schemas.microsoft.com/office/drawing/2014/main" id="{B9E85E6D-E7A2-34B4-5D7A-864A08325D8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51703" r="4914" b="-1704"/>
          <a:stretch/>
        </p:blipFill>
        <p:spPr>
          <a:xfrm>
            <a:off x="3362806" y="2802854"/>
            <a:ext cx="7956361" cy="188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387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9" name="מלבן 8">
            <a:extLst>
              <a:ext uri="{FF2B5EF4-FFF2-40B4-BE49-F238E27FC236}">
                <a16:creationId xmlns:a16="http://schemas.microsoft.com/office/drawing/2014/main" id="{CA632E59-746F-04DA-4912-90AEA4577382}"/>
              </a:ext>
            </a:extLst>
          </p:cNvPr>
          <p:cNvSpPr/>
          <p:nvPr/>
        </p:nvSpPr>
        <p:spPr>
          <a:xfrm>
            <a:off x="11145794" y="1631092"/>
            <a:ext cx="666507" cy="2347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D5E95E42-94F5-29C8-0ABB-36CEBDAE715D}"/>
              </a:ext>
            </a:extLst>
          </p:cNvPr>
          <p:cNvSpPr/>
          <p:nvPr/>
        </p:nvSpPr>
        <p:spPr>
          <a:xfrm>
            <a:off x="10985914" y="1606378"/>
            <a:ext cx="666507" cy="2347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A86CAF9E-F997-01D7-184F-161A8BE43169}"/>
              </a:ext>
            </a:extLst>
          </p:cNvPr>
          <p:cNvSpPr/>
          <p:nvPr/>
        </p:nvSpPr>
        <p:spPr>
          <a:xfrm>
            <a:off x="5474043" y="1213810"/>
            <a:ext cx="6178378" cy="3172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" name="מלבן 2">
            <a:extLst>
              <a:ext uri="{FF2B5EF4-FFF2-40B4-BE49-F238E27FC236}">
                <a16:creationId xmlns:a16="http://schemas.microsoft.com/office/drawing/2014/main" id="{BFAD8637-9FE9-585C-DFC7-44A1B1FE7025}"/>
              </a:ext>
            </a:extLst>
          </p:cNvPr>
          <p:cNvSpPr/>
          <p:nvPr/>
        </p:nvSpPr>
        <p:spPr>
          <a:xfrm>
            <a:off x="8449056" y="2877312"/>
            <a:ext cx="3363245" cy="2347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1" name="תמונה 10">
            <a:extLst>
              <a:ext uri="{FF2B5EF4-FFF2-40B4-BE49-F238E27FC236}">
                <a16:creationId xmlns:a16="http://schemas.microsoft.com/office/drawing/2014/main" id="{CC969890-CF3D-C72B-3406-7173A87739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83863" y="2617399"/>
            <a:ext cx="9274344" cy="1623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729524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81" y="182077"/>
            <a:ext cx="4006575" cy="1148653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2B64F95E-9AC0-429F-0C6D-814D60ABAC27}"/>
              </a:ext>
            </a:extLst>
          </p:cNvPr>
          <p:cNvSpPr txBox="1">
            <a:spLocks/>
          </p:cNvSpPr>
          <p:nvPr/>
        </p:nvSpPr>
        <p:spPr>
          <a:xfrm>
            <a:off x="7829377" y="1420125"/>
            <a:ext cx="4362623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יחידה ראשונה</a:t>
            </a:r>
          </a:p>
        </p:txBody>
      </p:sp>
      <p:sp>
        <p:nvSpPr>
          <p:cNvPr id="6" name="כותרת משנה 2">
            <a:extLst>
              <a:ext uri="{FF2B5EF4-FFF2-40B4-BE49-F238E27FC236}">
                <a16:creationId xmlns:a16="http://schemas.microsoft.com/office/drawing/2014/main" id="{E74CE5C5-0A94-D4A8-5907-D05ECD75636A}"/>
              </a:ext>
            </a:extLst>
          </p:cNvPr>
          <p:cNvSpPr txBox="1">
            <a:spLocks/>
          </p:cNvSpPr>
          <p:nvPr/>
        </p:nvSpPr>
        <p:spPr>
          <a:xfrm>
            <a:off x="3874880" y="2212511"/>
            <a:ext cx="7705187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היקפים של צורות גיאומטריות</a:t>
            </a:r>
          </a:p>
        </p:txBody>
      </p:sp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D4F89C36-B908-3881-868B-00594A09E5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>
            <a:off x="0" y="5375275"/>
            <a:ext cx="12192000" cy="1482724"/>
          </a:xfrm>
          <a:prstGeom prst="rect">
            <a:avLst/>
          </a:prstGeom>
        </p:spPr>
      </p:pic>
      <p:sp>
        <p:nvSpPr>
          <p:cNvPr id="5" name="מציין מיקום של כותרת תחתונה 6">
            <a:extLst>
              <a:ext uri="{FF2B5EF4-FFF2-40B4-BE49-F238E27FC236}">
                <a16:creationId xmlns:a16="http://schemas.microsoft.com/office/drawing/2014/main" id="{BCF401E3-286C-9CDA-9AF7-6CF3A05B9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F61323FC-13B7-04DD-8BB3-EB57FECD2645}"/>
              </a:ext>
            </a:extLst>
          </p:cNvPr>
          <p:cNvSpPr txBox="1"/>
          <p:nvPr/>
        </p:nvSpPr>
        <p:spPr>
          <a:xfrm>
            <a:off x="2305501" y="2988695"/>
            <a:ext cx="77051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היקף – השוואות ו/או קבלת החלטות</a:t>
            </a:r>
          </a:p>
        </p:txBody>
      </p:sp>
    </p:spTree>
    <p:extLst>
      <p:ext uri="{BB962C8B-B14F-4D97-AF65-F5344CB8AC3E}">
        <p14:creationId xmlns:p14="http://schemas.microsoft.com/office/powerpoint/2010/main" val="9997704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78801E6C-B516-632A-A84A-97E5C4360A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50041"/>
          <a:stretch/>
        </p:blipFill>
        <p:spPr>
          <a:xfrm>
            <a:off x="2541271" y="699271"/>
            <a:ext cx="9457240" cy="23528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10" name="מלבן 9">
            <a:extLst>
              <a:ext uri="{FF2B5EF4-FFF2-40B4-BE49-F238E27FC236}">
                <a16:creationId xmlns:a16="http://schemas.microsoft.com/office/drawing/2014/main" id="{BC00FDAA-3DD4-FDB7-1A85-AE2956E85529}"/>
              </a:ext>
            </a:extLst>
          </p:cNvPr>
          <p:cNvSpPr/>
          <p:nvPr/>
        </p:nvSpPr>
        <p:spPr>
          <a:xfrm>
            <a:off x="6299583" y="2104064"/>
            <a:ext cx="5674214" cy="9356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9" name="תמונה 8">
            <a:extLst>
              <a:ext uri="{FF2B5EF4-FFF2-40B4-BE49-F238E27FC236}">
                <a16:creationId xmlns:a16="http://schemas.microsoft.com/office/drawing/2014/main" id="{9C305ECA-55DC-C710-0752-21C531025AC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r="4843" b="67729"/>
          <a:stretch/>
        </p:blipFill>
        <p:spPr>
          <a:xfrm>
            <a:off x="3042383" y="3372270"/>
            <a:ext cx="8498828" cy="779597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DD6363D2-A988-C2D3-21F5-BC7C352ED5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55314" t="28390" b="55056"/>
          <a:stretch/>
        </p:blipFill>
        <p:spPr>
          <a:xfrm>
            <a:off x="7747686" y="4534928"/>
            <a:ext cx="4226111" cy="7795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7DA31A62-B2CC-9569-306A-5C2B62634DA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8015" t="31714" r="4843" b="48338"/>
          <a:stretch/>
        </p:blipFill>
        <p:spPr>
          <a:xfrm>
            <a:off x="5544575" y="5596490"/>
            <a:ext cx="5996636" cy="48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922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pic>
        <p:nvPicPr>
          <p:cNvPr id="3" name="תמונה 2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F1095780-43A3-196F-0F24-42D4187C5C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>
            <a:off x="0" y="5375275"/>
            <a:ext cx="12192000" cy="1482724"/>
          </a:xfrm>
          <a:prstGeom prst="rect">
            <a:avLst/>
          </a:prstGeom>
        </p:spPr>
      </p:pic>
      <p:sp>
        <p:nvSpPr>
          <p:cNvPr id="5" name="מציין מיקום של כותרת תחתונה 6">
            <a:extLst>
              <a:ext uri="{FF2B5EF4-FFF2-40B4-BE49-F238E27FC236}">
                <a16:creationId xmlns:a16="http://schemas.microsoft.com/office/drawing/2014/main" id="{3354835E-FBB7-7AFA-9703-F1BD23A4D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4" name="כותרת משנה 2">
            <a:extLst>
              <a:ext uri="{FF2B5EF4-FFF2-40B4-BE49-F238E27FC236}">
                <a16:creationId xmlns:a16="http://schemas.microsoft.com/office/drawing/2014/main" id="{CA3E47E4-5385-F7F2-02C7-BD0533A25C23}"/>
              </a:ext>
            </a:extLst>
          </p:cNvPr>
          <p:cNvSpPr txBox="1">
            <a:spLocks/>
          </p:cNvSpPr>
          <p:nvPr/>
        </p:nvSpPr>
        <p:spPr>
          <a:xfrm>
            <a:off x="2336799" y="2405881"/>
            <a:ext cx="778853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6000" b="1" dirty="0">
                <a:solidFill>
                  <a:srgbClr val="D52E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דוגמה פתורה</a:t>
            </a:r>
            <a:endParaRPr lang="he-IL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כותרת משנה 2">
            <a:extLst>
              <a:ext uri="{FF2B5EF4-FFF2-40B4-BE49-F238E27FC236}">
                <a16:creationId xmlns:a16="http://schemas.microsoft.com/office/drawing/2014/main" id="{EEBFCDEC-EE89-95FA-8EEB-DF978B421D2E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עמודים 55-56</a:t>
            </a:r>
          </a:p>
        </p:txBody>
      </p:sp>
    </p:spTree>
    <p:extLst>
      <p:ext uri="{BB962C8B-B14F-4D97-AF65-F5344CB8AC3E}">
        <p14:creationId xmlns:p14="http://schemas.microsoft.com/office/powerpoint/2010/main" val="297556656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9" name="מלבן 8">
            <a:extLst>
              <a:ext uri="{FF2B5EF4-FFF2-40B4-BE49-F238E27FC236}">
                <a16:creationId xmlns:a16="http://schemas.microsoft.com/office/drawing/2014/main" id="{CA632E59-746F-04DA-4912-90AEA4577382}"/>
              </a:ext>
            </a:extLst>
          </p:cNvPr>
          <p:cNvSpPr/>
          <p:nvPr/>
        </p:nvSpPr>
        <p:spPr>
          <a:xfrm>
            <a:off x="11145794" y="1631092"/>
            <a:ext cx="666507" cy="2347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D5E95E42-94F5-29C8-0ABB-36CEBDAE715D}"/>
              </a:ext>
            </a:extLst>
          </p:cNvPr>
          <p:cNvSpPr/>
          <p:nvPr/>
        </p:nvSpPr>
        <p:spPr>
          <a:xfrm>
            <a:off x="10985914" y="1606378"/>
            <a:ext cx="666507" cy="2347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A86CAF9E-F997-01D7-184F-161A8BE43169}"/>
              </a:ext>
            </a:extLst>
          </p:cNvPr>
          <p:cNvSpPr/>
          <p:nvPr/>
        </p:nvSpPr>
        <p:spPr>
          <a:xfrm>
            <a:off x="5474043" y="1213810"/>
            <a:ext cx="6178378" cy="3172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" name="מלבן 2">
            <a:extLst>
              <a:ext uri="{FF2B5EF4-FFF2-40B4-BE49-F238E27FC236}">
                <a16:creationId xmlns:a16="http://schemas.microsoft.com/office/drawing/2014/main" id="{BFAD8637-9FE9-585C-DFC7-44A1B1FE7025}"/>
              </a:ext>
            </a:extLst>
          </p:cNvPr>
          <p:cNvSpPr/>
          <p:nvPr/>
        </p:nvSpPr>
        <p:spPr>
          <a:xfrm>
            <a:off x="8449056" y="2877312"/>
            <a:ext cx="3363245" cy="2347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5" name="תמונה 14">
            <a:extLst>
              <a:ext uri="{FF2B5EF4-FFF2-40B4-BE49-F238E27FC236}">
                <a16:creationId xmlns:a16="http://schemas.microsoft.com/office/drawing/2014/main" id="{235D2AB0-22FE-441B-8283-9AE49E5B4F9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6924"/>
          <a:stretch/>
        </p:blipFill>
        <p:spPr>
          <a:xfrm>
            <a:off x="4144379" y="306141"/>
            <a:ext cx="7826418" cy="4823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תמונה 18">
            <a:extLst>
              <a:ext uri="{FF2B5EF4-FFF2-40B4-BE49-F238E27FC236}">
                <a16:creationId xmlns:a16="http://schemas.microsoft.com/office/drawing/2014/main" id="{90C02E2E-D770-01E4-5979-D43E5F47575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63678"/>
          <a:stretch/>
        </p:blipFill>
        <p:spPr>
          <a:xfrm>
            <a:off x="3728835" y="5551204"/>
            <a:ext cx="7750212" cy="117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041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9" name="מלבן 8">
            <a:extLst>
              <a:ext uri="{FF2B5EF4-FFF2-40B4-BE49-F238E27FC236}">
                <a16:creationId xmlns:a16="http://schemas.microsoft.com/office/drawing/2014/main" id="{CA632E59-746F-04DA-4912-90AEA4577382}"/>
              </a:ext>
            </a:extLst>
          </p:cNvPr>
          <p:cNvSpPr/>
          <p:nvPr/>
        </p:nvSpPr>
        <p:spPr>
          <a:xfrm>
            <a:off x="11145794" y="1631092"/>
            <a:ext cx="666507" cy="2347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D5E95E42-94F5-29C8-0ABB-36CEBDAE715D}"/>
              </a:ext>
            </a:extLst>
          </p:cNvPr>
          <p:cNvSpPr/>
          <p:nvPr/>
        </p:nvSpPr>
        <p:spPr>
          <a:xfrm>
            <a:off x="10985914" y="1606378"/>
            <a:ext cx="666507" cy="2347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A86CAF9E-F997-01D7-184F-161A8BE43169}"/>
              </a:ext>
            </a:extLst>
          </p:cNvPr>
          <p:cNvSpPr/>
          <p:nvPr/>
        </p:nvSpPr>
        <p:spPr>
          <a:xfrm>
            <a:off x="5474043" y="1213810"/>
            <a:ext cx="6178378" cy="3172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" name="מלבן 2">
            <a:extLst>
              <a:ext uri="{FF2B5EF4-FFF2-40B4-BE49-F238E27FC236}">
                <a16:creationId xmlns:a16="http://schemas.microsoft.com/office/drawing/2014/main" id="{BFAD8637-9FE9-585C-DFC7-44A1B1FE7025}"/>
              </a:ext>
            </a:extLst>
          </p:cNvPr>
          <p:cNvSpPr/>
          <p:nvPr/>
        </p:nvSpPr>
        <p:spPr>
          <a:xfrm>
            <a:off x="8449056" y="2877312"/>
            <a:ext cx="3363245" cy="2347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5" name="תמונה 14">
            <a:extLst>
              <a:ext uri="{FF2B5EF4-FFF2-40B4-BE49-F238E27FC236}">
                <a16:creationId xmlns:a16="http://schemas.microsoft.com/office/drawing/2014/main" id="{235D2AB0-22FE-441B-8283-9AE49E5B4F9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85349"/>
          <a:stretch/>
        </p:blipFill>
        <p:spPr>
          <a:xfrm>
            <a:off x="4144379" y="306141"/>
            <a:ext cx="7826418" cy="7592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תמונה 18">
            <a:extLst>
              <a:ext uri="{FF2B5EF4-FFF2-40B4-BE49-F238E27FC236}">
                <a16:creationId xmlns:a16="http://schemas.microsoft.com/office/drawing/2014/main" id="{90C02E2E-D770-01E4-5979-D43E5F47575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35726" b="883"/>
          <a:stretch/>
        </p:blipFill>
        <p:spPr>
          <a:xfrm>
            <a:off x="3728835" y="4148246"/>
            <a:ext cx="7750212" cy="2048256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669CC3CD-8576-025E-9EBC-76B84A8F8BF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41264" b="6925"/>
          <a:stretch/>
        </p:blipFill>
        <p:spPr>
          <a:xfrm>
            <a:off x="4144379" y="1213810"/>
            <a:ext cx="7826418" cy="2684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2183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9" name="מלבן 8">
            <a:extLst>
              <a:ext uri="{FF2B5EF4-FFF2-40B4-BE49-F238E27FC236}">
                <a16:creationId xmlns:a16="http://schemas.microsoft.com/office/drawing/2014/main" id="{CA632E59-746F-04DA-4912-90AEA4577382}"/>
              </a:ext>
            </a:extLst>
          </p:cNvPr>
          <p:cNvSpPr/>
          <p:nvPr/>
        </p:nvSpPr>
        <p:spPr>
          <a:xfrm>
            <a:off x="11145794" y="1631092"/>
            <a:ext cx="666507" cy="2347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D5E95E42-94F5-29C8-0ABB-36CEBDAE715D}"/>
              </a:ext>
            </a:extLst>
          </p:cNvPr>
          <p:cNvSpPr/>
          <p:nvPr/>
        </p:nvSpPr>
        <p:spPr>
          <a:xfrm>
            <a:off x="10985914" y="1606378"/>
            <a:ext cx="666507" cy="2347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A86CAF9E-F997-01D7-184F-161A8BE43169}"/>
              </a:ext>
            </a:extLst>
          </p:cNvPr>
          <p:cNvSpPr/>
          <p:nvPr/>
        </p:nvSpPr>
        <p:spPr>
          <a:xfrm>
            <a:off x="5474043" y="1213810"/>
            <a:ext cx="6178378" cy="3172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" name="מלבן 2">
            <a:extLst>
              <a:ext uri="{FF2B5EF4-FFF2-40B4-BE49-F238E27FC236}">
                <a16:creationId xmlns:a16="http://schemas.microsoft.com/office/drawing/2014/main" id="{BFAD8637-9FE9-585C-DFC7-44A1B1FE7025}"/>
              </a:ext>
            </a:extLst>
          </p:cNvPr>
          <p:cNvSpPr/>
          <p:nvPr/>
        </p:nvSpPr>
        <p:spPr>
          <a:xfrm>
            <a:off x="8449056" y="2877312"/>
            <a:ext cx="3363245" cy="2347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5" name="תמונה 14">
            <a:extLst>
              <a:ext uri="{FF2B5EF4-FFF2-40B4-BE49-F238E27FC236}">
                <a16:creationId xmlns:a16="http://schemas.microsoft.com/office/drawing/2014/main" id="{235D2AB0-22FE-441B-8283-9AE49E5B4F9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85349"/>
          <a:stretch/>
        </p:blipFill>
        <p:spPr>
          <a:xfrm>
            <a:off x="4144379" y="306141"/>
            <a:ext cx="7826418" cy="7592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669CC3CD-8576-025E-9EBC-76B84A8F8BF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41264" b="6925"/>
          <a:stretch/>
        </p:blipFill>
        <p:spPr>
          <a:xfrm>
            <a:off x="4144379" y="1213810"/>
            <a:ext cx="7826418" cy="2684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8E3A8F5A-5B68-AE4B-0C50-090FCC5E65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17066" y="4282441"/>
            <a:ext cx="4861981" cy="111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962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9" name="מלבן 8">
            <a:extLst>
              <a:ext uri="{FF2B5EF4-FFF2-40B4-BE49-F238E27FC236}">
                <a16:creationId xmlns:a16="http://schemas.microsoft.com/office/drawing/2014/main" id="{CA632E59-746F-04DA-4912-90AEA4577382}"/>
              </a:ext>
            </a:extLst>
          </p:cNvPr>
          <p:cNvSpPr/>
          <p:nvPr/>
        </p:nvSpPr>
        <p:spPr>
          <a:xfrm>
            <a:off x="11145794" y="1631092"/>
            <a:ext cx="666507" cy="2347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D5E95E42-94F5-29C8-0ABB-36CEBDAE715D}"/>
              </a:ext>
            </a:extLst>
          </p:cNvPr>
          <p:cNvSpPr/>
          <p:nvPr/>
        </p:nvSpPr>
        <p:spPr>
          <a:xfrm>
            <a:off x="10985914" y="1606378"/>
            <a:ext cx="666507" cy="2347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A86CAF9E-F997-01D7-184F-161A8BE43169}"/>
              </a:ext>
            </a:extLst>
          </p:cNvPr>
          <p:cNvSpPr/>
          <p:nvPr/>
        </p:nvSpPr>
        <p:spPr>
          <a:xfrm>
            <a:off x="5474043" y="1213810"/>
            <a:ext cx="6178378" cy="3172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" name="מלבן 2">
            <a:extLst>
              <a:ext uri="{FF2B5EF4-FFF2-40B4-BE49-F238E27FC236}">
                <a16:creationId xmlns:a16="http://schemas.microsoft.com/office/drawing/2014/main" id="{BFAD8637-9FE9-585C-DFC7-44A1B1FE7025}"/>
              </a:ext>
            </a:extLst>
          </p:cNvPr>
          <p:cNvSpPr/>
          <p:nvPr/>
        </p:nvSpPr>
        <p:spPr>
          <a:xfrm>
            <a:off x="8449056" y="2877312"/>
            <a:ext cx="3363245" cy="2347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669CC3CD-8576-025E-9EBC-76B84A8F8BF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41264" b="15989"/>
          <a:stretch/>
        </p:blipFill>
        <p:spPr>
          <a:xfrm>
            <a:off x="4180955" y="151064"/>
            <a:ext cx="7826418" cy="2215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0DB4212D-2BBA-2340-7DDC-1D9E1E644C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92839" b="-74"/>
          <a:stretch/>
        </p:blipFill>
        <p:spPr>
          <a:xfrm>
            <a:off x="4180955" y="2527880"/>
            <a:ext cx="7826418" cy="3749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11055755-9118-D110-1832-CD8EEC0D51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53391" y="3345898"/>
            <a:ext cx="8725656" cy="258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93673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9" name="מלבן 8">
            <a:extLst>
              <a:ext uri="{FF2B5EF4-FFF2-40B4-BE49-F238E27FC236}">
                <a16:creationId xmlns:a16="http://schemas.microsoft.com/office/drawing/2014/main" id="{CA632E59-746F-04DA-4912-90AEA4577382}"/>
              </a:ext>
            </a:extLst>
          </p:cNvPr>
          <p:cNvSpPr/>
          <p:nvPr/>
        </p:nvSpPr>
        <p:spPr>
          <a:xfrm>
            <a:off x="11145794" y="1631092"/>
            <a:ext cx="666507" cy="2347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D5E95E42-94F5-29C8-0ABB-36CEBDAE715D}"/>
              </a:ext>
            </a:extLst>
          </p:cNvPr>
          <p:cNvSpPr/>
          <p:nvPr/>
        </p:nvSpPr>
        <p:spPr>
          <a:xfrm>
            <a:off x="10985914" y="1606378"/>
            <a:ext cx="666507" cy="2347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A86CAF9E-F997-01D7-184F-161A8BE43169}"/>
              </a:ext>
            </a:extLst>
          </p:cNvPr>
          <p:cNvSpPr/>
          <p:nvPr/>
        </p:nvSpPr>
        <p:spPr>
          <a:xfrm>
            <a:off x="5474043" y="1213810"/>
            <a:ext cx="6178378" cy="3172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" name="מלבן 2">
            <a:extLst>
              <a:ext uri="{FF2B5EF4-FFF2-40B4-BE49-F238E27FC236}">
                <a16:creationId xmlns:a16="http://schemas.microsoft.com/office/drawing/2014/main" id="{BFAD8637-9FE9-585C-DFC7-44A1B1FE7025}"/>
              </a:ext>
            </a:extLst>
          </p:cNvPr>
          <p:cNvSpPr/>
          <p:nvPr/>
        </p:nvSpPr>
        <p:spPr>
          <a:xfrm>
            <a:off x="8449056" y="2877312"/>
            <a:ext cx="3363245" cy="2347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669CC3CD-8576-025E-9EBC-76B84A8F8BF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41264" b="15989"/>
          <a:stretch/>
        </p:blipFill>
        <p:spPr>
          <a:xfrm>
            <a:off x="4144379" y="183585"/>
            <a:ext cx="7826418" cy="2215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0DB4212D-2BBA-2340-7DDC-1D9E1E644C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92839" b="-74"/>
          <a:stretch/>
        </p:blipFill>
        <p:spPr>
          <a:xfrm>
            <a:off x="4144379" y="2541868"/>
            <a:ext cx="7826418" cy="3749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6E4AD786-8B24-9F8A-7E80-C53469ED8B6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66448"/>
          <a:stretch/>
        </p:blipFill>
        <p:spPr>
          <a:xfrm>
            <a:off x="2570495" y="3112091"/>
            <a:ext cx="8908552" cy="1142918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0A10F467-E03B-251E-4191-FE4B3F54067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33552"/>
          <a:stretch/>
        </p:blipFill>
        <p:spPr>
          <a:xfrm>
            <a:off x="2570495" y="4255009"/>
            <a:ext cx="8908552" cy="226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014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pic>
        <p:nvPicPr>
          <p:cNvPr id="3" name="תמונה 2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F1095780-43A3-196F-0F24-42D4187C5C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>
            <a:off x="0" y="5375275"/>
            <a:ext cx="12192000" cy="1482724"/>
          </a:xfrm>
          <a:prstGeom prst="rect">
            <a:avLst/>
          </a:prstGeom>
        </p:spPr>
      </p:pic>
      <p:sp>
        <p:nvSpPr>
          <p:cNvPr id="5" name="מציין מיקום של כותרת תחתונה 6">
            <a:extLst>
              <a:ext uri="{FF2B5EF4-FFF2-40B4-BE49-F238E27FC236}">
                <a16:creationId xmlns:a16="http://schemas.microsoft.com/office/drawing/2014/main" id="{3354835E-FBB7-7AFA-9703-F1BD23A4D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4" name="כותרת משנה 2">
            <a:extLst>
              <a:ext uri="{FF2B5EF4-FFF2-40B4-BE49-F238E27FC236}">
                <a16:creationId xmlns:a16="http://schemas.microsoft.com/office/drawing/2014/main" id="{CA3E47E4-5385-F7F2-02C7-BD0533A25C23}"/>
              </a:ext>
            </a:extLst>
          </p:cNvPr>
          <p:cNvSpPr txBox="1">
            <a:spLocks/>
          </p:cNvSpPr>
          <p:nvPr/>
        </p:nvSpPr>
        <p:spPr>
          <a:xfrm>
            <a:off x="2336799" y="2405881"/>
            <a:ext cx="778853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6000" b="1" dirty="0">
                <a:solidFill>
                  <a:srgbClr val="D52E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דוגמה פתורה</a:t>
            </a:r>
            <a:endParaRPr lang="he-IL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כותרת משנה 2">
            <a:extLst>
              <a:ext uri="{FF2B5EF4-FFF2-40B4-BE49-F238E27FC236}">
                <a16:creationId xmlns:a16="http://schemas.microsoft.com/office/drawing/2014/main" id="{EEBFCDEC-EE89-95FA-8EEB-DF978B421D2E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עמוד 59</a:t>
            </a:r>
          </a:p>
        </p:txBody>
      </p:sp>
    </p:spTree>
    <p:extLst>
      <p:ext uri="{BB962C8B-B14F-4D97-AF65-F5344CB8AC3E}">
        <p14:creationId xmlns:p14="http://schemas.microsoft.com/office/powerpoint/2010/main" val="315647182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9" name="מלבן 8">
            <a:extLst>
              <a:ext uri="{FF2B5EF4-FFF2-40B4-BE49-F238E27FC236}">
                <a16:creationId xmlns:a16="http://schemas.microsoft.com/office/drawing/2014/main" id="{CA632E59-746F-04DA-4912-90AEA4577382}"/>
              </a:ext>
            </a:extLst>
          </p:cNvPr>
          <p:cNvSpPr/>
          <p:nvPr/>
        </p:nvSpPr>
        <p:spPr>
          <a:xfrm>
            <a:off x="11145794" y="1631092"/>
            <a:ext cx="666507" cy="2347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D5E95E42-94F5-29C8-0ABB-36CEBDAE715D}"/>
              </a:ext>
            </a:extLst>
          </p:cNvPr>
          <p:cNvSpPr/>
          <p:nvPr/>
        </p:nvSpPr>
        <p:spPr>
          <a:xfrm>
            <a:off x="10985914" y="1606378"/>
            <a:ext cx="666507" cy="2347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6" name="מלבן 5">
            <a:extLst>
              <a:ext uri="{FF2B5EF4-FFF2-40B4-BE49-F238E27FC236}">
                <a16:creationId xmlns:a16="http://schemas.microsoft.com/office/drawing/2014/main" id="{A86CAF9E-F997-01D7-184F-161A8BE43169}"/>
              </a:ext>
            </a:extLst>
          </p:cNvPr>
          <p:cNvSpPr/>
          <p:nvPr/>
        </p:nvSpPr>
        <p:spPr>
          <a:xfrm>
            <a:off x="5474043" y="1213810"/>
            <a:ext cx="6178378" cy="3172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" name="מלבן 2">
            <a:extLst>
              <a:ext uri="{FF2B5EF4-FFF2-40B4-BE49-F238E27FC236}">
                <a16:creationId xmlns:a16="http://schemas.microsoft.com/office/drawing/2014/main" id="{BFAD8637-9FE9-585C-DFC7-44A1B1FE7025}"/>
              </a:ext>
            </a:extLst>
          </p:cNvPr>
          <p:cNvSpPr/>
          <p:nvPr/>
        </p:nvSpPr>
        <p:spPr>
          <a:xfrm>
            <a:off x="8449056" y="2877312"/>
            <a:ext cx="3363245" cy="2347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895D243F-DA03-37B8-34C3-2D28C376A06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34452"/>
          <a:stretch/>
        </p:blipFill>
        <p:spPr>
          <a:xfrm>
            <a:off x="2448652" y="197606"/>
            <a:ext cx="9586791" cy="23627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334460F2-7439-53CB-C416-9FB2676FD94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19099"/>
          <a:stretch/>
        </p:blipFill>
        <p:spPr>
          <a:xfrm>
            <a:off x="3643107" y="2750105"/>
            <a:ext cx="8009314" cy="3187400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6051B4B0-11D6-0FFB-CB55-0C483192F33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80901"/>
          <a:stretch/>
        </p:blipFill>
        <p:spPr>
          <a:xfrm>
            <a:off x="3643107" y="5937505"/>
            <a:ext cx="8009314" cy="75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787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9" name="מלבן 8">
            <a:extLst>
              <a:ext uri="{FF2B5EF4-FFF2-40B4-BE49-F238E27FC236}">
                <a16:creationId xmlns:a16="http://schemas.microsoft.com/office/drawing/2014/main" id="{CA632E59-746F-04DA-4912-90AEA4577382}"/>
              </a:ext>
            </a:extLst>
          </p:cNvPr>
          <p:cNvSpPr/>
          <p:nvPr/>
        </p:nvSpPr>
        <p:spPr>
          <a:xfrm>
            <a:off x="11145794" y="1631092"/>
            <a:ext cx="666507" cy="2347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D5E95E42-94F5-29C8-0ABB-36CEBDAE715D}"/>
              </a:ext>
            </a:extLst>
          </p:cNvPr>
          <p:cNvSpPr/>
          <p:nvPr/>
        </p:nvSpPr>
        <p:spPr>
          <a:xfrm>
            <a:off x="10985914" y="1606378"/>
            <a:ext cx="666507" cy="2347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6" name="מלבן 5">
            <a:extLst>
              <a:ext uri="{FF2B5EF4-FFF2-40B4-BE49-F238E27FC236}">
                <a16:creationId xmlns:a16="http://schemas.microsoft.com/office/drawing/2014/main" id="{A86CAF9E-F997-01D7-184F-161A8BE43169}"/>
              </a:ext>
            </a:extLst>
          </p:cNvPr>
          <p:cNvSpPr/>
          <p:nvPr/>
        </p:nvSpPr>
        <p:spPr>
          <a:xfrm>
            <a:off x="5474043" y="1213810"/>
            <a:ext cx="6178378" cy="3172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" name="מלבן 2">
            <a:extLst>
              <a:ext uri="{FF2B5EF4-FFF2-40B4-BE49-F238E27FC236}">
                <a16:creationId xmlns:a16="http://schemas.microsoft.com/office/drawing/2014/main" id="{BFAD8637-9FE9-585C-DFC7-44A1B1FE7025}"/>
              </a:ext>
            </a:extLst>
          </p:cNvPr>
          <p:cNvSpPr/>
          <p:nvPr/>
        </p:nvSpPr>
        <p:spPr>
          <a:xfrm>
            <a:off x="8449056" y="2877312"/>
            <a:ext cx="3363245" cy="2347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895D243F-DA03-37B8-34C3-2D28C376A06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46629"/>
          <a:stretch/>
        </p:blipFill>
        <p:spPr>
          <a:xfrm>
            <a:off x="2448652" y="197606"/>
            <a:ext cx="9586791" cy="19238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AF228D36-B323-1503-AD9E-0331B7FCF1B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8353" t="68675" b="22277"/>
          <a:stretch/>
        </p:blipFill>
        <p:spPr>
          <a:xfrm>
            <a:off x="4208081" y="2270924"/>
            <a:ext cx="7827362" cy="326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C5176843-94D3-0A70-3EA8-14F97CFD08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59236" y="3021448"/>
            <a:ext cx="8565622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98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9" name="מלבן 8">
            <a:extLst>
              <a:ext uri="{FF2B5EF4-FFF2-40B4-BE49-F238E27FC236}">
                <a16:creationId xmlns:a16="http://schemas.microsoft.com/office/drawing/2014/main" id="{CA632E59-746F-04DA-4912-90AEA4577382}"/>
              </a:ext>
            </a:extLst>
          </p:cNvPr>
          <p:cNvSpPr/>
          <p:nvPr/>
        </p:nvSpPr>
        <p:spPr>
          <a:xfrm>
            <a:off x="11145794" y="1631092"/>
            <a:ext cx="666507" cy="2347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D5E95E42-94F5-29C8-0ABB-36CEBDAE715D}"/>
              </a:ext>
            </a:extLst>
          </p:cNvPr>
          <p:cNvSpPr/>
          <p:nvPr/>
        </p:nvSpPr>
        <p:spPr>
          <a:xfrm>
            <a:off x="10985914" y="1606378"/>
            <a:ext cx="666507" cy="2347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6" name="מלבן 5">
            <a:extLst>
              <a:ext uri="{FF2B5EF4-FFF2-40B4-BE49-F238E27FC236}">
                <a16:creationId xmlns:a16="http://schemas.microsoft.com/office/drawing/2014/main" id="{A86CAF9E-F997-01D7-184F-161A8BE43169}"/>
              </a:ext>
            </a:extLst>
          </p:cNvPr>
          <p:cNvSpPr/>
          <p:nvPr/>
        </p:nvSpPr>
        <p:spPr>
          <a:xfrm>
            <a:off x="5474043" y="1213810"/>
            <a:ext cx="6178378" cy="3172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" name="מלבן 2">
            <a:extLst>
              <a:ext uri="{FF2B5EF4-FFF2-40B4-BE49-F238E27FC236}">
                <a16:creationId xmlns:a16="http://schemas.microsoft.com/office/drawing/2014/main" id="{BFAD8637-9FE9-585C-DFC7-44A1B1FE7025}"/>
              </a:ext>
            </a:extLst>
          </p:cNvPr>
          <p:cNvSpPr/>
          <p:nvPr/>
        </p:nvSpPr>
        <p:spPr>
          <a:xfrm>
            <a:off x="8449056" y="2877312"/>
            <a:ext cx="3363245" cy="2347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895D243F-DA03-37B8-34C3-2D28C376A06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46629"/>
          <a:stretch/>
        </p:blipFill>
        <p:spPr>
          <a:xfrm>
            <a:off x="2448652" y="197606"/>
            <a:ext cx="9586791" cy="19238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AF228D36-B323-1503-AD9E-0331B7FCF1B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6044" t="81721" b="-803"/>
          <a:stretch/>
        </p:blipFill>
        <p:spPr>
          <a:xfrm>
            <a:off x="3986784" y="2253158"/>
            <a:ext cx="8048659" cy="6878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FBDFADC2-CC54-330E-EB83-0DFE1ED02E7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79156"/>
          <a:stretch/>
        </p:blipFill>
        <p:spPr>
          <a:xfrm>
            <a:off x="2416181" y="3176103"/>
            <a:ext cx="9236240" cy="687804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3921BA22-855D-9F96-A73C-D8363471B71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20845" b="47193"/>
          <a:stretch/>
        </p:blipFill>
        <p:spPr>
          <a:xfrm>
            <a:off x="2416181" y="3863907"/>
            <a:ext cx="9236240" cy="1054695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85831603-6FF5-9662-1ED1-085E0F49C14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52807"/>
          <a:stretch/>
        </p:blipFill>
        <p:spPr>
          <a:xfrm>
            <a:off x="2416181" y="4918601"/>
            <a:ext cx="9236240" cy="155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254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78801E6C-B516-632A-A84A-97E5C4360A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-335"/>
          <a:stretch/>
        </p:blipFill>
        <p:spPr>
          <a:xfrm>
            <a:off x="2541271" y="686914"/>
            <a:ext cx="9457240" cy="47253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10" name="מלבן 9">
            <a:extLst>
              <a:ext uri="{FF2B5EF4-FFF2-40B4-BE49-F238E27FC236}">
                <a16:creationId xmlns:a16="http://schemas.microsoft.com/office/drawing/2014/main" id="{BC00FDAA-3DD4-FDB7-1A85-AE2956E85529}"/>
              </a:ext>
            </a:extLst>
          </p:cNvPr>
          <p:cNvSpPr/>
          <p:nvPr/>
        </p:nvSpPr>
        <p:spPr>
          <a:xfrm>
            <a:off x="6487297" y="754178"/>
            <a:ext cx="5486500" cy="19890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38B37F09-3BA7-3E9B-698B-1211A0F3CD1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78" t="47934" r="4843" b="1746"/>
          <a:stretch/>
        </p:blipFill>
        <p:spPr>
          <a:xfrm>
            <a:off x="3058349" y="5483519"/>
            <a:ext cx="8482862" cy="1215657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1218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46936</TotalTime>
  <Words>664</Words>
  <Application>Microsoft Office PowerPoint</Application>
  <PresentationFormat>מסך רחב</PresentationFormat>
  <Paragraphs>261</Paragraphs>
  <Slides>89</Slides>
  <Notes>89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89</vt:i4>
      </vt:variant>
    </vt:vector>
  </HeadingPairs>
  <TitlesOfParts>
    <vt:vector size="94" baseType="lpstr">
      <vt:lpstr>Arial</vt:lpstr>
      <vt:lpstr>Calibri</vt:lpstr>
      <vt:lpstr>Calibri Light</vt:lpstr>
      <vt:lpstr>David</vt:lpstr>
      <vt:lpstr>ערכת נושא Office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Tali Rouash</dc:creator>
  <cp:lastModifiedBy>Tali Rouash</cp:lastModifiedBy>
  <cp:revision>501</cp:revision>
  <dcterms:created xsi:type="dcterms:W3CDTF">2023-03-16T18:50:14Z</dcterms:created>
  <dcterms:modified xsi:type="dcterms:W3CDTF">2024-01-31T04:03:54Z</dcterms:modified>
</cp:coreProperties>
</file>