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aveSubsetFonts="1">
  <p:sldMasterIdLst>
    <p:sldMasterId id="2147483648" r:id="rId1"/>
  </p:sldMasterIdLst>
  <p:notesMasterIdLst>
    <p:notesMasterId r:id="rId45"/>
  </p:notesMasterIdLst>
  <p:sldIdLst>
    <p:sldId id="261" r:id="rId2"/>
    <p:sldId id="359" r:id="rId3"/>
    <p:sldId id="262" r:id="rId4"/>
    <p:sldId id="257" r:id="rId5"/>
    <p:sldId id="452" r:id="rId6"/>
    <p:sldId id="453" r:id="rId7"/>
    <p:sldId id="454" r:id="rId8"/>
    <p:sldId id="455" r:id="rId9"/>
    <p:sldId id="368" r:id="rId10"/>
    <p:sldId id="369" r:id="rId11"/>
    <p:sldId id="456" r:id="rId12"/>
    <p:sldId id="457" r:id="rId13"/>
    <p:sldId id="458" r:id="rId14"/>
    <p:sldId id="459" r:id="rId15"/>
    <p:sldId id="460" r:id="rId16"/>
    <p:sldId id="461" r:id="rId17"/>
    <p:sldId id="462" r:id="rId18"/>
    <p:sldId id="463" r:id="rId19"/>
    <p:sldId id="464" r:id="rId20"/>
    <p:sldId id="465" r:id="rId21"/>
    <p:sldId id="466" r:id="rId22"/>
    <p:sldId id="467" r:id="rId23"/>
    <p:sldId id="468" r:id="rId24"/>
    <p:sldId id="469" r:id="rId25"/>
    <p:sldId id="470" r:id="rId26"/>
    <p:sldId id="471" r:id="rId27"/>
    <p:sldId id="472" r:id="rId28"/>
    <p:sldId id="473" r:id="rId29"/>
    <p:sldId id="474" r:id="rId30"/>
    <p:sldId id="475" r:id="rId31"/>
    <p:sldId id="476" r:id="rId32"/>
    <p:sldId id="477" r:id="rId33"/>
    <p:sldId id="478" r:id="rId34"/>
    <p:sldId id="479" r:id="rId35"/>
    <p:sldId id="480" r:id="rId36"/>
    <p:sldId id="481" r:id="rId37"/>
    <p:sldId id="482" r:id="rId38"/>
    <p:sldId id="483" r:id="rId39"/>
    <p:sldId id="485" r:id="rId40"/>
    <p:sldId id="484" r:id="rId41"/>
    <p:sldId id="486" r:id="rId42"/>
    <p:sldId id="487" r:id="rId43"/>
    <p:sldId id="488" r:id="rId44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7F08"/>
    <a:srgbClr val="9C4226"/>
    <a:srgbClr val="701B3A"/>
    <a:srgbClr val="953693"/>
    <a:srgbClr val="007336"/>
    <a:srgbClr val="7C5096"/>
    <a:srgbClr val="C32B36"/>
    <a:srgbClr val="39AA41"/>
    <a:srgbClr val="D52E72"/>
    <a:srgbClr val="FB7D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סגנון ביניים 4 - הדגשה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סגנון ביניים 2 - הדגשה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סגנון ביניים 4 - הדגשה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סגנון ביניים 4 - הדגשה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סגנון ביניים 4 - הדגשה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059" autoAdjust="0"/>
    <p:restoredTop sz="93362" autoAdjust="0"/>
  </p:normalViewPr>
  <p:slideViewPr>
    <p:cSldViewPr snapToGrid="0">
      <p:cViewPr varScale="1">
        <p:scale>
          <a:sx n="63" d="100"/>
          <a:sy n="63" d="100"/>
        </p:scale>
        <p:origin x="8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747F07EA-0942-4464-B1D7-D7CDD732BD60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US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0CAE58E4-E829-4046-A3B8-8AF34F0A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737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515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38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0971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609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4146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688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637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5615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6836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2202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584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05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6980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8141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4429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6565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0664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1532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124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1517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910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461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946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7735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9641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1492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1561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2345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514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1042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147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4494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91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3079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4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1547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8261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870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617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80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574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402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388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BCF8E81-96AC-EF2F-00D7-3BF3CBAFB7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592334C-7F2C-96AC-7186-7C1640E2D6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E7BADD7-A9D3-444E-F001-6C8191891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EC10A-B35D-4039-BFA4-0E75FBA1DBB9}" type="datetime1">
              <a:rPr lang="en-US" smtClean="0"/>
              <a:t>1/18/2024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5200018-1383-12E5-FA6B-7F581AC8E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DDB5FEF-FA34-E72F-10BD-1A52F1032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392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C21102F-DC1F-2029-F7DD-0A285646C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28A20901-A58A-65AC-E8AF-22717062A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F6DE823-9904-632C-1BF5-DC3BE7968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80E30-5DB9-4FBE-B0BE-A2FD8E55BF04}" type="datetime1">
              <a:rPr lang="en-US" smtClean="0"/>
              <a:t>1/18/2024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A67F163-236E-D02D-0881-9865099D3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BC074CB-E53E-9CCD-CB18-93D049566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972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BE10F5DD-B803-C64C-FC67-7965035FA5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CB0C75EC-819B-08F3-FBC8-FD38409A2C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DF6426D-366C-E67E-5D2F-9CECB378F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2E0F9-5536-41C8-9545-5D566DC0FF0C}" type="datetime1">
              <a:rPr lang="en-US" smtClean="0"/>
              <a:t>1/18/2024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FFE34FB-E320-92C8-99B8-83C2F59DA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0627705-EF5E-9B54-6C85-575B0EDCC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527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33592E0-955E-FFAF-D6BD-76AB2594D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B913D9E-D420-C1C1-6E5D-8A9B70A81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450577C-FC9E-071A-9946-5203BC0D5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4B1B-ADBF-48A6-8B46-30341B951EF3}" type="datetime1">
              <a:rPr lang="en-US" smtClean="0"/>
              <a:t>1/18/2024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5EB500C-BDC6-5B43-69F8-442FE4FF8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84B5EEC-8F05-4563-A696-02C61FC1A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44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2094800-6D07-6631-35FC-6B9F54527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FA708301-EA31-6BA9-EF36-5CEC8641D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4C6CBAF-7391-FD0E-5FE4-E2D8FC212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CF5DC-589B-43DA-BAE3-B81C43EAA5F1}" type="datetime1">
              <a:rPr lang="en-US" smtClean="0"/>
              <a:t>1/18/2024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C224B8A-EB1D-B174-478D-75D04FCE7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AE9CA8C-1106-4F3D-CDEB-BA4310EA3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42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96189BA-B908-9E3F-9C76-CBEFB5C2C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93D73D0-590F-E036-D1F2-3E4557A20C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8705FE94-8D25-62C2-6C92-0BC3325358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AB14E794-43E1-ECF0-9845-865EE9AFA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60A45-7D90-449C-9CFB-02768CD7CC09}" type="datetime1">
              <a:rPr lang="en-US" smtClean="0"/>
              <a:t>1/18/2024</a:t>
            </a:fld>
            <a:endParaRPr lang="en-US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31ED9D87-E67D-96E3-ADEA-BB0FD0761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7E6A7ED3-AAB7-8C6B-D03D-7213208FD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210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7A22A04-F20D-C67C-BF9C-238C7B957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3325D14-1441-36CE-CDD3-3A28C94CC2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864CF4B4-5E2E-9D36-DECC-C23954AAE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F16C3357-B3F6-7383-B018-1037178B1B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B772EB2E-7407-6DE2-03CF-34AFA71831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43200CF2-E855-7D65-7594-449110213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C4A9B-29D4-4E0B-B0B1-1FDC8F5C68EC}" type="datetime1">
              <a:rPr lang="en-US" smtClean="0"/>
              <a:t>1/18/2024</a:t>
            </a:fld>
            <a:endParaRPr lang="en-US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EDDA5412-78C9-022D-0DAA-6E5A503D7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7AD893EA-BD50-B6CF-9824-D565A4A17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912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59498D5-34B6-8427-A683-7776E7218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C55B19B1-545C-3D49-85D9-1EAF29DAC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71256-9E7D-46B7-A4EB-C71480790B2A}" type="datetime1">
              <a:rPr lang="en-US" smtClean="0"/>
              <a:t>1/18/2024</a:t>
            </a:fld>
            <a:endParaRPr lang="en-US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13B60E62-3E62-B9C3-E1C8-EB8BE2529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E629FA44-DBA4-C0B6-035E-20D13A1E4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859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4259313D-B619-FB6D-A537-714B3CA50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FE8A-132C-45B5-B3C4-E206032440C6}" type="datetime1">
              <a:rPr lang="en-US" smtClean="0"/>
              <a:t>1/18/2024</a:t>
            </a:fld>
            <a:endParaRPr lang="en-US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9AEE335C-37DE-62F5-02C7-D3B102E52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253EEC16-FBCF-BCC0-2E0D-CABE08DF3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86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C5431FB-9EA4-9ADE-C81B-38DBBE459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FA76079-9D90-4DF5-891A-7B39F1B3E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DDBE2A9F-274C-B6AD-E5B7-A96B225CD5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999D9580-8BAF-5A8A-05D6-4FEB6086C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D5D7-BF42-4DDF-8FBB-8C51A6A7C6DC}" type="datetime1">
              <a:rPr lang="en-US" smtClean="0"/>
              <a:t>1/18/2024</a:t>
            </a:fld>
            <a:endParaRPr lang="en-US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9D09740-9E53-A3A4-FBA8-DFA926DB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25016544-EA9E-E68F-01F9-54E7BC82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62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47AB899-8D5F-1172-277F-AD8968726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67767A31-E506-CC44-7FCF-C5AF88A2A8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358B4960-90AF-1D43-4CFA-71AAE8C5B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DDE7FB02-E3BB-FBD8-C7CC-FB2E7A1E3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865A4-EDB7-4FD3-9FB8-993DAFF4CE8A}" type="datetime1">
              <a:rPr lang="en-US" smtClean="0"/>
              <a:t>1/18/2024</a:t>
            </a:fld>
            <a:endParaRPr lang="en-US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114CF4AD-0323-1000-2B65-43DC1F95B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311C51AD-25A4-748E-4EA2-CC048B124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53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09F9E100-8813-4C72-2943-8A1C68B37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4B41EE5-0A6B-6E5D-B4CE-4A13BFE67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53B2069-07B0-D251-BE61-9C7842445D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9BBE5-A552-461B-84C5-868331EA7E17}" type="datetime1">
              <a:rPr lang="en-US" smtClean="0"/>
              <a:t>1/18/2024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C592C64-9EB0-9836-4BD7-BBF17DD36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774F4E8-2BD3-7F6B-8EF2-F69DE6B85F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30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18.pn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18.pn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18.pn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18.pn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5" Type="http://schemas.openxmlformats.org/officeDocument/2006/relationships/image" Target="../media/image23.png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5" Type="http://schemas.openxmlformats.org/officeDocument/2006/relationships/image" Target="../media/image23.png"/><Relationship Id="rId4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5" Type="http://schemas.openxmlformats.org/officeDocument/2006/relationships/image" Target="../media/image23.png"/><Relationship Id="rId4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5" Type="http://schemas.openxmlformats.org/officeDocument/2006/relationships/image" Target="../media/image27.png"/><Relationship Id="rId4" Type="http://schemas.openxmlformats.org/officeDocument/2006/relationships/image" Target="../media/image13.jpe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5" Type="http://schemas.openxmlformats.org/officeDocument/2006/relationships/image" Target="../media/image27.png"/><Relationship Id="rId4" Type="http://schemas.openxmlformats.org/officeDocument/2006/relationships/image" Target="../media/image10.jpe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5" Type="http://schemas.openxmlformats.org/officeDocument/2006/relationships/image" Target="../media/image27.png"/><Relationship Id="rId10" Type="http://schemas.microsoft.com/office/2007/relationships/hdphoto" Target="../media/hdphoto21.wdp"/><Relationship Id="rId4" Type="http://schemas.openxmlformats.org/officeDocument/2006/relationships/image" Target="../media/image10.jpeg"/><Relationship Id="rId9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2.wdp"/><Relationship Id="rId5" Type="http://schemas.openxmlformats.org/officeDocument/2006/relationships/image" Target="../media/image32.png"/><Relationship Id="rId4" Type="http://schemas.openxmlformats.org/officeDocument/2006/relationships/image" Target="../media/image13.jpe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2.wdp"/><Relationship Id="rId5" Type="http://schemas.openxmlformats.org/officeDocument/2006/relationships/image" Target="../media/image32.png"/><Relationship Id="rId4" Type="http://schemas.openxmlformats.org/officeDocument/2006/relationships/image" Target="../media/image10.jpe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2.wdp"/><Relationship Id="rId5" Type="http://schemas.openxmlformats.org/officeDocument/2006/relationships/image" Target="../media/image32.png"/><Relationship Id="rId10" Type="http://schemas.microsoft.com/office/2007/relationships/hdphoto" Target="../media/hdphoto25.wdp"/><Relationship Id="rId4" Type="http://schemas.openxmlformats.org/officeDocument/2006/relationships/image" Target="../media/image10.jpeg"/><Relationship Id="rId9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6.wdp"/><Relationship Id="rId5" Type="http://schemas.openxmlformats.org/officeDocument/2006/relationships/image" Target="../media/image36.png"/><Relationship Id="rId4" Type="http://schemas.openxmlformats.org/officeDocument/2006/relationships/image" Target="../media/image10.jpe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7.wdp"/><Relationship Id="rId5" Type="http://schemas.openxmlformats.org/officeDocument/2006/relationships/image" Target="../media/image37.png"/><Relationship Id="rId4" Type="http://schemas.openxmlformats.org/officeDocument/2006/relationships/image" Target="../media/image10.jpe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2.wdp"/><Relationship Id="rId5" Type="http://schemas.openxmlformats.org/officeDocument/2006/relationships/image" Target="../media/image32.png"/><Relationship Id="rId4" Type="http://schemas.openxmlformats.org/officeDocument/2006/relationships/image" Target="../media/image10.jpe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2.wdp"/><Relationship Id="rId5" Type="http://schemas.openxmlformats.org/officeDocument/2006/relationships/image" Target="../media/image32.png"/><Relationship Id="rId4" Type="http://schemas.openxmlformats.org/officeDocument/2006/relationships/image" Target="../media/image1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9.wdp"/><Relationship Id="rId5" Type="http://schemas.openxmlformats.org/officeDocument/2006/relationships/image" Target="../media/image39.png"/><Relationship Id="rId4" Type="http://schemas.openxmlformats.org/officeDocument/2006/relationships/image" Target="../media/image13.jpeg"/><Relationship Id="rId9" Type="http://schemas.microsoft.com/office/2007/relationships/hdphoto" Target="../media/hdphoto30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9.wdp"/><Relationship Id="rId5" Type="http://schemas.openxmlformats.org/officeDocument/2006/relationships/image" Target="../media/image39.png"/><Relationship Id="rId4" Type="http://schemas.openxmlformats.org/officeDocument/2006/relationships/image" Target="../media/image16.jpeg"/><Relationship Id="rId9" Type="http://schemas.microsoft.com/office/2007/relationships/hdphoto" Target="../media/hdphoto3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9.wdp"/><Relationship Id="rId5" Type="http://schemas.openxmlformats.org/officeDocument/2006/relationships/image" Target="../media/image39.png"/><Relationship Id="rId4" Type="http://schemas.openxmlformats.org/officeDocument/2006/relationships/image" Target="../media/image10.jpeg"/><Relationship Id="rId9" Type="http://schemas.microsoft.com/office/2007/relationships/hdphoto" Target="../media/hdphoto31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3" Type="http://schemas.openxmlformats.org/officeDocument/2006/relationships/image" Target="../media/image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2.wdp"/><Relationship Id="rId5" Type="http://schemas.openxmlformats.org/officeDocument/2006/relationships/image" Target="../media/image43.png"/><Relationship Id="rId4" Type="http://schemas.openxmlformats.org/officeDocument/2006/relationships/image" Target="../media/image10.jpe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3" Type="http://schemas.openxmlformats.org/officeDocument/2006/relationships/image" Target="../media/image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2.wdp"/><Relationship Id="rId5" Type="http://schemas.openxmlformats.org/officeDocument/2006/relationships/image" Target="../media/image43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9.jpe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2" y="97123"/>
            <a:ext cx="4006575" cy="1148653"/>
          </a:xfrm>
          <a:prstGeom prst="rect">
            <a:avLst/>
          </a:prstGeom>
        </p:spPr>
      </p:pic>
      <p:sp>
        <p:nvSpPr>
          <p:cNvPr id="7" name="כותרת משנה 2">
            <a:extLst>
              <a:ext uri="{FF2B5EF4-FFF2-40B4-BE49-F238E27FC236}">
                <a16:creationId xmlns:a16="http://schemas.microsoft.com/office/drawing/2014/main" id="{A301636A-DA55-45CC-01EB-583E85C7F23F}"/>
              </a:ext>
            </a:extLst>
          </p:cNvPr>
          <p:cNvSpPr txBox="1">
            <a:spLocks/>
          </p:cNvSpPr>
          <p:nvPr/>
        </p:nvSpPr>
        <p:spPr>
          <a:xfrm>
            <a:off x="691442" y="1482725"/>
            <a:ext cx="10809114" cy="2279327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9536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אשכול ב'- </a:t>
            </a:r>
          </a:p>
          <a:p>
            <a:r>
              <a:rPr lang="he-IL" sz="6000" b="1" dirty="0">
                <a:solidFill>
                  <a:srgbClr val="9536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התמצאות </a:t>
            </a:r>
          </a:p>
          <a:p>
            <a:r>
              <a:rPr lang="he-IL" sz="6000" b="1" dirty="0">
                <a:solidFill>
                  <a:srgbClr val="9536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במישור ובמרחב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A165B51A-1BD1-87A7-C42C-AD28415A3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69" y="356070"/>
            <a:ext cx="2651668" cy="3405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BC0D973E-AADD-CC0C-3F61-CD3CC35785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11" name="מציין מיקום של כותרת תחתונה 6">
            <a:extLst>
              <a:ext uri="{FF2B5EF4-FFF2-40B4-BE49-F238E27FC236}">
                <a16:creationId xmlns:a16="http://schemas.microsoft.com/office/drawing/2014/main" id="{E65889F1-605D-FE15-7C7D-5A51028C0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510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3D3D6A14-1D5C-EC4F-F60E-82ECAAE0FD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6761" y="776765"/>
            <a:ext cx="9388654" cy="1935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3444263B-5CE6-F3E2-5C89-D56672C8F4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1540"/>
          <a:stretch/>
        </p:blipFill>
        <p:spPr>
          <a:xfrm>
            <a:off x="2269599" y="3204959"/>
            <a:ext cx="9213378" cy="2610626"/>
          </a:xfrm>
          <a:prstGeom prst="rect">
            <a:avLst/>
          </a:prstGeom>
        </p:spPr>
      </p:pic>
      <p:sp>
        <p:nvSpPr>
          <p:cNvPr id="9" name="מלבן 8">
            <a:extLst>
              <a:ext uri="{FF2B5EF4-FFF2-40B4-BE49-F238E27FC236}">
                <a16:creationId xmlns:a16="http://schemas.microsoft.com/office/drawing/2014/main" id="{6CCE4FD6-FDC9-F04E-BBAF-C42D9ACB8CD7}"/>
              </a:ext>
            </a:extLst>
          </p:cNvPr>
          <p:cNvSpPr/>
          <p:nvPr/>
        </p:nvSpPr>
        <p:spPr>
          <a:xfrm>
            <a:off x="4925568" y="2011680"/>
            <a:ext cx="6913271" cy="664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4287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3D3D6A14-1D5C-EC4F-F60E-82ECAAE0FD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6761" y="776765"/>
            <a:ext cx="9388654" cy="1935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3444263B-5CE6-F3E2-5C89-D56672C8F4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9007" b="314"/>
          <a:stretch/>
        </p:blipFill>
        <p:spPr>
          <a:xfrm>
            <a:off x="2269599" y="3237284"/>
            <a:ext cx="9213378" cy="1816607"/>
          </a:xfrm>
          <a:prstGeom prst="rect">
            <a:avLst/>
          </a:prstGeom>
        </p:spPr>
      </p:pic>
      <p:sp>
        <p:nvSpPr>
          <p:cNvPr id="9" name="מלבן 8">
            <a:extLst>
              <a:ext uri="{FF2B5EF4-FFF2-40B4-BE49-F238E27FC236}">
                <a16:creationId xmlns:a16="http://schemas.microsoft.com/office/drawing/2014/main" id="{6CCE4FD6-FDC9-F04E-BBAF-C42D9ACB8CD7}"/>
              </a:ext>
            </a:extLst>
          </p:cNvPr>
          <p:cNvSpPr/>
          <p:nvPr/>
        </p:nvSpPr>
        <p:spPr>
          <a:xfrm>
            <a:off x="4913376" y="1231392"/>
            <a:ext cx="6913271" cy="664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5565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6CCE4FD6-FDC9-F04E-BBAF-C42D9ACB8CD7}"/>
              </a:ext>
            </a:extLst>
          </p:cNvPr>
          <p:cNvSpPr/>
          <p:nvPr/>
        </p:nvSpPr>
        <p:spPr>
          <a:xfrm>
            <a:off x="4876800" y="1231392"/>
            <a:ext cx="6913271" cy="664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103F0C63-E868-9F4A-CAE3-74BFA3991F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7820" y="2217315"/>
            <a:ext cx="9586791" cy="2423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6632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3" name="תמונה 2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F1095780-43A3-196F-0F24-42D4187C5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3354835E-FBB7-7AFA-9703-F1BD23A4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CA3E47E4-5385-F7F2-02C7-BD0533A25C23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EBFCDEC-EE89-95FA-8EEB-DF978B421D2E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עמודים 72-73</a:t>
            </a:r>
          </a:p>
        </p:txBody>
      </p:sp>
    </p:spTree>
    <p:extLst>
      <p:ext uri="{BB962C8B-B14F-4D97-AF65-F5344CB8AC3E}">
        <p14:creationId xmlns:p14="http://schemas.microsoft.com/office/powerpoint/2010/main" val="4161336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70833C8C-B670-3E47-173A-E1A58CB93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" b="65667"/>
          <a:stretch/>
        </p:blipFill>
        <p:spPr>
          <a:xfrm>
            <a:off x="2256630" y="754179"/>
            <a:ext cx="9556308" cy="1208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0C10EBB1-4467-FA75-6CC3-81EF48E85C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6630" y="2469547"/>
            <a:ext cx="9548687" cy="218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68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70833C8C-B670-3E47-173A-E1A58CB93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" b="42465"/>
          <a:stretch/>
        </p:blipFill>
        <p:spPr>
          <a:xfrm>
            <a:off x="2256630" y="754178"/>
            <a:ext cx="9556308" cy="2025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D4E5E2FF-A53F-C3E2-0875-21D8F7D8ED83}"/>
              </a:ext>
            </a:extLst>
          </p:cNvPr>
          <p:cNvSpPr/>
          <p:nvPr/>
        </p:nvSpPr>
        <p:spPr>
          <a:xfrm>
            <a:off x="5462016" y="1658112"/>
            <a:ext cx="6318917" cy="3413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6E4D5937-50E9-F9FC-FF4D-C8F9A7CCC6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2437" y="3203275"/>
            <a:ext cx="9243861" cy="199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7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70833C8C-B670-3E47-173A-E1A58CB93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" b="64628"/>
          <a:stretch/>
        </p:blipFill>
        <p:spPr>
          <a:xfrm>
            <a:off x="2463894" y="156771"/>
            <a:ext cx="9556308" cy="1245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D4E5E2FF-A53F-C3E2-0875-21D8F7D8ED83}"/>
              </a:ext>
            </a:extLst>
          </p:cNvPr>
          <p:cNvSpPr/>
          <p:nvPr/>
        </p:nvSpPr>
        <p:spPr>
          <a:xfrm>
            <a:off x="5669280" y="1060704"/>
            <a:ext cx="6318917" cy="3413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F32D5B97-3CEB-E801-0C3D-875E77F4882C}"/>
              </a:ext>
            </a:extLst>
          </p:cNvPr>
          <p:cNvSpPr/>
          <p:nvPr/>
        </p:nvSpPr>
        <p:spPr>
          <a:xfrm>
            <a:off x="5759087" y="1673674"/>
            <a:ext cx="6318917" cy="3413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0DB994F8-3784-AAC4-E618-B89C661C8A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13202"/>
          <a:stretch/>
        </p:blipFill>
        <p:spPr>
          <a:xfrm>
            <a:off x="5431134" y="2335090"/>
            <a:ext cx="5966977" cy="4140759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43B6EEBD-A452-50BD-565B-01C3C88995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7560" t="57299" b="23914"/>
          <a:stretch/>
        </p:blipFill>
        <p:spPr>
          <a:xfrm>
            <a:off x="6021220" y="1513654"/>
            <a:ext cx="5966977" cy="661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72422C06-2EA8-1EF1-5FD4-4DDC3744C1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90153"/>
          <a:stretch/>
        </p:blipFill>
        <p:spPr>
          <a:xfrm>
            <a:off x="129023" y="3108079"/>
            <a:ext cx="5966977" cy="469754"/>
          </a:xfrm>
          <a:prstGeom prst="rect">
            <a:avLst/>
          </a:prstGeom>
        </p:spPr>
      </p:pic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EB619964-2D13-4317-5A97-6712FD5EB2E2}"/>
              </a:ext>
            </a:extLst>
          </p:cNvPr>
          <p:cNvSpPr txBox="1"/>
          <p:nvPr/>
        </p:nvSpPr>
        <p:spPr>
          <a:xfrm>
            <a:off x="793889" y="3815181"/>
            <a:ext cx="4436479" cy="171970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הערה: </a:t>
            </a:r>
          </a:p>
          <a:p>
            <a:pPr>
              <a:lnSpc>
                <a:spcPct val="150000"/>
              </a:lnSpc>
            </a:pP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השבר הורחב ממכנה 12 למכנה 60 כדי לחשב את מספר הדקות (מעבר לשעות השלמות). </a:t>
            </a:r>
            <a:r>
              <a:rPr lang="he-IL" u="sng" dirty="0">
                <a:latin typeface="David" panose="020E0502060401010101" pitchFamily="34" charset="-79"/>
                <a:cs typeface="David" panose="020E0502060401010101" pitchFamily="34" charset="-79"/>
              </a:rPr>
              <a:t>תשובה</a:t>
            </a: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הנסיעה ממודיעין לאילת ארכה 4 שעות ו-35 דקות.</a:t>
            </a:r>
          </a:p>
        </p:txBody>
      </p:sp>
    </p:spTree>
    <p:extLst>
      <p:ext uri="{BB962C8B-B14F-4D97-AF65-F5344CB8AC3E}">
        <p14:creationId xmlns:p14="http://schemas.microsoft.com/office/powerpoint/2010/main" val="337999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70833C8C-B670-3E47-173A-E1A58CB93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" b="64628"/>
          <a:stretch/>
        </p:blipFill>
        <p:spPr>
          <a:xfrm>
            <a:off x="2463894" y="156771"/>
            <a:ext cx="9556308" cy="1245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D4E5E2FF-A53F-C3E2-0875-21D8F7D8ED83}"/>
              </a:ext>
            </a:extLst>
          </p:cNvPr>
          <p:cNvSpPr/>
          <p:nvPr/>
        </p:nvSpPr>
        <p:spPr>
          <a:xfrm>
            <a:off x="5669280" y="1060704"/>
            <a:ext cx="6318917" cy="3413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F32D5B97-3CEB-E801-0C3D-875E77F4882C}"/>
              </a:ext>
            </a:extLst>
          </p:cNvPr>
          <p:cNvSpPr/>
          <p:nvPr/>
        </p:nvSpPr>
        <p:spPr>
          <a:xfrm>
            <a:off x="5759087" y="1673674"/>
            <a:ext cx="6318917" cy="3413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43B6EEBD-A452-50BD-565B-01C3C88995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8951" t="78283" b="504"/>
          <a:stretch/>
        </p:blipFill>
        <p:spPr>
          <a:xfrm>
            <a:off x="4274821" y="1508246"/>
            <a:ext cx="7745381" cy="746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B2DAAEB9-03A9-BA13-E1CB-6D980AE07F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4012" y="2792675"/>
            <a:ext cx="8436071" cy="127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97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7829377" y="1420125"/>
            <a:ext cx="436262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שנייה</a:t>
            </a: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74CE5C5-0A94-D4A8-5907-D05ECD75636A}"/>
              </a:ext>
            </a:extLst>
          </p:cNvPr>
          <p:cNvSpPr txBox="1">
            <a:spLocks/>
          </p:cNvSpPr>
          <p:nvPr/>
        </p:nvSpPr>
        <p:spPr>
          <a:xfrm>
            <a:off x="6510528" y="2212511"/>
            <a:ext cx="5069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מסלולים</a:t>
            </a:r>
          </a:p>
        </p:txBody>
      </p:sp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D4F89C36-B908-3881-868B-00594A09E5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BCF401E3-286C-9CDA-9AF7-6CF3A05B9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4BDEA5B8-4F8B-7FBB-2ECE-59FAA8F428C6}"/>
              </a:ext>
            </a:extLst>
          </p:cNvPr>
          <p:cNvSpPr txBox="1">
            <a:spLocks/>
          </p:cNvSpPr>
          <p:nvPr/>
        </p:nvSpPr>
        <p:spPr>
          <a:xfrm>
            <a:off x="5898595" y="2807336"/>
            <a:ext cx="5069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אורכי מסלולים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9E0DFE46-36CF-4A01-4E3A-13EE39B9B1F3}"/>
              </a:ext>
            </a:extLst>
          </p:cNvPr>
          <p:cNvSpPr txBox="1"/>
          <p:nvPr/>
        </p:nvSpPr>
        <p:spPr>
          <a:xfrm>
            <a:off x="2324200" y="3448468"/>
            <a:ext cx="71079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4000" b="1" dirty="0">
                <a:solidFill>
                  <a:srgbClr val="DD7F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א. שאלות עם צורות גיאומטריות</a:t>
            </a:r>
          </a:p>
        </p:txBody>
      </p:sp>
    </p:spTree>
    <p:extLst>
      <p:ext uri="{BB962C8B-B14F-4D97-AF65-F5344CB8AC3E}">
        <p14:creationId xmlns:p14="http://schemas.microsoft.com/office/powerpoint/2010/main" val="2565659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3" name="תמונה 2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F1095780-43A3-196F-0F24-42D4187C5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3354835E-FBB7-7AFA-9703-F1BD23A4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CA3E47E4-5385-F7F2-02C7-BD0533A25C23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EBFCDEC-EE89-95FA-8EEB-DF978B421D2E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עמודים 76-77</a:t>
            </a:r>
          </a:p>
        </p:txBody>
      </p:sp>
    </p:spTree>
    <p:extLst>
      <p:ext uri="{BB962C8B-B14F-4D97-AF65-F5344CB8AC3E}">
        <p14:creationId xmlns:p14="http://schemas.microsoft.com/office/powerpoint/2010/main" val="2089770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7829377" y="1420125"/>
            <a:ext cx="436262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שנייה</a:t>
            </a: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74CE5C5-0A94-D4A8-5907-D05ECD75636A}"/>
              </a:ext>
            </a:extLst>
          </p:cNvPr>
          <p:cNvSpPr txBox="1">
            <a:spLocks/>
          </p:cNvSpPr>
          <p:nvPr/>
        </p:nvSpPr>
        <p:spPr>
          <a:xfrm>
            <a:off x="6510528" y="2212511"/>
            <a:ext cx="5069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מסלולים</a:t>
            </a:r>
          </a:p>
        </p:txBody>
      </p:sp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D4F89C36-B908-3881-868B-00594A09E5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BCF401E3-286C-9CDA-9AF7-6CF3A05B9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282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F89DBB2A-2055-6B72-C48E-4B332EA6C4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5084"/>
          <a:stretch/>
        </p:blipFill>
        <p:spPr>
          <a:xfrm>
            <a:off x="3058349" y="117231"/>
            <a:ext cx="9060965" cy="1211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4013FC3A-3DFD-4E3E-0D70-B3CD26922A4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86650"/>
          <a:stretch/>
        </p:blipFill>
        <p:spPr>
          <a:xfrm>
            <a:off x="2752718" y="1689741"/>
            <a:ext cx="8954276" cy="663316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18B4A915-689A-C632-C41B-8232A2A83DA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3350" b="40274"/>
          <a:stretch/>
        </p:blipFill>
        <p:spPr>
          <a:xfrm>
            <a:off x="2752718" y="2353057"/>
            <a:ext cx="8954276" cy="2304287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B7EF5FB9-B587-9C3B-4D67-6C4E6B5D94F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9726" b="16717"/>
          <a:stretch/>
        </p:blipFill>
        <p:spPr>
          <a:xfrm>
            <a:off x="2752718" y="4657345"/>
            <a:ext cx="8954276" cy="1170432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32221C3D-FF34-DB85-6F8B-5D41554BAAE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83283"/>
          <a:stretch/>
        </p:blipFill>
        <p:spPr>
          <a:xfrm>
            <a:off x="2752718" y="5827777"/>
            <a:ext cx="8954276" cy="83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83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F89DBB2A-2055-6B72-C48E-4B332EA6C4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-1" b="41710"/>
          <a:stretch/>
        </p:blipFill>
        <p:spPr>
          <a:xfrm>
            <a:off x="3058349" y="117231"/>
            <a:ext cx="9060965" cy="1572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AE4D9452-9FCE-1850-7767-B23B750CD0B4}"/>
              </a:ext>
            </a:extLst>
          </p:cNvPr>
          <p:cNvSpPr/>
          <p:nvPr/>
        </p:nvSpPr>
        <p:spPr>
          <a:xfrm>
            <a:off x="7863840" y="1011936"/>
            <a:ext cx="4231090" cy="243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38B8693F-B300-72C2-550B-C840CE40CF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7579"/>
          <a:stretch/>
        </p:blipFill>
        <p:spPr>
          <a:xfrm>
            <a:off x="2644512" y="2122055"/>
            <a:ext cx="9000000" cy="1108825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8E609E74-4708-4802-47FA-7B692B6665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2421"/>
          <a:stretch/>
        </p:blipFill>
        <p:spPr>
          <a:xfrm>
            <a:off x="2644512" y="3627121"/>
            <a:ext cx="9000000" cy="150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43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F89DBB2A-2055-6B72-C48E-4B332EA6C4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2824"/>
          <a:stretch/>
        </p:blipFill>
        <p:spPr>
          <a:xfrm>
            <a:off x="3058349" y="117231"/>
            <a:ext cx="9060965" cy="1272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AE4D9452-9FCE-1850-7767-B23B750CD0B4}"/>
              </a:ext>
            </a:extLst>
          </p:cNvPr>
          <p:cNvSpPr/>
          <p:nvPr/>
        </p:nvSpPr>
        <p:spPr>
          <a:xfrm>
            <a:off x="7863840" y="1011936"/>
            <a:ext cx="4231090" cy="243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270DE2AC-B9D0-9CA1-B92A-10072426DF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0545" b="13416"/>
          <a:stretch/>
        </p:blipFill>
        <p:spPr>
          <a:xfrm>
            <a:off x="3033965" y="1499297"/>
            <a:ext cx="9060965" cy="702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944556B7-D70E-AF1B-D3F3-AD2E561847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87262" b="963"/>
          <a:stretch/>
        </p:blipFill>
        <p:spPr>
          <a:xfrm>
            <a:off x="3058349" y="4473053"/>
            <a:ext cx="9060965" cy="317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C0A5953B-2AE2-2A2A-2E6D-8927362D293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5057"/>
          <a:stretch/>
        </p:blipFill>
        <p:spPr>
          <a:xfrm>
            <a:off x="3033965" y="2375501"/>
            <a:ext cx="8679932" cy="1863237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EE482A0C-67C0-B703-392C-04D62AF7072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4236" b="-909"/>
          <a:stretch/>
        </p:blipFill>
        <p:spPr>
          <a:xfrm>
            <a:off x="3033965" y="5085968"/>
            <a:ext cx="8679932" cy="158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2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7829377" y="1420125"/>
            <a:ext cx="436262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שנייה</a:t>
            </a: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74CE5C5-0A94-D4A8-5907-D05ECD75636A}"/>
              </a:ext>
            </a:extLst>
          </p:cNvPr>
          <p:cNvSpPr txBox="1">
            <a:spLocks/>
          </p:cNvSpPr>
          <p:nvPr/>
        </p:nvSpPr>
        <p:spPr>
          <a:xfrm>
            <a:off x="6510528" y="2212511"/>
            <a:ext cx="5069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מסלולים</a:t>
            </a:r>
          </a:p>
        </p:txBody>
      </p:sp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D4F89C36-B908-3881-868B-00594A09E5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BCF401E3-286C-9CDA-9AF7-6CF3A05B9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4BDEA5B8-4F8B-7FBB-2ECE-59FAA8F428C6}"/>
              </a:ext>
            </a:extLst>
          </p:cNvPr>
          <p:cNvSpPr txBox="1">
            <a:spLocks/>
          </p:cNvSpPr>
          <p:nvPr/>
        </p:nvSpPr>
        <p:spPr>
          <a:xfrm>
            <a:off x="5898595" y="2807336"/>
            <a:ext cx="5069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תכנון מסלולים</a:t>
            </a:r>
          </a:p>
        </p:txBody>
      </p:sp>
    </p:spTree>
    <p:extLst>
      <p:ext uri="{BB962C8B-B14F-4D97-AF65-F5344CB8AC3E}">
        <p14:creationId xmlns:p14="http://schemas.microsoft.com/office/powerpoint/2010/main" val="33588157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3" name="תמונה 2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F1095780-43A3-196F-0F24-42D4187C5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3354835E-FBB7-7AFA-9703-F1BD23A4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CA3E47E4-5385-F7F2-02C7-BD0533A25C23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EBFCDEC-EE89-95FA-8EEB-DF978B421D2E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עמודים 85-86</a:t>
            </a:r>
          </a:p>
        </p:txBody>
      </p:sp>
    </p:spTree>
    <p:extLst>
      <p:ext uri="{BB962C8B-B14F-4D97-AF65-F5344CB8AC3E}">
        <p14:creationId xmlns:p14="http://schemas.microsoft.com/office/powerpoint/2010/main" val="19918587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A7E67775-CA01-A463-610E-6D23158618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2159" y="266558"/>
            <a:ext cx="7955969" cy="3276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2F74C68F-1E44-87D1-06DA-782B157D79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5238" y="3802178"/>
            <a:ext cx="9137172" cy="2667231"/>
          </a:xfrm>
          <a:prstGeom prst="rect">
            <a:avLst/>
          </a:prstGeom>
        </p:spPr>
      </p:pic>
      <p:sp>
        <p:nvSpPr>
          <p:cNvPr id="16" name="מלבן 15">
            <a:extLst>
              <a:ext uri="{FF2B5EF4-FFF2-40B4-BE49-F238E27FC236}">
                <a16:creationId xmlns:a16="http://schemas.microsoft.com/office/drawing/2014/main" id="{EBED170C-016E-B31B-E904-857D5854D52D}"/>
              </a:ext>
            </a:extLst>
          </p:cNvPr>
          <p:cNvSpPr/>
          <p:nvPr/>
        </p:nvSpPr>
        <p:spPr>
          <a:xfrm>
            <a:off x="7254240" y="1804416"/>
            <a:ext cx="4697312" cy="15118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7468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A7E67775-CA01-A463-610E-6D23158618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724" r="66550"/>
          <a:stretch/>
        </p:blipFill>
        <p:spPr>
          <a:xfrm>
            <a:off x="3509600" y="199589"/>
            <a:ext cx="2661249" cy="3154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19A21A9E-4A85-8AC8-4A2B-4191D6A997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2844" t="45766" r="42" b="9113"/>
          <a:stretch/>
        </p:blipFill>
        <p:spPr>
          <a:xfrm>
            <a:off x="7351776" y="399056"/>
            <a:ext cx="4543993" cy="1478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D4E53BF7-941F-EB8E-1C0A-BC646E0E33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2877" y="3728216"/>
            <a:ext cx="9167654" cy="23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20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A7E67775-CA01-A463-610E-6D23158618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724" r="66550"/>
          <a:stretch/>
        </p:blipFill>
        <p:spPr>
          <a:xfrm>
            <a:off x="1075446" y="647327"/>
            <a:ext cx="2661249" cy="3154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19A21A9E-4A85-8AC8-4A2B-4191D6A997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2844" t="45766" r="42" b="9113"/>
          <a:stretch/>
        </p:blipFill>
        <p:spPr>
          <a:xfrm>
            <a:off x="7351776" y="399056"/>
            <a:ext cx="4543993" cy="1478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8B83F1A7-5377-8F81-BBC5-706F3DE871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4081" y="2666700"/>
            <a:ext cx="6248942" cy="1135478"/>
          </a:xfrm>
          <a:prstGeom prst="rect">
            <a:avLst/>
          </a:prstGeom>
        </p:spPr>
      </p:pic>
      <p:sp>
        <p:nvSpPr>
          <p:cNvPr id="8" name="מלבן 7">
            <a:extLst>
              <a:ext uri="{FF2B5EF4-FFF2-40B4-BE49-F238E27FC236}">
                <a16:creationId xmlns:a16="http://schemas.microsoft.com/office/drawing/2014/main" id="{26DDAC6E-F7B8-377D-EE4F-16C0D058A8A8}"/>
              </a:ext>
            </a:extLst>
          </p:cNvPr>
          <p:cNvSpPr/>
          <p:nvPr/>
        </p:nvSpPr>
        <p:spPr>
          <a:xfrm>
            <a:off x="5254520" y="2651162"/>
            <a:ext cx="1426464" cy="312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1B10CBE2-553F-883B-6B3F-59C0BDB6EF6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4409"/>
          <a:stretch/>
        </p:blipFill>
        <p:spPr>
          <a:xfrm>
            <a:off x="3478171" y="3998801"/>
            <a:ext cx="8283658" cy="1478511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1581423F-4188-CEC6-2FF0-B85E405E312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5591"/>
          <a:stretch/>
        </p:blipFill>
        <p:spPr>
          <a:xfrm>
            <a:off x="3478171" y="5477311"/>
            <a:ext cx="8283658" cy="118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9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7829377" y="1420125"/>
            <a:ext cx="436262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שנייה</a:t>
            </a: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74CE5C5-0A94-D4A8-5907-D05ECD75636A}"/>
              </a:ext>
            </a:extLst>
          </p:cNvPr>
          <p:cNvSpPr txBox="1">
            <a:spLocks/>
          </p:cNvSpPr>
          <p:nvPr/>
        </p:nvSpPr>
        <p:spPr>
          <a:xfrm>
            <a:off x="6510528" y="2212511"/>
            <a:ext cx="5069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מסלולים</a:t>
            </a:r>
          </a:p>
        </p:txBody>
      </p:sp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D4F89C36-B908-3881-868B-00594A09E5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BCF401E3-286C-9CDA-9AF7-6CF3A05B9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4BDEA5B8-4F8B-7FBB-2ECE-59FAA8F428C6}"/>
              </a:ext>
            </a:extLst>
          </p:cNvPr>
          <p:cNvSpPr txBox="1">
            <a:spLocks/>
          </p:cNvSpPr>
          <p:nvPr/>
        </p:nvSpPr>
        <p:spPr>
          <a:xfrm>
            <a:off x="5776675" y="2807336"/>
            <a:ext cx="5069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בחירת מסלולים</a:t>
            </a:r>
          </a:p>
        </p:txBody>
      </p:sp>
    </p:spTree>
    <p:extLst>
      <p:ext uri="{BB962C8B-B14F-4D97-AF65-F5344CB8AC3E}">
        <p14:creationId xmlns:p14="http://schemas.microsoft.com/office/powerpoint/2010/main" val="2990537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3" name="תמונה 2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F1095780-43A3-196F-0F24-42D4187C5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3354835E-FBB7-7AFA-9703-F1BD23A4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CA3E47E4-5385-F7F2-02C7-BD0533A25C23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EBFCDEC-EE89-95FA-8EEB-DF978B421D2E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עמודים 90-91</a:t>
            </a:r>
          </a:p>
        </p:txBody>
      </p:sp>
    </p:spTree>
    <p:extLst>
      <p:ext uri="{BB962C8B-B14F-4D97-AF65-F5344CB8AC3E}">
        <p14:creationId xmlns:p14="http://schemas.microsoft.com/office/powerpoint/2010/main" val="1880046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משימת פתיחה</a:t>
            </a:r>
          </a:p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 68</a:t>
            </a: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1301994E-8ECA-4B71-557E-596B3CD99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6077" y="1831813"/>
            <a:ext cx="1409894" cy="1597187"/>
          </a:xfrm>
          <a:prstGeom prst="rect">
            <a:avLst/>
          </a:prstGeom>
        </p:spPr>
      </p:pic>
      <p:pic>
        <p:nvPicPr>
          <p:cNvPr id="3" name="תמונה 2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F1095780-43A3-196F-0F24-42D4187C5C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3354835E-FBB7-7AFA-9703-F1BD23A4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5837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CBCB7AFE-BBFA-88B5-42C9-53F43C10E1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284" b="49535"/>
          <a:stretch/>
        </p:blipFill>
        <p:spPr>
          <a:xfrm>
            <a:off x="3193157" y="195072"/>
            <a:ext cx="8878069" cy="2206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DECEC4B3-00EC-3EDB-3AA8-BAD9A3249E25}"/>
              </a:ext>
            </a:extLst>
          </p:cNvPr>
          <p:cNvSpPr/>
          <p:nvPr/>
        </p:nvSpPr>
        <p:spPr>
          <a:xfrm>
            <a:off x="9265920" y="2084832"/>
            <a:ext cx="2780922" cy="231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39683033-F049-36CF-8D60-7E0629F5A3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39323"/>
          <a:stretch/>
        </p:blipFill>
        <p:spPr>
          <a:xfrm>
            <a:off x="3325007" y="2688381"/>
            <a:ext cx="8321761" cy="229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CBCB7AFE-BBFA-88B5-42C9-53F43C10E1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284" b="49535"/>
          <a:stretch/>
        </p:blipFill>
        <p:spPr>
          <a:xfrm>
            <a:off x="3193157" y="195072"/>
            <a:ext cx="8878069" cy="2206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DECEC4B3-00EC-3EDB-3AA8-BAD9A3249E25}"/>
              </a:ext>
            </a:extLst>
          </p:cNvPr>
          <p:cNvSpPr/>
          <p:nvPr/>
        </p:nvSpPr>
        <p:spPr>
          <a:xfrm>
            <a:off x="9290304" y="1731264"/>
            <a:ext cx="2780922" cy="231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39683033-F049-36CF-8D60-7E0629F5A3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8648" t="60676" b="3"/>
          <a:stretch/>
        </p:blipFill>
        <p:spPr>
          <a:xfrm>
            <a:off x="4925568" y="2684339"/>
            <a:ext cx="6769968" cy="148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1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CBCB7AFE-BBFA-88B5-42C9-53F43C10E1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284" b="49535"/>
          <a:stretch/>
        </p:blipFill>
        <p:spPr>
          <a:xfrm>
            <a:off x="3193157" y="195072"/>
            <a:ext cx="8878069" cy="2206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DECEC4B3-00EC-3EDB-3AA8-BAD9A3249E25}"/>
              </a:ext>
            </a:extLst>
          </p:cNvPr>
          <p:cNvSpPr/>
          <p:nvPr/>
        </p:nvSpPr>
        <p:spPr>
          <a:xfrm>
            <a:off x="9083040" y="1738410"/>
            <a:ext cx="2963802" cy="5780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C1CF46CD-1D47-2EA2-981B-4D148E836A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8926" t="50664" b="40618"/>
          <a:stretch/>
        </p:blipFill>
        <p:spPr>
          <a:xfrm>
            <a:off x="8302752" y="1917192"/>
            <a:ext cx="3646554" cy="399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542BEC0D-8B5F-5D3D-5D4F-98F30301EA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2752" y="2727665"/>
            <a:ext cx="3208298" cy="1074513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7194BA8F-E439-4BBA-D450-43EB8DF19F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1313" y="3887250"/>
            <a:ext cx="5509737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90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7E24F34F-AB64-5802-D064-8746208A53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6704" y="2648216"/>
            <a:ext cx="9000000" cy="3033023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CBCB7AFE-BBFA-88B5-42C9-53F43C10E1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817" r="67303" b="49535"/>
          <a:stretch/>
        </p:blipFill>
        <p:spPr>
          <a:xfrm>
            <a:off x="617838" y="884626"/>
            <a:ext cx="2902843" cy="218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C1CF46CD-1D47-2EA2-981B-4D148E836A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9213" t="59383" b="8184"/>
          <a:stretch/>
        </p:blipFill>
        <p:spPr>
          <a:xfrm>
            <a:off x="3976436" y="285986"/>
            <a:ext cx="8060057" cy="1485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830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09807F52-7F76-B22B-D9E2-3B69150FEB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0497" y="3251992"/>
            <a:ext cx="9076207" cy="3261643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CBCB7AFE-BBFA-88B5-42C9-53F43C10E1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817" r="67303" b="49535"/>
          <a:stretch/>
        </p:blipFill>
        <p:spPr>
          <a:xfrm>
            <a:off x="617838" y="884626"/>
            <a:ext cx="2902843" cy="218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C1CF46CD-1D47-2EA2-981B-4D148E836A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9213" t="59383" b="276"/>
          <a:stretch/>
        </p:blipFill>
        <p:spPr>
          <a:xfrm>
            <a:off x="3976436" y="285986"/>
            <a:ext cx="8060057" cy="1847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BFBFB820-97F8-F3DB-3765-18B90BACC186}"/>
              </a:ext>
            </a:extLst>
          </p:cNvPr>
          <p:cNvSpPr/>
          <p:nvPr/>
        </p:nvSpPr>
        <p:spPr>
          <a:xfrm>
            <a:off x="4138518" y="1353312"/>
            <a:ext cx="7518186" cy="4145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7687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CBCB7AFE-BBFA-88B5-42C9-53F43C10E1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817" r="67303" b="49535"/>
          <a:stretch/>
        </p:blipFill>
        <p:spPr>
          <a:xfrm>
            <a:off x="617838" y="884626"/>
            <a:ext cx="2902843" cy="218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C1CF46CD-1D47-2EA2-981B-4D148E836A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9213" t="59383" b="276"/>
          <a:stretch/>
        </p:blipFill>
        <p:spPr>
          <a:xfrm>
            <a:off x="3976436" y="285986"/>
            <a:ext cx="8060057" cy="1847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BFBFB820-97F8-F3DB-3765-18B90BACC186}"/>
              </a:ext>
            </a:extLst>
          </p:cNvPr>
          <p:cNvSpPr/>
          <p:nvPr/>
        </p:nvSpPr>
        <p:spPr>
          <a:xfrm>
            <a:off x="4138518" y="1353312"/>
            <a:ext cx="7518186" cy="4145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1DC4288F-32A5-6B14-5A23-B5F7726F48E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1119" b="49533"/>
          <a:stretch/>
        </p:blipFill>
        <p:spPr>
          <a:xfrm>
            <a:off x="2423534" y="3464747"/>
            <a:ext cx="8854066" cy="261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96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CBCB7AFE-BBFA-88B5-42C9-53F43C10E1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817" r="67303" b="49535"/>
          <a:stretch/>
        </p:blipFill>
        <p:spPr>
          <a:xfrm>
            <a:off x="617838" y="884626"/>
            <a:ext cx="2902843" cy="218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C1CF46CD-1D47-2EA2-981B-4D148E836A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9213" t="59383" b="276"/>
          <a:stretch/>
        </p:blipFill>
        <p:spPr>
          <a:xfrm>
            <a:off x="3976436" y="285986"/>
            <a:ext cx="8060057" cy="1847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BFBFB820-97F8-F3DB-3765-18B90BACC186}"/>
              </a:ext>
            </a:extLst>
          </p:cNvPr>
          <p:cNvSpPr/>
          <p:nvPr/>
        </p:nvSpPr>
        <p:spPr>
          <a:xfrm>
            <a:off x="4138518" y="1353312"/>
            <a:ext cx="7518186" cy="4145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1DC4288F-32A5-6B14-5A23-B5F7726F48E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0467" r="1119" b="20581"/>
          <a:stretch/>
        </p:blipFill>
        <p:spPr>
          <a:xfrm>
            <a:off x="2472302" y="3691245"/>
            <a:ext cx="8854066" cy="1502547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9C74268F-B791-7BFE-5582-12660CE6309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79419" r="1119"/>
          <a:stretch/>
        </p:blipFill>
        <p:spPr>
          <a:xfrm>
            <a:off x="2472302" y="5193792"/>
            <a:ext cx="8854066" cy="106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0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3" name="תמונה 2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F1095780-43A3-196F-0F24-42D4187C5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3354835E-FBB7-7AFA-9703-F1BD23A4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CA3E47E4-5385-F7F2-02C7-BD0533A25C23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EBFCDEC-EE89-95FA-8EEB-DF978B421D2E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עמודים 94-95</a:t>
            </a:r>
          </a:p>
        </p:txBody>
      </p:sp>
    </p:spTree>
    <p:extLst>
      <p:ext uri="{BB962C8B-B14F-4D97-AF65-F5344CB8AC3E}">
        <p14:creationId xmlns:p14="http://schemas.microsoft.com/office/powerpoint/2010/main" val="405310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1B8AC7FF-1788-70F1-716B-2B40C90CF9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7668" b="32763"/>
          <a:stretch/>
        </p:blipFill>
        <p:spPr>
          <a:xfrm>
            <a:off x="7095744" y="212399"/>
            <a:ext cx="4925214" cy="3079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737F3124-1E37-C3A6-BF6E-089C5CFFCCE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88" r="58031" b="32763"/>
          <a:stretch/>
        </p:blipFill>
        <p:spPr>
          <a:xfrm>
            <a:off x="1389889" y="722737"/>
            <a:ext cx="3706368" cy="3079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1BFE468E-95CB-625B-427D-F27EC5FBB5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5261" y="4182557"/>
            <a:ext cx="9060965" cy="13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94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1B8AC7FF-1788-70F1-716B-2B40C90CF9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71" t="69530" b="20"/>
          <a:stretch/>
        </p:blipFill>
        <p:spPr>
          <a:xfrm>
            <a:off x="2666955" y="3429000"/>
            <a:ext cx="9395394" cy="1394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737F3124-1E37-C3A6-BF6E-089C5CFFCCE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88" r="58031" b="32763"/>
          <a:stretch/>
        </p:blipFill>
        <p:spPr>
          <a:xfrm>
            <a:off x="5511468" y="155940"/>
            <a:ext cx="3706368" cy="3079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4CF09EB2-F9DC-616B-0231-3E51E0EB83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5375"/>
          <a:stretch/>
        </p:blipFill>
        <p:spPr>
          <a:xfrm>
            <a:off x="2463087" y="5210819"/>
            <a:ext cx="9205758" cy="112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63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BC00FDAA-3DD4-FDB7-1A85-AE2956E85529}"/>
              </a:ext>
            </a:extLst>
          </p:cNvPr>
          <p:cNvSpPr/>
          <p:nvPr/>
        </p:nvSpPr>
        <p:spPr>
          <a:xfrm>
            <a:off x="6083644" y="2471351"/>
            <a:ext cx="5674214" cy="1136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22D830D6-379D-A4D2-BEB7-0FAA5F49B1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7415" t="18715" b="30032"/>
          <a:stretch/>
        </p:blipFill>
        <p:spPr>
          <a:xfrm>
            <a:off x="6162327" y="182881"/>
            <a:ext cx="5942651" cy="2609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02E47672-5621-3CB6-E82A-F7A9A81A3F9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291" r="64509" b="25242"/>
          <a:stretch/>
        </p:blipFill>
        <p:spPr>
          <a:xfrm>
            <a:off x="1529175" y="754178"/>
            <a:ext cx="3369976" cy="3230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9BF8FAC5-6060-3EBD-D899-C20C6C66AAC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5455"/>
          <a:stretch/>
        </p:blipFill>
        <p:spPr>
          <a:xfrm>
            <a:off x="2858630" y="4314433"/>
            <a:ext cx="9083827" cy="94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2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1B8AC7FF-1788-70F1-716B-2B40C90CF9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71" t="69530" b="20"/>
          <a:stretch/>
        </p:blipFill>
        <p:spPr>
          <a:xfrm>
            <a:off x="2666955" y="3429000"/>
            <a:ext cx="9395394" cy="1394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737F3124-1E37-C3A6-BF6E-089C5CFFCCE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88" r="58031" b="32763"/>
          <a:stretch/>
        </p:blipFill>
        <p:spPr>
          <a:xfrm>
            <a:off x="5511468" y="155940"/>
            <a:ext cx="3706368" cy="3079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4CF09EB2-F9DC-616B-0231-3E51E0EB83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4879"/>
          <a:stretch/>
        </p:blipFill>
        <p:spPr>
          <a:xfrm>
            <a:off x="2463087" y="5263830"/>
            <a:ext cx="9205758" cy="13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10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3" name="תמונה 2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F1095780-43A3-196F-0F24-42D4187C5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3354835E-FBB7-7AFA-9703-F1BD23A4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CA3E47E4-5385-F7F2-02C7-BD0533A25C23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EBFCDEC-EE89-95FA-8EEB-DF978B421D2E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עמודים 97-98</a:t>
            </a:r>
          </a:p>
        </p:txBody>
      </p:sp>
    </p:spTree>
    <p:extLst>
      <p:ext uri="{BB962C8B-B14F-4D97-AF65-F5344CB8AC3E}">
        <p14:creationId xmlns:p14="http://schemas.microsoft.com/office/powerpoint/2010/main" val="28696849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7AAAA671-0E5B-8C53-DD52-9FD3A13361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2998" b="29447"/>
          <a:stretch/>
        </p:blipFill>
        <p:spPr>
          <a:xfrm>
            <a:off x="4620768" y="120194"/>
            <a:ext cx="7405532" cy="1854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E1D8635A-5580-9F8F-4EF7-34C4B928F3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4757"/>
          <a:stretch/>
        </p:blipFill>
        <p:spPr>
          <a:xfrm>
            <a:off x="2567549" y="2349605"/>
            <a:ext cx="9007621" cy="1854911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4E646F14-C9D1-297B-30C8-A3842F0FB8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33" t="6558" r="79031" b="11891"/>
          <a:stretch/>
        </p:blipFill>
        <p:spPr>
          <a:xfrm>
            <a:off x="248124" y="884626"/>
            <a:ext cx="1975104" cy="2144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BAED319C-3F9E-A24C-97FB-AA3F4F866B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5244" b="15461"/>
          <a:stretch/>
        </p:blipFill>
        <p:spPr>
          <a:xfrm>
            <a:off x="2567549" y="4448356"/>
            <a:ext cx="9007621" cy="161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30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7AAAA671-0E5B-8C53-DD52-9FD3A13361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2998" b="-1159"/>
          <a:stretch/>
        </p:blipFill>
        <p:spPr>
          <a:xfrm>
            <a:off x="4620768" y="120194"/>
            <a:ext cx="7405532" cy="2659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4E646F14-C9D1-297B-30C8-A3842F0FB8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33" t="6558" r="79031" b="11891"/>
          <a:stretch/>
        </p:blipFill>
        <p:spPr>
          <a:xfrm>
            <a:off x="248124" y="884626"/>
            <a:ext cx="1975104" cy="2144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21C879F6-FB14-D2A2-942C-6906C969B4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84538" b="-1085"/>
          <a:stretch/>
        </p:blipFill>
        <p:spPr>
          <a:xfrm>
            <a:off x="2677277" y="3163420"/>
            <a:ext cx="9007621" cy="678382"/>
          </a:xfrm>
          <a:prstGeom prst="rect">
            <a:avLst/>
          </a:prstGeom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A3840D1A-EE26-3C1E-D7FE-81C9573D6FA3}"/>
              </a:ext>
            </a:extLst>
          </p:cNvPr>
          <p:cNvSpPr/>
          <p:nvPr/>
        </p:nvSpPr>
        <p:spPr>
          <a:xfrm>
            <a:off x="4669536" y="1304544"/>
            <a:ext cx="7323108" cy="646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5411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BC00FDAA-3DD4-FDB7-1A85-AE2956E85529}"/>
              </a:ext>
            </a:extLst>
          </p:cNvPr>
          <p:cNvSpPr/>
          <p:nvPr/>
        </p:nvSpPr>
        <p:spPr>
          <a:xfrm>
            <a:off x="6083644" y="2471351"/>
            <a:ext cx="5674214" cy="1136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22D830D6-379D-A4D2-BEB7-0FAA5F49B1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7415" t="18715" b="36330"/>
          <a:stretch/>
        </p:blipFill>
        <p:spPr>
          <a:xfrm>
            <a:off x="6162327" y="182881"/>
            <a:ext cx="5942651" cy="2288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02E47672-5621-3CB6-E82A-F7A9A81A3F9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291" r="64509" b="25242"/>
          <a:stretch/>
        </p:blipFill>
        <p:spPr>
          <a:xfrm>
            <a:off x="1529175" y="754178"/>
            <a:ext cx="3369976" cy="3230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F83D038F-F15E-B99C-4296-9309DF4AF0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7415" t="72622" b="16226"/>
          <a:stretch/>
        </p:blipFill>
        <p:spPr>
          <a:xfrm>
            <a:off x="6162326" y="2755860"/>
            <a:ext cx="5942651" cy="567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E0FDD7AA-6371-823C-849E-B5E24C0DE78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2243" b="28969"/>
          <a:stretch/>
        </p:blipFill>
        <p:spPr>
          <a:xfrm>
            <a:off x="2895205" y="4099653"/>
            <a:ext cx="9083827" cy="607703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062798D6-EF95-C436-28D6-DF70D6FC7C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7415" t="85616" b="-508"/>
          <a:stretch/>
        </p:blipFill>
        <p:spPr>
          <a:xfrm>
            <a:off x="6162326" y="4951878"/>
            <a:ext cx="5942651" cy="758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686AEDC6-E805-44B1-220A-A0540B34A0B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72575" b="-1363"/>
          <a:stretch/>
        </p:blipFill>
        <p:spPr>
          <a:xfrm>
            <a:off x="2895206" y="5969676"/>
            <a:ext cx="9083827" cy="60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81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7829377" y="1420125"/>
            <a:ext cx="436262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יחידה שנייה</a:t>
            </a: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74CE5C5-0A94-D4A8-5907-D05ECD75636A}"/>
              </a:ext>
            </a:extLst>
          </p:cNvPr>
          <p:cNvSpPr txBox="1">
            <a:spLocks/>
          </p:cNvSpPr>
          <p:nvPr/>
        </p:nvSpPr>
        <p:spPr>
          <a:xfrm>
            <a:off x="6510528" y="2212511"/>
            <a:ext cx="5069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מסלולים</a:t>
            </a:r>
          </a:p>
        </p:txBody>
      </p:sp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D4F89C36-B908-3881-868B-00594A09E5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BCF401E3-286C-9CDA-9AF7-6CF3A05B9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4BDEA5B8-4F8B-7FBB-2ECE-59FAA8F428C6}"/>
              </a:ext>
            </a:extLst>
          </p:cNvPr>
          <p:cNvSpPr txBox="1">
            <a:spLocks/>
          </p:cNvSpPr>
          <p:nvPr/>
        </p:nvSpPr>
        <p:spPr>
          <a:xfrm>
            <a:off x="5898595" y="2807336"/>
            <a:ext cx="5069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אורכי מסלולים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9E0DFE46-36CF-4A01-4E3A-13EE39B9B1F3}"/>
              </a:ext>
            </a:extLst>
          </p:cNvPr>
          <p:cNvSpPr txBox="1"/>
          <p:nvPr/>
        </p:nvSpPr>
        <p:spPr>
          <a:xfrm>
            <a:off x="2324200" y="3448468"/>
            <a:ext cx="71079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4000" b="1" dirty="0">
                <a:solidFill>
                  <a:srgbClr val="DD7F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א. שאלות ללא צורות גיאומטריות</a:t>
            </a:r>
          </a:p>
        </p:txBody>
      </p:sp>
    </p:spTree>
    <p:extLst>
      <p:ext uri="{BB962C8B-B14F-4D97-AF65-F5344CB8AC3E}">
        <p14:creationId xmlns:p14="http://schemas.microsoft.com/office/powerpoint/2010/main" val="1953104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B1539C4D-0CE5-75A9-D68F-FD2231647D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0953" y="1836282"/>
            <a:ext cx="8550381" cy="3185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9033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2204A3E6-F020-0AD0-CB60-3D442E025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 rot="5400000">
            <a:off x="-2430162" y="3184340"/>
            <a:ext cx="6096000" cy="1235676"/>
          </a:xfrm>
          <a:prstGeom prst="rect">
            <a:avLst/>
          </a:prstGeom>
        </p:spPr>
      </p:pic>
      <p:sp>
        <p:nvSpPr>
          <p:cNvPr id="4" name="מציין מיקום של כותרת תחתונה 6">
            <a:extLst>
              <a:ext uri="{FF2B5EF4-FFF2-40B4-BE49-F238E27FC236}">
                <a16:creationId xmlns:a16="http://schemas.microsoft.com/office/drawing/2014/main" id="{02510539-A853-17B6-356F-5D3E6740F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6BFD2AA8-7275-A74D-7C4A-47443BC0D0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9353" y="1527645"/>
            <a:ext cx="9388654" cy="3802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2554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3" name="תמונה 2" descr="תמונה שמכילה תמונה, צבעים לאומנות, אומנות, צבעוני&#10;&#10;התיאור נוצר באופן אוטומטי">
            <a:extLst>
              <a:ext uri="{FF2B5EF4-FFF2-40B4-BE49-F238E27FC236}">
                <a16:creationId xmlns:a16="http://schemas.microsoft.com/office/drawing/2014/main" id="{F1095780-43A3-196F-0F24-42D4187C5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2" b="16815"/>
          <a:stretch/>
        </p:blipFill>
        <p:spPr>
          <a:xfrm>
            <a:off x="0" y="5375275"/>
            <a:ext cx="12192000" cy="1482724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3354835E-FBB7-7AFA-9703-F1BD23A4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התמצאות במישור ובמרחב</a:t>
            </a:r>
            <a:endParaRPr lang="en-US" dirty="0"/>
          </a:p>
        </p:txBody>
      </p:sp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CA3E47E4-5385-F7F2-02C7-BD0533A25C23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דוגמה פתורה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EBFCDEC-EE89-95FA-8EEB-DF978B421D2E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עמוד 70</a:t>
            </a:r>
          </a:p>
        </p:txBody>
      </p:sp>
    </p:spTree>
    <p:extLst>
      <p:ext uri="{BB962C8B-B14F-4D97-AF65-F5344CB8AC3E}">
        <p14:creationId xmlns:p14="http://schemas.microsoft.com/office/powerpoint/2010/main" val="1982595893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47025</TotalTime>
  <Words>317</Words>
  <Application>Microsoft Office PowerPoint</Application>
  <PresentationFormat>מסך רחב</PresentationFormat>
  <Paragraphs>124</Paragraphs>
  <Slides>43</Slides>
  <Notes>43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43</vt:i4>
      </vt:variant>
    </vt:vector>
  </HeadingPairs>
  <TitlesOfParts>
    <vt:vector size="48" baseType="lpstr">
      <vt:lpstr>Arial</vt:lpstr>
      <vt:lpstr>Calibri</vt:lpstr>
      <vt:lpstr>Calibri Light</vt:lpstr>
      <vt:lpstr>David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Tali Rouash</dc:creator>
  <cp:lastModifiedBy>Tali Rouash</cp:lastModifiedBy>
  <cp:revision>523</cp:revision>
  <dcterms:created xsi:type="dcterms:W3CDTF">2023-03-16T18:50:14Z</dcterms:created>
  <dcterms:modified xsi:type="dcterms:W3CDTF">2024-01-18T15:50:26Z</dcterms:modified>
</cp:coreProperties>
</file>