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86"/>
  </p:notesMasterIdLst>
  <p:sldIdLst>
    <p:sldId id="261" r:id="rId2"/>
    <p:sldId id="359" r:id="rId3"/>
    <p:sldId id="262" r:id="rId4"/>
    <p:sldId id="257" r:id="rId5"/>
    <p:sldId id="456" r:id="rId6"/>
    <p:sldId id="457" r:id="rId7"/>
    <p:sldId id="455" r:id="rId8"/>
    <p:sldId id="458" r:id="rId9"/>
    <p:sldId id="454" r:id="rId10"/>
    <p:sldId id="368" r:id="rId11"/>
    <p:sldId id="369" r:id="rId12"/>
    <p:sldId id="459" r:id="rId13"/>
    <p:sldId id="461" r:id="rId14"/>
    <p:sldId id="460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9" r:id="rId32"/>
    <p:sldId id="478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96" r:id="rId50"/>
    <p:sldId id="497" r:id="rId51"/>
    <p:sldId id="498" r:id="rId52"/>
    <p:sldId id="499" r:id="rId53"/>
    <p:sldId id="500" r:id="rId54"/>
    <p:sldId id="502" r:id="rId55"/>
    <p:sldId id="501" r:id="rId56"/>
    <p:sldId id="503" r:id="rId57"/>
    <p:sldId id="504" r:id="rId58"/>
    <p:sldId id="505" r:id="rId59"/>
    <p:sldId id="506" r:id="rId60"/>
    <p:sldId id="507" r:id="rId61"/>
    <p:sldId id="508" r:id="rId62"/>
    <p:sldId id="509" r:id="rId63"/>
    <p:sldId id="510" r:id="rId64"/>
    <p:sldId id="511" r:id="rId65"/>
    <p:sldId id="512" r:id="rId66"/>
    <p:sldId id="513" r:id="rId67"/>
    <p:sldId id="514" r:id="rId68"/>
    <p:sldId id="515" r:id="rId69"/>
    <p:sldId id="516" r:id="rId70"/>
    <p:sldId id="517" r:id="rId71"/>
    <p:sldId id="518" r:id="rId72"/>
    <p:sldId id="519" r:id="rId73"/>
    <p:sldId id="520" r:id="rId74"/>
    <p:sldId id="521" r:id="rId75"/>
    <p:sldId id="525" r:id="rId76"/>
    <p:sldId id="522" r:id="rId77"/>
    <p:sldId id="523" r:id="rId78"/>
    <p:sldId id="524" r:id="rId79"/>
    <p:sldId id="526" r:id="rId80"/>
    <p:sldId id="527" r:id="rId81"/>
    <p:sldId id="528" r:id="rId82"/>
    <p:sldId id="529" r:id="rId83"/>
    <p:sldId id="530" r:id="rId84"/>
    <p:sldId id="531" r:id="rId8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08"/>
    <a:srgbClr val="9C4226"/>
    <a:srgbClr val="701B3A"/>
    <a:srgbClr val="953693"/>
    <a:srgbClr val="007336"/>
    <a:srgbClr val="7C5096"/>
    <a:srgbClr val="C32B36"/>
    <a:srgbClr val="39AA41"/>
    <a:srgbClr val="D52E72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59" autoAdjust="0"/>
    <p:restoredTop sz="93362" autoAdjust="0"/>
  </p:normalViewPr>
  <p:slideViewPr>
    <p:cSldViewPr snapToGrid="0">
      <p:cViewPr varScale="1">
        <p:scale>
          <a:sx n="63" d="100"/>
          <a:sy n="63" d="100"/>
        </p:scale>
        <p:origin x="5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38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04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12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5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49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24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0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9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3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4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99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26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3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1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0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88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3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85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26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42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50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54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0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2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3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22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9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4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50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47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59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50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89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615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65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307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942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7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832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916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5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82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215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351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59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63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39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616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030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58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356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51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22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47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4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834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318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677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936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911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446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13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7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0393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17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06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75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7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hyperlink" Target="https://youtu.be/A7zPgMV4eTM?si=BFVT2tzpjJA10xc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10" Type="http://schemas.microsoft.com/office/2007/relationships/hdphoto" Target="../media/hdphoto19.wdp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0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9.pn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9.png"/><Relationship Id="rId10" Type="http://schemas.microsoft.com/office/2007/relationships/hdphoto" Target="../media/hdphoto35.wdp"/><Relationship Id="rId4" Type="http://schemas.openxmlformats.org/officeDocument/2006/relationships/image" Target="../media/image51.jpe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9.pn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9.pn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56.png"/><Relationship Id="rId10" Type="http://schemas.microsoft.com/office/2007/relationships/hdphoto" Target="../media/hdphoto40.wdp"/><Relationship Id="rId4" Type="http://schemas.openxmlformats.org/officeDocument/2006/relationships/image" Target="../media/image51.jpeg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5" Type="http://schemas.openxmlformats.org/officeDocument/2006/relationships/image" Target="../media/image63.png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5" Type="http://schemas.openxmlformats.org/officeDocument/2006/relationships/image" Target="../media/image64.png"/><Relationship Id="rId10" Type="http://schemas.microsoft.com/office/2007/relationships/hdphoto" Target="../media/hdphoto47.wdp"/><Relationship Id="rId4" Type="http://schemas.openxmlformats.org/officeDocument/2006/relationships/image" Target="../media/image59.jpeg"/><Relationship Id="rId9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7.png"/><Relationship Id="rId4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67.png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5" Type="http://schemas.openxmlformats.org/officeDocument/2006/relationships/image" Target="../media/image70.pn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71.png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71.png"/><Relationship Id="rId10" Type="http://schemas.microsoft.com/office/2007/relationships/hdphoto" Target="../media/hdphoto56.wdp"/><Relationship Id="rId4" Type="http://schemas.openxmlformats.org/officeDocument/2006/relationships/image" Target="../media/image59.jpeg"/><Relationship Id="rId9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2.wdp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1.png"/><Relationship Id="rId4" Type="http://schemas.microsoft.com/office/2007/relationships/hdphoto" Target="../media/hdphoto59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61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1.png"/><Relationship Id="rId4" Type="http://schemas.microsoft.com/office/2007/relationships/hdphoto" Target="../media/hdphoto5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9.wdp"/><Relationship Id="rId5" Type="http://schemas.openxmlformats.org/officeDocument/2006/relationships/image" Target="../media/image78.png"/><Relationship Id="rId4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83.png"/><Relationship Id="rId10" Type="http://schemas.microsoft.com/office/2007/relationships/hdphoto" Target="../media/hdphoto66.wdp"/><Relationship Id="rId4" Type="http://schemas.openxmlformats.org/officeDocument/2006/relationships/image" Target="../media/image82.jpeg"/><Relationship Id="rId9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83.png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83.png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83.png"/><Relationship Id="rId4" Type="http://schemas.openxmlformats.org/officeDocument/2006/relationships/image" Target="../media/image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6.wdp"/><Relationship Id="rId5" Type="http://schemas.openxmlformats.org/officeDocument/2006/relationships/image" Target="../media/image86.png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68.wdp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70.wdp"/><Relationship Id="rId3" Type="http://schemas.openxmlformats.org/officeDocument/2006/relationships/image" Target="../media/image9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1.wdp"/><Relationship Id="rId5" Type="http://schemas.openxmlformats.org/officeDocument/2006/relationships/image" Target="../media/image93.png"/><Relationship Id="rId10" Type="http://schemas.microsoft.com/office/2007/relationships/hdphoto" Target="../media/hdphoto73.wdp"/><Relationship Id="rId4" Type="http://schemas.openxmlformats.org/officeDocument/2006/relationships/image" Target="../media/image1.png"/><Relationship Id="rId9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1.wdp"/><Relationship Id="rId5" Type="http://schemas.openxmlformats.org/officeDocument/2006/relationships/image" Target="../media/image93.png"/><Relationship Id="rId10" Type="http://schemas.microsoft.com/office/2007/relationships/hdphoto" Target="../media/hdphoto73.wdp"/><Relationship Id="rId4" Type="http://schemas.openxmlformats.org/officeDocument/2006/relationships/image" Target="../media/image1.png"/><Relationship Id="rId9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691442" y="1482725"/>
            <a:ext cx="10809114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ב'-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התמצאות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במישור ובמרחב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165B51A-1BD1-87A7-C42C-AD28415A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9" y="356070"/>
            <a:ext cx="2651668" cy="340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BC0D973E-AADD-CC0C-3F61-CD3CC357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65889F1-605D-FE15-7C7D-5A51028C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107</a:t>
            </a:r>
          </a:p>
        </p:txBody>
      </p:sp>
    </p:spTree>
    <p:extLst>
      <p:ext uri="{BB962C8B-B14F-4D97-AF65-F5344CB8AC3E}">
        <p14:creationId xmlns:p14="http://schemas.microsoft.com/office/powerpoint/2010/main" val="198259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5620B23-B389-EC0D-3A31-1FC14AAA4E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0366"/>
          <a:stretch/>
        </p:blipFill>
        <p:spPr>
          <a:xfrm>
            <a:off x="2224636" y="884626"/>
            <a:ext cx="9327688" cy="110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D8FCF92-7F59-0CDD-D657-BCBFC8E80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77" t="57443" r="5298" b="10167"/>
          <a:stretch/>
        </p:blipFill>
        <p:spPr>
          <a:xfrm>
            <a:off x="2340864" y="2455765"/>
            <a:ext cx="8705088" cy="120700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65221C2-2C44-8203-4EEE-A6DBF5C8B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258" t="30567" b="60926"/>
          <a:stretch/>
        </p:blipFill>
        <p:spPr>
          <a:xfrm>
            <a:off x="5979772" y="4129612"/>
            <a:ext cx="5572552" cy="31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977E4FE-0A85-E7C6-A8A4-F3C0F5576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77" t="92822" r="5298" b="-18"/>
          <a:stretch/>
        </p:blipFill>
        <p:spPr>
          <a:xfrm>
            <a:off x="2340864" y="4913443"/>
            <a:ext cx="8705088" cy="26815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5A0642D-E28A-465D-1C59-D2D5DFAF7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2493" y="5578920"/>
            <a:ext cx="9426757" cy="95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hlinkClick r:id="rId9"/>
            <a:extLst>
              <a:ext uri="{FF2B5EF4-FFF2-40B4-BE49-F238E27FC236}">
                <a16:creationId xmlns:a16="http://schemas.microsoft.com/office/drawing/2014/main" id="{9A66D233-9530-4E72-13FD-7753D67ED1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5411" r="92486"/>
          <a:stretch/>
        </p:blipFill>
        <p:spPr>
          <a:xfrm>
            <a:off x="1870482" y="5820974"/>
            <a:ext cx="708307" cy="7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8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611933" y="3055590"/>
            <a:ext cx="1073881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המחשת מושג השטח, יחידת שטח וחישוב שטח (כולל אומדן)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A259950-E929-28DE-1196-C0E2F8CF95A5}"/>
              </a:ext>
            </a:extLst>
          </p:cNvPr>
          <p:cNvSpPr txBox="1"/>
          <p:nvPr/>
        </p:nvSpPr>
        <p:spPr>
          <a:xfrm>
            <a:off x="3378240" y="417825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אומדן שטח </a:t>
            </a:r>
          </a:p>
        </p:txBody>
      </p:sp>
    </p:spTree>
    <p:extLst>
      <p:ext uri="{BB962C8B-B14F-4D97-AF65-F5344CB8AC3E}">
        <p14:creationId xmlns:p14="http://schemas.microsoft.com/office/powerpoint/2010/main" val="141330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109-110</a:t>
            </a:r>
          </a:p>
        </p:txBody>
      </p:sp>
    </p:spTree>
    <p:extLst>
      <p:ext uri="{BB962C8B-B14F-4D97-AF65-F5344CB8AC3E}">
        <p14:creationId xmlns:p14="http://schemas.microsoft.com/office/powerpoint/2010/main" val="414517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9783A20-5E0E-811A-F6C6-2D7C2AB67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01" t="752" r="101" b="47305"/>
          <a:stretch/>
        </p:blipFill>
        <p:spPr>
          <a:xfrm>
            <a:off x="3378338" y="54358"/>
            <a:ext cx="8687553" cy="2525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B701C95-AE04-FB21-24C2-D6944BE097F8}"/>
              </a:ext>
            </a:extLst>
          </p:cNvPr>
          <p:cNvSpPr/>
          <p:nvPr/>
        </p:nvSpPr>
        <p:spPr>
          <a:xfrm>
            <a:off x="7612387" y="1601311"/>
            <a:ext cx="4453504" cy="9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D8C998E-53BD-97DC-FF6F-D44D61ECC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632" t="38904"/>
          <a:stretch/>
        </p:blipFill>
        <p:spPr>
          <a:xfrm>
            <a:off x="6730972" y="2638381"/>
            <a:ext cx="5331328" cy="297048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2D4BBAB-0631-4286-BAEE-9123EA806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943" r="72314"/>
          <a:stretch/>
        </p:blipFill>
        <p:spPr>
          <a:xfrm>
            <a:off x="3378338" y="2874522"/>
            <a:ext cx="2405249" cy="233650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9DF1BA3-CFC0-D527-D67A-6E48BD96D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744" y="5361820"/>
            <a:ext cx="9502964" cy="135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7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5852160" y="3055590"/>
            <a:ext cx="5498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 משולשים</a:t>
            </a:r>
          </a:p>
        </p:txBody>
      </p:sp>
    </p:spTree>
    <p:extLst>
      <p:ext uri="{BB962C8B-B14F-4D97-AF65-F5344CB8AC3E}">
        <p14:creationId xmlns:p14="http://schemas.microsoft.com/office/powerpoint/2010/main" val="1215947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A2CEDA6-A3D8-CCD7-D1E3-7C8DDE48E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6115" y="199589"/>
            <a:ext cx="8779001" cy="246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4777479-BEC1-7A94-082A-BA5A7B4E37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112"/>
          <a:stretch/>
        </p:blipFill>
        <p:spPr>
          <a:xfrm>
            <a:off x="9497568" y="2779495"/>
            <a:ext cx="2487548" cy="387891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835ADBA-42C9-0E17-ACFC-34B6FB193C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344" r="26888"/>
          <a:stretch/>
        </p:blipFill>
        <p:spPr>
          <a:xfrm>
            <a:off x="5417766" y="2779495"/>
            <a:ext cx="3401568" cy="387891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C8F36ED-0B59-14C9-E90F-3A4B268886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3656"/>
          <a:stretch/>
        </p:blipFill>
        <p:spPr>
          <a:xfrm>
            <a:off x="1377166" y="2779495"/>
            <a:ext cx="3362366" cy="38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68AC007-65AE-C091-1A89-98F6DF6200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1593"/>
          <a:stretch/>
        </p:blipFill>
        <p:spPr>
          <a:xfrm>
            <a:off x="1900023" y="1561938"/>
            <a:ext cx="9342930" cy="218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9FC4234-3A75-E6F3-2F8C-42F079AC1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223" b="-689"/>
          <a:stretch/>
        </p:blipFill>
        <p:spPr>
          <a:xfrm>
            <a:off x="1900023" y="3901440"/>
            <a:ext cx="9342930" cy="154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1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112</a:t>
            </a:r>
          </a:p>
        </p:txBody>
      </p:sp>
    </p:spTree>
    <p:extLst>
      <p:ext uri="{BB962C8B-B14F-4D97-AF65-F5344CB8AC3E}">
        <p14:creationId xmlns:p14="http://schemas.microsoft.com/office/powerpoint/2010/main" val="320081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849928F-B63E-A741-6AB0-D72032A07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8992" y="217843"/>
            <a:ext cx="6957663" cy="205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0519533-C9EE-F6E1-07D2-AEF173179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8992" y="2925086"/>
            <a:ext cx="6500423" cy="33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206240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849928F-B63E-A741-6AB0-D72032A07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8992" y="217843"/>
            <a:ext cx="6957663" cy="205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8168640" y="1328928"/>
            <a:ext cx="3771439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E0DA47A-1549-CDE8-A7B9-43F12B7D3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315" y="2655503"/>
            <a:ext cx="8100762" cy="15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113-114</a:t>
            </a:r>
          </a:p>
        </p:txBody>
      </p:sp>
    </p:spTree>
    <p:extLst>
      <p:ext uri="{BB962C8B-B14F-4D97-AF65-F5344CB8AC3E}">
        <p14:creationId xmlns:p14="http://schemas.microsoft.com/office/powerpoint/2010/main" val="1031208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5F330B1-8B1B-1209-8C3A-76CEB28FC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134" y="446224"/>
            <a:ext cx="8649450" cy="190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0FF0A85-0D1B-0A9B-4429-13377E70F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799" y="2841188"/>
            <a:ext cx="8611346" cy="2149026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9D44BDED-EF08-505E-8AB7-181AE9788B51}"/>
              </a:ext>
            </a:extLst>
          </p:cNvPr>
          <p:cNvSpPr/>
          <p:nvPr/>
        </p:nvSpPr>
        <p:spPr>
          <a:xfrm>
            <a:off x="8753856" y="1511808"/>
            <a:ext cx="310896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6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5F330B1-8B1B-1209-8C3A-76CEB28FC8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285" t="58404" b="19198"/>
          <a:stretch/>
        </p:blipFill>
        <p:spPr>
          <a:xfrm>
            <a:off x="9168384" y="327458"/>
            <a:ext cx="2743201" cy="426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F049BD4-1D8B-A3CA-9B6A-5ACEAA9495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796"/>
          <a:stretch/>
        </p:blipFill>
        <p:spPr>
          <a:xfrm>
            <a:off x="4278619" y="995255"/>
            <a:ext cx="7140559" cy="2320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A47FC4F-84D0-4A80-7EE7-1623CD6D1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78795"/>
          <a:stretch/>
        </p:blipFill>
        <p:spPr>
          <a:xfrm>
            <a:off x="1236418" y="822490"/>
            <a:ext cx="1834123" cy="190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9D44BDED-EF08-505E-8AB7-181AE9788B51}"/>
              </a:ext>
            </a:extLst>
          </p:cNvPr>
          <p:cNvSpPr/>
          <p:nvPr/>
        </p:nvSpPr>
        <p:spPr>
          <a:xfrm>
            <a:off x="2444496" y="822490"/>
            <a:ext cx="613853" cy="1168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DBFF2A5D-D614-4511-56CF-10D9D4E5A6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351"/>
          <a:stretch/>
        </p:blipFill>
        <p:spPr>
          <a:xfrm>
            <a:off x="4278619" y="3429000"/>
            <a:ext cx="7140559" cy="281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115-117</a:t>
            </a:r>
          </a:p>
        </p:txBody>
      </p:sp>
    </p:spTree>
    <p:extLst>
      <p:ext uri="{BB962C8B-B14F-4D97-AF65-F5344CB8AC3E}">
        <p14:creationId xmlns:p14="http://schemas.microsoft.com/office/powerpoint/2010/main" val="3136777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CB9B1C-BAAC-37AA-0E1C-9E65FFFB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2121"/>
          <a:stretch/>
        </p:blipFill>
        <p:spPr>
          <a:xfrm>
            <a:off x="2553413" y="187995"/>
            <a:ext cx="9358171" cy="293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01FA65F-C481-81A3-0163-F96355F4E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7955"/>
          <a:stretch/>
        </p:blipFill>
        <p:spPr>
          <a:xfrm>
            <a:off x="3215389" y="3323985"/>
            <a:ext cx="8321761" cy="30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CB9B1C-BAAC-37AA-0E1C-9E65FFFB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42121"/>
          <a:stretch/>
        </p:blipFill>
        <p:spPr>
          <a:xfrm>
            <a:off x="2553413" y="187995"/>
            <a:ext cx="9358171" cy="293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01FA65F-C481-81A3-0163-F96355F4E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437"/>
          <a:stretch/>
        </p:blipFill>
        <p:spPr>
          <a:xfrm>
            <a:off x="3589823" y="3301326"/>
            <a:ext cx="8321761" cy="184061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515C5E5-BA1A-B069-2515-D57F213277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16" y="4600500"/>
            <a:ext cx="5761219" cy="22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CB9B1C-BAAC-37AA-0E1C-9E65FFFB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621" b="24077"/>
          <a:stretch/>
        </p:blipFill>
        <p:spPr>
          <a:xfrm>
            <a:off x="2663141" y="220475"/>
            <a:ext cx="9358171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47EA8C7-EC43-F905-40CA-DECACF35D1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866" y="1719072"/>
            <a:ext cx="8862828" cy="33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CB9B1C-BAAC-37AA-0E1C-9E65FFFB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621" b="15416"/>
          <a:stretch/>
        </p:blipFill>
        <p:spPr>
          <a:xfrm>
            <a:off x="2663141" y="220474"/>
            <a:ext cx="9358171" cy="131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AC47307-AD28-FEF8-C34A-0202F57A3314}"/>
              </a:ext>
            </a:extLst>
          </p:cNvPr>
          <p:cNvSpPr/>
          <p:nvPr/>
        </p:nvSpPr>
        <p:spPr>
          <a:xfrm>
            <a:off x="7693152" y="754178"/>
            <a:ext cx="3925824" cy="318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75BDE21-C342-91D3-92EB-919BDB9DA2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23"/>
          <a:stretch/>
        </p:blipFill>
        <p:spPr>
          <a:xfrm>
            <a:off x="2794251" y="1901952"/>
            <a:ext cx="8824725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CB9B1C-BAAC-37AA-0E1C-9E65FFFB56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4825" b="-222"/>
          <a:stretch/>
        </p:blipFill>
        <p:spPr>
          <a:xfrm>
            <a:off x="2687525" y="222857"/>
            <a:ext cx="9358171" cy="78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7F41DFB-A031-5621-8F09-68EE18968C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3401"/>
          <a:stretch/>
        </p:blipFill>
        <p:spPr>
          <a:xfrm>
            <a:off x="2349610" y="1510919"/>
            <a:ext cx="9175275" cy="107378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5E5ED49-D01B-FA7D-66E5-8EF9E04582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6599"/>
          <a:stretch/>
        </p:blipFill>
        <p:spPr>
          <a:xfrm>
            <a:off x="2349610" y="2792857"/>
            <a:ext cx="9175275" cy="18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106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5852160" y="3055590"/>
            <a:ext cx="5498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 מרובעים</a:t>
            </a:r>
          </a:p>
        </p:txBody>
      </p:sp>
    </p:spTree>
    <p:extLst>
      <p:ext uri="{BB962C8B-B14F-4D97-AF65-F5344CB8AC3E}">
        <p14:creationId xmlns:p14="http://schemas.microsoft.com/office/powerpoint/2010/main" val="157627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10328E6-308A-3206-42AF-BC4F2C071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429" y="1932432"/>
            <a:ext cx="6942422" cy="237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64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CA23B42-12EB-B666-D9B6-F3EABAD389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034"/>
          <a:stretch/>
        </p:blipFill>
        <p:spPr>
          <a:xfrm>
            <a:off x="3058349" y="1526773"/>
            <a:ext cx="7376799" cy="165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C9779AC-7BF9-728B-B39D-4802D55C8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966"/>
          <a:stretch/>
        </p:blipFill>
        <p:spPr>
          <a:xfrm>
            <a:off x="3058349" y="3675889"/>
            <a:ext cx="7376799" cy="153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13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EE6EC6A-26BE-2470-25AB-B085A92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2249" y="1932432"/>
            <a:ext cx="9022862" cy="233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5F1F2A0-5EC8-BB32-66C9-9A1E0E460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535" y="4565852"/>
            <a:ext cx="9000000" cy="118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86EEA73B-62FD-B02B-5DD0-7B0BF87598E9}"/>
              </a:ext>
            </a:extLst>
          </p:cNvPr>
          <p:cNvSpPr/>
          <p:nvPr/>
        </p:nvSpPr>
        <p:spPr>
          <a:xfrm>
            <a:off x="5230368" y="5287776"/>
            <a:ext cx="865632" cy="454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830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120-121</a:t>
            </a:r>
          </a:p>
        </p:txBody>
      </p:sp>
    </p:spTree>
    <p:extLst>
      <p:ext uri="{BB962C8B-B14F-4D97-AF65-F5344CB8AC3E}">
        <p14:creationId xmlns:p14="http://schemas.microsoft.com/office/powerpoint/2010/main" val="2204194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E018788-7A22-B429-6A4F-25AAF2FD3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051" b="84536"/>
          <a:stretch/>
        </p:blipFill>
        <p:spPr>
          <a:xfrm>
            <a:off x="5998464" y="494993"/>
            <a:ext cx="5599594" cy="3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5100E88-C9EF-67D6-18FA-0DA4CEB9A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884" t="16055"/>
          <a:stretch/>
        </p:blipFill>
        <p:spPr>
          <a:xfrm>
            <a:off x="9363456" y="1231392"/>
            <a:ext cx="2137066" cy="173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F7FE439-E36E-9FF2-C7AA-F1F7983D6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864" y="3382062"/>
            <a:ext cx="8283658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E018788-7A22-B429-6A4F-25AAF2FD3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051" b="84536"/>
          <a:stretch/>
        </p:blipFill>
        <p:spPr>
          <a:xfrm>
            <a:off x="5998464" y="494993"/>
            <a:ext cx="5599594" cy="3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5100E88-C9EF-67D6-18FA-0DA4CEB9A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019" t="16056" r="25865" b="15464"/>
          <a:stretch/>
        </p:blipFill>
        <p:spPr>
          <a:xfrm>
            <a:off x="9363456" y="1231393"/>
            <a:ext cx="2137066" cy="141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B638CAB-B064-1E06-6A9A-08DB3FE52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522" y="3286426"/>
            <a:ext cx="9000000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E018788-7A22-B429-6A4F-25AAF2FD3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051" b="84536"/>
          <a:stretch/>
        </p:blipFill>
        <p:spPr>
          <a:xfrm>
            <a:off x="5998464" y="494993"/>
            <a:ext cx="5599594" cy="3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5100E88-C9EF-67D6-18FA-0DA4CEB9A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046" t="14875" r="50000" b="15464"/>
          <a:stretch/>
        </p:blipFill>
        <p:spPr>
          <a:xfrm>
            <a:off x="9168384" y="1289657"/>
            <a:ext cx="2121408" cy="143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9A9B7B9-B3EA-E092-2A69-1E05CF41DC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252"/>
          <a:stretch/>
        </p:blipFill>
        <p:spPr>
          <a:xfrm>
            <a:off x="2313800" y="3133344"/>
            <a:ext cx="9076207" cy="20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E018788-7A22-B429-6A4F-25AAF2FD3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051" b="84536"/>
          <a:stretch/>
        </p:blipFill>
        <p:spPr>
          <a:xfrm>
            <a:off x="5998464" y="494993"/>
            <a:ext cx="5599594" cy="3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5100E88-C9EF-67D6-18FA-0DA4CEB9A0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8" t="16056" r="76118" b="15464"/>
          <a:stretch/>
        </p:blipFill>
        <p:spPr>
          <a:xfrm>
            <a:off x="9318154" y="1301849"/>
            <a:ext cx="2279904" cy="141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9A9B7B9-B3EA-E092-2A69-1E05CF41DC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099" b="-314"/>
          <a:stretch/>
        </p:blipFill>
        <p:spPr>
          <a:xfrm>
            <a:off x="2423528" y="3133344"/>
            <a:ext cx="9076207" cy="17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1D16319-4644-B568-58B0-F54504396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455" y="2145792"/>
            <a:ext cx="9525825" cy="255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25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E1EE00B-5728-6AA4-F6F1-1390BFB5B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113" y="781610"/>
            <a:ext cx="9259102" cy="262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E2F85BBE-0FA8-357A-FE2E-08B9D3F17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351" y="3926967"/>
            <a:ext cx="8580864" cy="3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123-124</a:t>
            </a:r>
          </a:p>
        </p:txBody>
      </p:sp>
    </p:spTree>
    <p:extLst>
      <p:ext uri="{BB962C8B-B14F-4D97-AF65-F5344CB8AC3E}">
        <p14:creationId xmlns:p14="http://schemas.microsoft.com/office/powerpoint/2010/main" val="2279257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7322E4-90C3-3543-5B48-95751C474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813" b="85438"/>
          <a:stretch/>
        </p:blipFill>
        <p:spPr>
          <a:xfrm>
            <a:off x="6824820" y="295303"/>
            <a:ext cx="5086764" cy="3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01159A-7DC4-776B-AE6F-626E029FB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564" t="13398" b="2491"/>
          <a:stretch/>
        </p:blipFill>
        <p:spPr>
          <a:xfrm>
            <a:off x="9765792" y="884626"/>
            <a:ext cx="2145792" cy="174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AB2F277-7CBF-07AE-5A2F-057528E65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5640" y="3115739"/>
            <a:ext cx="5585944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7322E4-90C3-3543-5B48-95751C474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813" b="85438"/>
          <a:stretch/>
        </p:blipFill>
        <p:spPr>
          <a:xfrm>
            <a:off x="6824820" y="295303"/>
            <a:ext cx="5086764" cy="3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01159A-7DC4-776B-AE6F-626E029FB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305" t="13398" r="24857" b="2491"/>
          <a:stretch/>
        </p:blipFill>
        <p:spPr>
          <a:xfrm>
            <a:off x="9631680" y="984714"/>
            <a:ext cx="2279904" cy="174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2C393CA-EC8B-A318-A4A1-18D0CB515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3199" y="1026724"/>
            <a:ext cx="6599492" cy="181371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3D2A9CF-C450-5C83-433B-C64A0B16D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13" y="2880283"/>
            <a:ext cx="9121930" cy="32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7322E4-90C3-3543-5B48-95751C474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813" b="85438"/>
          <a:stretch/>
        </p:blipFill>
        <p:spPr>
          <a:xfrm>
            <a:off x="6824820" y="295303"/>
            <a:ext cx="5086764" cy="3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01159A-7DC4-776B-AE6F-626E029FB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771" t="13398" r="51626" b="2491"/>
          <a:stretch/>
        </p:blipFill>
        <p:spPr>
          <a:xfrm>
            <a:off x="9558528" y="866986"/>
            <a:ext cx="2353056" cy="174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678846F-718E-1732-05FB-61AAA466F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168" y="1923685"/>
            <a:ext cx="6645216" cy="3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7322E4-90C3-3543-5B48-95751C474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813" b="85438"/>
          <a:stretch/>
        </p:blipFill>
        <p:spPr>
          <a:xfrm>
            <a:off x="6824820" y="295303"/>
            <a:ext cx="5086764" cy="3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01159A-7DC4-776B-AE6F-626E029FB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67" t="13398" r="77249" b="2491"/>
          <a:stretch/>
        </p:blipFill>
        <p:spPr>
          <a:xfrm>
            <a:off x="9703565" y="884626"/>
            <a:ext cx="2182368" cy="174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CAC9BC-E41F-1A23-9776-162029795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99" y="1073035"/>
            <a:ext cx="8954276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126-127</a:t>
            </a:r>
          </a:p>
        </p:txBody>
      </p:sp>
    </p:spTree>
    <p:extLst>
      <p:ext uri="{BB962C8B-B14F-4D97-AF65-F5344CB8AC3E}">
        <p14:creationId xmlns:p14="http://schemas.microsoft.com/office/powerpoint/2010/main" val="3141253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6D6A025-24C0-D646-B176-79C448BAE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8451"/>
          <a:stretch/>
        </p:blipFill>
        <p:spPr>
          <a:xfrm>
            <a:off x="2898250" y="122516"/>
            <a:ext cx="9175275" cy="274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A16E0CA-9F48-4D93-8B0E-90F51E8509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326"/>
          <a:stretch/>
        </p:blipFill>
        <p:spPr>
          <a:xfrm>
            <a:off x="2709287" y="3186502"/>
            <a:ext cx="8870449" cy="354898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BED120F-C3DD-DBC7-3F60-6B42AC62C7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0700"/>
          <a:stretch/>
        </p:blipFill>
        <p:spPr>
          <a:xfrm>
            <a:off x="353293" y="4011168"/>
            <a:ext cx="6340389" cy="272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6D6A025-24C0-D646-B176-79C448BAE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909"/>
          <a:stretch/>
        </p:blipFill>
        <p:spPr>
          <a:xfrm>
            <a:off x="2898250" y="122516"/>
            <a:ext cx="9175275" cy="310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69FFA3B-2D70-9E0F-41DC-920032F3DD02}"/>
              </a:ext>
            </a:extLst>
          </p:cNvPr>
          <p:cNvSpPr/>
          <p:nvPr/>
        </p:nvSpPr>
        <p:spPr>
          <a:xfrm>
            <a:off x="7754112" y="2426208"/>
            <a:ext cx="3889248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62B1715-03DA-AE3B-3A0F-F1C906E35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325" y="3769780"/>
            <a:ext cx="8939035" cy="1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6D6A025-24C0-D646-B176-79C448BAE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901"/>
          <a:stretch/>
        </p:blipFill>
        <p:spPr>
          <a:xfrm>
            <a:off x="2898250" y="122516"/>
            <a:ext cx="9175275" cy="230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58387EE-51CF-F84E-65F2-F0E4D5C9B1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463" t="82158" b="7928"/>
          <a:stretch/>
        </p:blipFill>
        <p:spPr>
          <a:xfrm>
            <a:off x="9363456" y="2540902"/>
            <a:ext cx="2710068" cy="38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A343FE4-72FF-1F57-11EC-40C820CEFC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96"/>
          <a:stretch/>
        </p:blipFill>
        <p:spPr>
          <a:xfrm>
            <a:off x="2409043" y="2963257"/>
            <a:ext cx="9251482" cy="190135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F2C2BA7-C58C-6F17-BDA6-17640E6ABA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526"/>
          <a:stretch/>
        </p:blipFill>
        <p:spPr>
          <a:xfrm>
            <a:off x="2409043" y="4906953"/>
            <a:ext cx="9251482" cy="18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6D6A025-24C0-D646-B176-79C448BAE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901"/>
          <a:stretch/>
        </p:blipFill>
        <p:spPr>
          <a:xfrm>
            <a:off x="2898250" y="122516"/>
            <a:ext cx="9175275" cy="230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58387EE-51CF-F84E-65F2-F0E4D5C9B1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960" t="93474" r="-1" b="-655"/>
          <a:stretch/>
        </p:blipFill>
        <p:spPr>
          <a:xfrm>
            <a:off x="8583169" y="2705034"/>
            <a:ext cx="3490356" cy="27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F650CEE-188C-0F82-4524-E216851DE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2618" y="3260698"/>
            <a:ext cx="7186283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611933" y="3055590"/>
            <a:ext cx="1073881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המחשת מושג השטח, יחידת שטח וחישוב שטח (כולל אומדן)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A259950-E929-28DE-1196-C0E2F8CF95A5}"/>
              </a:ext>
            </a:extLst>
          </p:cNvPr>
          <p:cNvSpPr txBox="1"/>
          <p:nvPr/>
        </p:nvSpPr>
        <p:spPr>
          <a:xfrm>
            <a:off x="3378240" y="417825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המחשת מושג השטח </a:t>
            </a:r>
          </a:p>
        </p:txBody>
      </p:sp>
    </p:spTree>
    <p:extLst>
      <p:ext uri="{BB962C8B-B14F-4D97-AF65-F5344CB8AC3E}">
        <p14:creationId xmlns:p14="http://schemas.microsoft.com/office/powerpoint/2010/main" val="2265229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5852160" y="3055590"/>
            <a:ext cx="5498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 עיגולים</a:t>
            </a:r>
          </a:p>
        </p:txBody>
      </p:sp>
    </p:spTree>
    <p:extLst>
      <p:ext uri="{BB962C8B-B14F-4D97-AF65-F5344CB8AC3E}">
        <p14:creationId xmlns:p14="http://schemas.microsoft.com/office/powerpoint/2010/main" val="1089581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D51B32F-AC5E-04D3-60C5-4DD71E8A0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631" y="2336212"/>
            <a:ext cx="8794242" cy="184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007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133-134</a:t>
            </a:r>
          </a:p>
        </p:txBody>
      </p:sp>
    </p:spTree>
    <p:extLst>
      <p:ext uri="{BB962C8B-B14F-4D97-AF65-F5344CB8AC3E}">
        <p14:creationId xmlns:p14="http://schemas.microsoft.com/office/powerpoint/2010/main" val="1825664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56A62A7-E57D-0967-6F28-D601E5DA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705" t="16409" b="50297"/>
          <a:stretch/>
        </p:blipFill>
        <p:spPr>
          <a:xfrm>
            <a:off x="6571488" y="182881"/>
            <a:ext cx="5340096" cy="53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DF8A92E-9B4C-6B48-27F3-5FABC9BF8C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963"/>
          <a:stretch/>
        </p:blipFill>
        <p:spPr>
          <a:xfrm>
            <a:off x="3201168" y="1815433"/>
            <a:ext cx="8710415" cy="144965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057CBFC-2112-7AD3-11D2-6316FF10D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063" t="48618" b="31831"/>
          <a:stretch/>
        </p:blipFill>
        <p:spPr>
          <a:xfrm>
            <a:off x="9339072" y="4088982"/>
            <a:ext cx="2572512" cy="31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684610-F802-B267-553D-1CDF711DB3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117" b="1665"/>
          <a:stretch/>
        </p:blipFill>
        <p:spPr>
          <a:xfrm>
            <a:off x="3201169" y="4794834"/>
            <a:ext cx="8710415" cy="127406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5B9C5A3-C7E9-6373-7F2F-D76F4B4AE5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140" t="67378" r="1" b="9698"/>
          <a:stretch/>
        </p:blipFill>
        <p:spPr>
          <a:xfrm>
            <a:off x="768094" y="3275733"/>
            <a:ext cx="6352032" cy="36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ED3085C-3F19-601F-7D46-FAE4D1256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046" y="4060996"/>
            <a:ext cx="6226080" cy="2545301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FE698541-165A-A43E-4D3A-A0D74C9A1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86426"/>
          <a:stretch/>
        </p:blipFill>
        <p:spPr>
          <a:xfrm>
            <a:off x="5002594" y="150738"/>
            <a:ext cx="1093406" cy="159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8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135</a:t>
            </a:r>
          </a:p>
        </p:txBody>
      </p:sp>
    </p:spTree>
    <p:extLst>
      <p:ext uri="{BB962C8B-B14F-4D97-AF65-F5344CB8AC3E}">
        <p14:creationId xmlns:p14="http://schemas.microsoft.com/office/powerpoint/2010/main" val="241191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AD0FB1C-FD4C-E4E0-A28F-5AC4FF815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388" b="23093"/>
          <a:stretch/>
        </p:blipFill>
        <p:spPr>
          <a:xfrm>
            <a:off x="3147825" y="189587"/>
            <a:ext cx="8763759" cy="243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A2A3ACA-8ED1-50E4-4B0D-74D08E3FF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1875" y="3170579"/>
            <a:ext cx="9198137" cy="23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AD0FB1C-FD4C-E4E0-A28F-5AC4FF815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388" b="23093"/>
          <a:stretch/>
        </p:blipFill>
        <p:spPr>
          <a:xfrm>
            <a:off x="3147825" y="189587"/>
            <a:ext cx="8763759" cy="243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B7B9880-33E7-E566-2773-F5B9A577CF70}"/>
              </a:ext>
            </a:extLst>
          </p:cNvPr>
          <p:cNvSpPr/>
          <p:nvPr/>
        </p:nvSpPr>
        <p:spPr>
          <a:xfrm>
            <a:off x="7522464" y="1828800"/>
            <a:ext cx="4291584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66F54B5-6676-C86C-411B-379D344D92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693" t="79618" b="11320"/>
          <a:stretch/>
        </p:blipFill>
        <p:spPr>
          <a:xfrm>
            <a:off x="9294436" y="2157984"/>
            <a:ext cx="2568380" cy="31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548D039-2F41-3A20-2D86-855AA7DA8F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362"/>
          <a:stretch/>
        </p:blipFill>
        <p:spPr>
          <a:xfrm>
            <a:off x="4538177" y="2837993"/>
            <a:ext cx="6797629" cy="243169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14BB854-C3BF-3AEF-D2FF-27557949C8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5769"/>
          <a:stretch/>
        </p:blipFill>
        <p:spPr>
          <a:xfrm>
            <a:off x="4538177" y="5899475"/>
            <a:ext cx="6797629" cy="75893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F451489-B242-BFC9-57FA-4B9D7A758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728" t="92105" r="-1" b="-1314"/>
          <a:stretch/>
        </p:blipFill>
        <p:spPr>
          <a:xfrm>
            <a:off x="6278880" y="5486400"/>
            <a:ext cx="5632704" cy="32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1767840" y="3055590"/>
            <a:ext cx="958291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 של צורות גיאומטריות מורכבות</a:t>
            </a:r>
          </a:p>
        </p:txBody>
      </p:sp>
    </p:spTree>
    <p:extLst>
      <p:ext uri="{BB962C8B-B14F-4D97-AF65-F5344CB8AC3E}">
        <p14:creationId xmlns:p14="http://schemas.microsoft.com/office/powerpoint/2010/main" val="587921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139</a:t>
            </a:r>
          </a:p>
        </p:txBody>
      </p:sp>
    </p:spTree>
    <p:extLst>
      <p:ext uri="{BB962C8B-B14F-4D97-AF65-F5344CB8AC3E}">
        <p14:creationId xmlns:p14="http://schemas.microsoft.com/office/powerpoint/2010/main" val="1328445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89D89A7-B504-5119-2C9F-A978DD91CF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04" b="84299"/>
          <a:stretch/>
        </p:blipFill>
        <p:spPr>
          <a:xfrm>
            <a:off x="4547616" y="754179"/>
            <a:ext cx="7145664" cy="74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473892E-B6FA-C08D-0328-021CDBA01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4" t="9136" r="72352" b="32828"/>
          <a:stretch/>
        </p:blipFill>
        <p:spPr>
          <a:xfrm>
            <a:off x="1826957" y="768096"/>
            <a:ext cx="2462784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773E8A7-00E0-FD49-4283-7C84D0500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848" t="27514" b="36791"/>
          <a:stretch/>
        </p:blipFill>
        <p:spPr>
          <a:xfrm>
            <a:off x="5559552" y="2145793"/>
            <a:ext cx="6133728" cy="169468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B6D5271-5B6C-8C46-5246-A84301F871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848" t="64305"/>
          <a:stretch/>
        </p:blipFill>
        <p:spPr>
          <a:xfrm>
            <a:off x="5559552" y="4160729"/>
            <a:ext cx="6133728" cy="16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108</a:t>
            </a:r>
          </a:p>
        </p:txBody>
      </p:sp>
    </p:spTree>
    <p:extLst>
      <p:ext uri="{BB962C8B-B14F-4D97-AF65-F5344CB8AC3E}">
        <p14:creationId xmlns:p14="http://schemas.microsoft.com/office/powerpoint/2010/main" val="2355370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141-142</a:t>
            </a:r>
          </a:p>
        </p:txBody>
      </p:sp>
    </p:spTree>
    <p:extLst>
      <p:ext uri="{BB962C8B-B14F-4D97-AF65-F5344CB8AC3E}">
        <p14:creationId xmlns:p14="http://schemas.microsoft.com/office/powerpoint/2010/main" val="899215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9168384" y="1719072"/>
            <a:ext cx="274320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1018169-1FD1-E057-C511-6520486500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165" b="86006"/>
          <a:stretch/>
        </p:blipFill>
        <p:spPr>
          <a:xfrm>
            <a:off x="5072216" y="1183912"/>
            <a:ext cx="6839368" cy="76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562C0F7-0D6D-0E67-A873-F91EE276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886" r="67425" b="42437"/>
          <a:stretch/>
        </p:blipFill>
        <p:spPr>
          <a:xfrm>
            <a:off x="1324947" y="754178"/>
            <a:ext cx="3145193" cy="226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D074B2B-57D2-113B-4EAE-4E35E0C18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222" y="2305548"/>
            <a:ext cx="5959356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22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562C0F7-0D6D-0E67-A873-F91EE276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886" r="67425" b="42437"/>
          <a:stretch/>
        </p:blipFill>
        <p:spPr>
          <a:xfrm>
            <a:off x="1324947" y="754178"/>
            <a:ext cx="3145193" cy="226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F4EBF5-B044-9A9A-1C31-4206FA818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131" t="14508" r="-1" b="34627"/>
          <a:stretch/>
        </p:blipFill>
        <p:spPr>
          <a:xfrm>
            <a:off x="5986272" y="216265"/>
            <a:ext cx="5973736" cy="276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90E8E25-F173-A26E-EAEB-B9E4220CB3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522" y="3429000"/>
            <a:ext cx="8862828" cy="19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562C0F7-0D6D-0E67-A873-F91EE276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886" r="67425" b="42437"/>
          <a:stretch/>
        </p:blipFill>
        <p:spPr>
          <a:xfrm>
            <a:off x="1324947" y="754178"/>
            <a:ext cx="3145193" cy="226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F4EBF5-B044-9A9A-1C31-4206FA818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131" t="66073" r="-1" b="26445"/>
          <a:stretch/>
        </p:blipFill>
        <p:spPr>
          <a:xfrm>
            <a:off x="5998464" y="477517"/>
            <a:ext cx="5973736" cy="40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7ACE68D-5948-E977-7B85-061036325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179" y="1285359"/>
            <a:ext cx="6660457" cy="31168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214E1D5-B8BA-A185-DE54-219A8C1316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131" t="72446" r="-1" b="20072"/>
          <a:stretch/>
        </p:blipFill>
        <p:spPr>
          <a:xfrm>
            <a:off x="6096000" y="4599387"/>
            <a:ext cx="5973736" cy="40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7E81BD2-A581-D703-4813-89764D507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836" y="5393715"/>
            <a:ext cx="7155800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562C0F7-0D6D-0E67-A873-F91EE2764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886" r="67425" b="42437"/>
          <a:stretch/>
        </p:blipFill>
        <p:spPr>
          <a:xfrm>
            <a:off x="8725491" y="168962"/>
            <a:ext cx="3145193" cy="226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F4EBF5-B044-9A9A-1C31-4206FA818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478" t="79033" r="-1" b="-2111"/>
          <a:stretch/>
        </p:blipFill>
        <p:spPr>
          <a:xfrm>
            <a:off x="2840736" y="2579930"/>
            <a:ext cx="9029948" cy="125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11B5AB6-C623-5E15-CC31-F5D457F26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431" y="4232081"/>
            <a:ext cx="8596105" cy="1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F4EBF5-B044-9A9A-1C31-4206FA818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46" t="79033" r="-1" b="-2111"/>
          <a:stretch/>
        </p:blipFill>
        <p:spPr>
          <a:xfrm>
            <a:off x="2962656" y="256738"/>
            <a:ext cx="9090908" cy="125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C00E86E-D63C-AACC-AFB5-042240EC5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374" y="1894150"/>
            <a:ext cx="9190516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2804160" y="3055590"/>
            <a:ext cx="8546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השפעת השינוי בממדים על השטח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93985E2-A3A9-C0CE-35DC-9E336CBE4638}"/>
              </a:ext>
            </a:extLst>
          </p:cNvPr>
          <p:cNvSpPr txBox="1"/>
          <p:nvPr/>
        </p:nvSpPr>
        <p:spPr>
          <a:xfrm>
            <a:off x="2418461" y="3824310"/>
            <a:ext cx="7254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צורות מלבניות (כולל ריבועיות) </a:t>
            </a:r>
          </a:p>
        </p:txBody>
      </p:sp>
    </p:spTree>
    <p:extLst>
      <p:ext uri="{BB962C8B-B14F-4D97-AF65-F5344CB8AC3E}">
        <p14:creationId xmlns:p14="http://schemas.microsoft.com/office/powerpoint/2010/main" val="32664580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148-149</a:t>
            </a:r>
          </a:p>
        </p:txBody>
      </p:sp>
    </p:spTree>
    <p:extLst>
      <p:ext uri="{BB962C8B-B14F-4D97-AF65-F5344CB8AC3E}">
        <p14:creationId xmlns:p14="http://schemas.microsoft.com/office/powerpoint/2010/main" val="4067895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2176F62F-CF45-A3C9-29F3-7C31F129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188"/>
          <a:stretch/>
        </p:blipFill>
        <p:spPr>
          <a:xfrm>
            <a:off x="2510379" y="228487"/>
            <a:ext cx="9487722" cy="185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583936" y="1301495"/>
            <a:ext cx="6389781" cy="75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58CBF23-FBA0-D96F-1B51-AE06F78117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9754" y="2606719"/>
            <a:ext cx="8390347" cy="19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2176F62F-CF45-A3C9-29F3-7C31F129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188"/>
          <a:stretch/>
        </p:blipFill>
        <p:spPr>
          <a:xfrm>
            <a:off x="2510379" y="228487"/>
            <a:ext cx="9487722" cy="185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242561" y="505149"/>
            <a:ext cx="6715948" cy="75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D0CC8E6-ABAE-8753-FD7A-B0FCABF8C3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5615"/>
          <a:stretch/>
        </p:blipFill>
        <p:spPr>
          <a:xfrm>
            <a:off x="2405999" y="2666771"/>
            <a:ext cx="9160034" cy="2551406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8FAAC21E-168D-01F1-8866-FC14479F072D}"/>
              </a:ext>
            </a:extLst>
          </p:cNvPr>
          <p:cNvSpPr/>
          <p:nvPr/>
        </p:nvSpPr>
        <p:spPr>
          <a:xfrm>
            <a:off x="7229856" y="4498848"/>
            <a:ext cx="4336177" cy="719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E04ABB9-E203-2EA7-CBA6-49146FAF3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5999" y="2666770"/>
            <a:ext cx="916003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6C05DD0-9115-B4B5-279F-7585EA26B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791" y="2651448"/>
            <a:ext cx="9342930" cy="102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543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176F62F-CF45-A3C9-29F3-7C31F129D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11" r="75186" b="42211"/>
          <a:stretch/>
        </p:blipFill>
        <p:spPr>
          <a:xfrm>
            <a:off x="317143" y="797556"/>
            <a:ext cx="1926337" cy="151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242561" y="505149"/>
            <a:ext cx="6715948" cy="75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BD6580-68E3-EA4D-5D90-0F8AD9B9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44" t="71340" r="-264" b="1222"/>
          <a:stretch/>
        </p:blipFill>
        <p:spPr>
          <a:xfrm>
            <a:off x="2422366" y="165297"/>
            <a:ext cx="9536143" cy="71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4BB80C8-5116-067A-2CBC-2FD0499929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253"/>
          <a:stretch/>
        </p:blipFill>
        <p:spPr>
          <a:xfrm>
            <a:off x="2752751" y="1157220"/>
            <a:ext cx="9205758" cy="2756412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0D47977D-F65B-7A6E-3054-2A867E75947C}"/>
              </a:ext>
            </a:extLst>
          </p:cNvPr>
          <p:cNvSpPr/>
          <p:nvPr/>
        </p:nvSpPr>
        <p:spPr>
          <a:xfrm>
            <a:off x="9083040" y="1157220"/>
            <a:ext cx="2875469" cy="264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6FA6E09-1380-A716-1829-080D12F433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8747"/>
          <a:stretch/>
        </p:blipFill>
        <p:spPr>
          <a:xfrm>
            <a:off x="2752751" y="3913632"/>
            <a:ext cx="9205758" cy="28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2804160" y="3055590"/>
            <a:ext cx="8546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השפעת השינוי בממדים על השטח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93985E2-A3A9-C0CE-35DC-9E336CBE4638}"/>
              </a:ext>
            </a:extLst>
          </p:cNvPr>
          <p:cNvSpPr txBox="1"/>
          <p:nvPr/>
        </p:nvSpPr>
        <p:spPr>
          <a:xfrm>
            <a:off x="2418461" y="3824310"/>
            <a:ext cx="7254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צורות מעגליות</a:t>
            </a:r>
          </a:p>
        </p:txBody>
      </p:sp>
    </p:spTree>
    <p:extLst>
      <p:ext uri="{BB962C8B-B14F-4D97-AF65-F5344CB8AC3E}">
        <p14:creationId xmlns:p14="http://schemas.microsoft.com/office/powerpoint/2010/main" val="569417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148-149</a:t>
            </a:r>
          </a:p>
        </p:txBody>
      </p:sp>
    </p:spTree>
    <p:extLst>
      <p:ext uri="{BB962C8B-B14F-4D97-AF65-F5344CB8AC3E}">
        <p14:creationId xmlns:p14="http://schemas.microsoft.com/office/powerpoint/2010/main" val="16492220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19422F-959E-24AB-20D0-EF595365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53106"/>
            <a:ext cx="9000000" cy="20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644184" y="1390768"/>
            <a:ext cx="6389781" cy="75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475DD5BA-FC0D-214F-D3F4-0E020A7E0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581" y="2834883"/>
            <a:ext cx="7178662" cy="1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19422F-959E-24AB-20D0-EF595365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53106"/>
            <a:ext cx="9000000" cy="20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644184" y="1012816"/>
            <a:ext cx="6389781" cy="462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AAE0DC6-7E38-A0D6-EC02-20338BCB1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63"/>
          <a:stretch/>
        </p:blipFill>
        <p:spPr>
          <a:xfrm>
            <a:off x="3026344" y="2458000"/>
            <a:ext cx="9007621" cy="244318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787D374-E289-8855-FF03-2350458F7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372" y="5110460"/>
            <a:ext cx="8984759" cy="13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78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19422F-959E-24AB-20D0-EF595365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53106"/>
            <a:ext cx="9000000" cy="20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644184" y="1012816"/>
            <a:ext cx="6389781" cy="462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AAE0DC6-7E38-A0D6-EC02-20338BCB1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239" b="41839"/>
          <a:stretch/>
        </p:blipFill>
        <p:spPr>
          <a:xfrm>
            <a:off x="2843464" y="2552196"/>
            <a:ext cx="9007621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E22B41F-5C8B-46C0-9913-E29FE82176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371" t="58161"/>
          <a:stretch/>
        </p:blipFill>
        <p:spPr>
          <a:xfrm>
            <a:off x="5644184" y="3802178"/>
            <a:ext cx="6181805" cy="20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32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19422F-959E-24AB-20D0-EF595365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53106"/>
            <a:ext cx="9000000" cy="20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644184" y="1012816"/>
            <a:ext cx="6389781" cy="462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2D7967B-CBA0-65A4-C39A-26F5ECF13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59" y="2333106"/>
            <a:ext cx="6805250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642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19422F-959E-24AB-20D0-EF595365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53106"/>
            <a:ext cx="9000000" cy="203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343AFBC-0E96-F334-4E31-4EFE31337E5D}"/>
              </a:ext>
            </a:extLst>
          </p:cNvPr>
          <p:cNvSpPr/>
          <p:nvPr/>
        </p:nvSpPr>
        <p:spPr>
          <a:xfrm>
            <a:off x="5644184" y="1012816"/>
            <a:ext cx="6389781" cy="462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2D7967B-CBA0-65A4-C39A-26F5ECF13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1359" y="2333106"/>
            <a:ext cx="6805250" cy="4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32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5DFF214-8597-3895-7D98-BF7C908A6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08" y="2600647"/>
            <a:ext cx="8984759" cy="13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266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2804160" y="3055590"/>
            <a:ext cx="8546592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 – השוואות ו/או קבלת החלטות</a:t>
            </a:r>
          </a:p>
        </p:txBody>
      </p:sp>
    </p:spTree>
    <p:extLst>
      <p:ext uri="{BB962C8B-B14F-4D97-AF65-F5344CB8AC3E}">
        <p14:creationId xmlns:p14="http://schemas.microsoft.com/office/powerpoint/2010/main" val="2620243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4362624" y="2212511"/>
            <a:ext cx="73738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שטחים של צורות גיאומטריות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E1144A9B-6242-5550-CF64-00EDBCEFD42A}"/>
              </a:ext>
            </a:extLst>
          </p:cNvPr>
          <p:cNvSpPr txBox="1">
            <a:spLocks/>
          </p:cNvSpPr>
          <p:nvPr/>
        </p:nvSpPr>
        <p:spPr>
          <a:xfrm>
            <a:off x="611933" y="3055590"/>
            <a:ext cx="1073881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המחשת מושג השטח, יחידת שטח וחישוב שטח (כולל אומדן)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A259950-E929-28DE-1196-C0E2F8CF95A5}"/>
              </a:ext>
            </a:extLst>
          </p:cNvPr>
          <p:cNvSpPr txBox="1"/>
          <p:nvPr/>
        </p:nvSpPr>
        <p:spPr>
          <a:xfrm>
            <a:off x="3378240" y="417825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יחידת שטח וחישוב שטח </a:t>
            </a:r>
          </a:p>
        </p:txBody>
      </p:sp>
    </p:spTree>
    <p:extLst>
      <p:ext uri="{BB962C8B-B14F-4D97-AF65-F5344CB8AC3E}">
        <p14:creationId xmlns:p14="http://schemas.microsoft.com/office/powerpoint/2010/main" val="21098861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157-158</a:t>
            </a:r>
          </a:p>
        </p:txBody>
      </p:sp>
    </p:spTree>
    <p:extLst>
      <p:ext uri="{BB962C8B-B14F-4D97-AF65-F5344CB8AC3E}">
        <p14:creationId xmlns:p14="http://schemas.microsoft.com/office/powerpoint/2010/main" val="12173605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08F7495-A837-EB60-80E1-6BD6D7042D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581"/>
          <a:stretch/>
        </p:blipFill>
        <p:spPr>
          <a:xfrm>
            <a:off x="2424268" y="174301"/>
            <a:ext cx="9586791" cy="27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213B60F-259D-227B-B097-320A4D6C2F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818"/>
          <a:stretch/>
        </p:blipFill>
        <p:spPr>
          <a:xfrm>
            <a:off x="4522164" y="4434811"/>
            <a:ext cx="7049111" cy="35664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8477C54-7297-8F9E-9919-C01A7447B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818"/>
          <a:stretch/>
        </p:blipFill>
        <p:spPr>
          <a:xfrm>
            <a:off x="4522164" y="4892548"/>
            <a:ext cx="7049111" cy="35664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022F88B-390C-E912-F0F7-77CF4FE6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866" t="84811" b="200"/>
          <a:stretch/>
        </p:blipFill>
        <p:spPr>
          <a:xfrm>
            <a:off x="5766817" y="3122503"/>
            <a:ext cx="6244242" cy="67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2465BB8-0A5B-291D-2EA5-96E022D5FA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796" r="68098" b="39581"/>
          <a:stretch/>
        </p:blipFill>
        <p:spPr>
          <a:xfrm>
            <a:off x="8888938" y="220545"/>
            <a:ext cx="3058349" cy="1887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4B8CF60-9E0F-FFC4-0774-4412D65218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866" t="84811" b="200"/>
          <a:stretch/>
        </p:blipFill>
        <p:spPr>
          <a:xfrm>
            <a:off x="2426209" y="1062055"/>
            <a:ext cx="6244242" cy="67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BD29913-5510-7AB9-5C8B-C2D99694B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878" y="2529919"/>
            <a:ext cx="9160034" cy="41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677231-57C1-DEB0-F07F-17CC78D77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8693"/>
          <a:stretch/>
        </p:blipFill>
        <p:spPr>
          <a:xfrm>
            <a:off x="2839336" y="1638248"/>
            <a:ext cx="9152413" cy="110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1D9715B-3237-E764-970E-1908C9B841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619"/>
          <a:stretch/>
        </p:blipFill>
        <p:spPr>
          <a:xfrm>
            <a:off x="2943229" y="3152321"/>
            <a:ext cx="8695173" cy="152940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268C1B3-8F2C-DC53-EB3C-964DDF484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659" y="216921"/>
            <a:ext cx="3574090" cy="107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6413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677231-57C1-DEB0-F07F-17CC78D77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306" b="850"/>
          <a:stretch/>
        </p:blipFill>
        <p:spPr>
          <a:xfrm>
            <a:off x="2839336" y="1676729"/>
            <a:ext cx="9152413" cy="68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1D9715B-3237-E764-970E-1908C9B841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347" b="-103"/>
          <a:stretch/>
        </p:blipFill>
        <p:spPr>
          <a:xfrm>
            <a:off x="2936429" y="2955902"/>
            <a:ext cx="8695173" cy="222536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268C1B3-8F2C-DC53-EB3C-964DDF484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659" y="216921"/>
            <a:ext cx="3574090" cy="107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7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65755415-DF7A-FC81-345C-C65564FE4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175" y="2758137"/>
            <a:ext cx="10021168" cy="92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03370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48435</TotalTime>
  <Words>652</Words>
  <Application>Microsoft Office PowerPoint</Application>
  <PresentationFormat>מסך רחב</PresentationFormat>
  <Paragraphs>242</Paragraphs>
  <Slides>84</Slides>
  <Notes>84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560</cp:revision>
  <dcterms:created xsi:type="dcterms:W3CDTF">2023-03-16T18:50:14Z</dcterms:created>
  <dcterms:modified xsi:type="dcterms:W3CDTF">2024-01-19T14:57:40Z</dcterms:modified>
</cp:coreProperties>
</file>