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65"/>
  </p:notesMasterIdLst>
  <p:sldIdLst>
    <p:sldId id="261" r:id="rId2"/>
    <p:sldId id="359" r:id="rId3"/>
    <p:sldId id="262" r:id="rId4"/>
    <p:sldId id="257" r:id="rId5"/>
    <p:sldId id="459" r:id="rId6"/>
    <p:sldId id="460" r:id="rId7"/>
    <p:sldId id="461" r:id="rId8"/>
    <p:sldId id="462" r:id="rId9"/>
    <p:sldId id="463" r:id="rId10"/>
    <p:sldId id="455" r:id="rId11"/>
    <p:sldId id="457" r:id="rId12"/>
    <p:sldId id="464" r:id="rId13"/>
    <p:sldId id="465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82" r:id="rId30"/>
    <p:sldId id="481" r:id="rId31"/>
    <p:sldId id="483" r:id="rId32"/>
    <p:sldId id="484" r:id="rId33"/>
    <p:sldId id="485" r:id="rId34"/>
    <p:sldId id="486" r:id="rId35"/>
    <p:sldId id="488" r:id="rId36"/>
    <p:sldId id="487" r:id="rId37"/>
    <p:sldId id="489" r:id="rId38"/>
    <p:sldId id="490" r:id="rId39"/>
    <p:sldId id="491" r:id="rId40"/>
    <p:sldId id="492" r:id="rId41"/>
    <p:sldId id="493" r:id="rId42"/>
    <p:sldId id="494" r:id="rId43"/>
    <p:sldId id="495" r:id="rId44"/>
    <p:sldId id="496" r:id="rId45"/>
    <p:sldId id="497" r:id="rId46"/>
    <p:sldId id="498" r:id="rId47"/>
    <p:sldId id="499" r:id="rId48"/>
    <p:sldId id="501" r:id="rId49"/>
    <p:sldId id="502" r:id="rId50"/>
    <p:sldId id="503" r:id="rId51"/>
    <p:sldId id="504" r:id="rId52"/>
    <p:sldId id="505" r:id="rId53"/>
    <p:sldId id="506" r:id="rId54"/>
    <p:sldId id="507" r:id="rId55"/>
    <p:sldId id="508" r:id="rId56"/>
    <p:sldId id="509" r:id="rId57"/>
    <p:sldId id="510" r:id="rId58"/>
    <p:sldId id="511" r:id="rId59"/>
    <p:sldId id="512" r:id="rId60"/>
    <p:sldId id="513" r:id="rId61"/>
    <p:sldId id="514" r:id="rId62"/>
    <p:sldId id="515" r:id="rId63"/>
    <p:sldId id="516" r:id="rId6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F08"/>
    <a:srgbClr val="9C4226"/>
    <a:srgbClr val="701B3A"/>
    <a:srgbClr val="953693"/>
    <a:srgbClr val="007336"/>
    <a:srgbClr val="7C5096"/>
    <a:srgbClr val="C32B36"/>
    <a:srgbClr val="39AA41"/>
    <a:srgbClr val="D52E72"/>
    <a:srgbClr val="FB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59" autoAdjust="0"/>
    <p:restoredTop sz="93362" autoAdjust="0"/>
  </p:normalViewPr>
  <p:slideViewPr>
    <p:cSldViewPr snapToGrid="0">
      <p:cViewPr>
        <p:scale>
          <a:sx n="56" d="100"/>
          <a:sy n="56" d="100"/>
        </p:scale>
        <p:origin x="34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21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62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82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7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59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5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3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34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87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25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58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62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1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95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0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4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08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23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06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043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73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716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97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5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39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1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989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9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01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21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761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03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241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659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882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99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23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907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329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878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082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737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174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774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180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67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30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28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890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350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574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29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13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7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1/18/2024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1/18/2024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1/18/2024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image" Target="../media/image20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image" Target="../media/image20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20.jpe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37.png"/><Relationship Id="rId10" Type="http://schemas.microsoft.com/office/2007/relationships/hdphoto" Target="../media/hdphoto22.wdp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40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41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42.png"/><Relationship Id="rId10" Type="http://schemas.microsoft.com/office/2007/relationships/hdphoto" Target="../media/hdphoto27.wdp"/><Relationship Id="rId4" Type="http://schemas.openxmlformats.org/officeDocument/2006/relationships/image" Target="../media/image36.jpeg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42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42.pn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47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42.pn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4.wdp"/><Relationship Id="rId5" Type="http://schemas.openxmlformats.org/officeDocument/2006/relationships/image" Target="../media/image54.pn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4.wdp"/><Relationship Id="rId5" Type="http://schemas.openxmlformats.org/officeDocument/2006/relationships/image" Target="../media/image54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58.png"/><Relationship Id="rId10" Type="http://schemas.microsoft.com/office/2007/relationships/hdphoto" Target="../media/hdphoto39.wdp"/><Relationship Id="rId4" Type="http://schemas.openxmlformats.org/officeDocument/2006/relationships/image" Target="../media/image49.jpeg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58.png"/><Relationship Id="rId10" Type="http://schemas.microsoft.com/office/2007/relationships/hdphoto" Target="../media/hdphoto40.wdp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58.png"/><Relationship Id="rId10" Type="http://schemas.microsoft.com/office/2007/relationships/hdphoto" Target="../media/hdphoto41.wdp"/><Relationship Id="rId4" Type="http://schemas.openxmlformats.org/officeDocument/2006/relationships/image" Target="../media/image56.jpeg"/><Relationship Id="rId9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58.png"/><Relationship Id="rId10" Type="http://schemas.microsoft.com/office/2007/relationships/hdphoto" Target="../media/hdphoto42.wdp"/><Relationship Id="rId4" Type="http://schemas.openxmlformats.org/officeDocument/2006/relationships/image" Target="../media/image56.jpeg"/><Relationship Id="rId9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64.png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64.png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64.pn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64.png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64.png"/><Relationship Id="rId4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64.png"/><Relationship Id="rId10" Type="http://schemas.microsoft.com/office/2007/relationships/hdphoto" Target="../media/hdphoto50.wdp"/><Relationship Id="rId4" Type="http://schemas.openxmlformats.org/officeDocument/2006/relationships/image" Target="../media/image69.jpeg"/><Relationship Id="rId9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64.png"/><Relationship Id="rId10" Type="http://schemas.microsoft.com/office/2007/relationships/hdphoto" Target="../media/hdphoto51.wdp"/><Relationship Id="rId4" Type="http://schemas.openxmlformats.org/officeDocument/2006/relationships/image" Target="../media/image69.jpeg"/><Relationship Id="rId9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691442" y="1482725"/>
            <a:ext cx="10809114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אשכול ב'-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התמצאות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במישור ובמרחב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165B51A-1BD1-87A7-C42C-AD28415A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69" y="356070"/>
            <a:ext cx="2651668" cy="340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BC0D973E-AADD-CC0C-3F61-CD3CC3578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E65889F1-605D-FE15-7C7D-5A51028C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D92BB77D-BAB9-3ADE-A152-A12926955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706"/>
          <a:stretch/>
        </p:blipFill>
        <p:spPr>
          <a:xfrm>
            <a:off x="7339584" y="1804282"/>
            <a:ext cx="3856868" cy="307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DEB3F36-00CA-7943-D751-14BEBAE65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69" r="53374"/>
          <a:stretch/>
        </p:blipFill>
        <p:spPr>
          <a:xfrm>
            <a:off x="2523744" y="1804282"/>
            <a:ext cx="4076324" cy="307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5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169-171</a:t>
            </a:r>
          </a:p>
        </p:txBody>
      </p:sp>
    </p:spTree>
    <p:extLst>
      <p:ext uri="{BB962C8B-B14F-4D97-AF65-F5344CB8AC3E}">
        <p14:creationId xmlns:p14="http://schemas.microsoft.com/office/powerpoint/2010/main" val="235537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98CF99-4630-4BA9-0F69-0B81AA732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680" y="257442"/>
            <a:ext cx="7666384" cy="263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8E42F86-D0DF-AEA5-2036-038CF6C381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2571"/>
          <a:stretch/>
        </p:blipFill>
        <p:spPr>
          <a:xfrm>
            <a:off x="2343411" y="3076843"/>
            <a:ext cx="9609653" cy="71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F0297E1-1C64-0C59-E102-EC1A165C69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084" b="50000"/>
          <a:stretch/>
        </p:blipFill>
        <p:spPr>
          <a:xfrm>
            <a:off x="2678524" y="4341714"/>
            <a:ext cx="8939426" cy="18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98CF99-4630-4BA9-0F69-0B81AA732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680" y="257442"/>
            <a:ext cx="7666384" cy="263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8E42F86-D0DF-AEA5-2036-038CF6C381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274" t="27896" b="57134"/>
          <a:stretch/>
        </p:blipFill>
        <p:spPr>
          <a:xfrm>
            <a:off x="5925312" y="3038856"/>
            <a:ext cx="6027752" cy="39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F0297E1-1C64-0C59-E102-EC1A165C69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654" t="60821" r="4738" b="83"/>
          <a:stretch/>
        </p:blipFill>
        <p:spPr>
          <a:xfrm>
            <a:off x="2520028" y="3802178"/>
            <a:ext cx="8939426" cy="1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98CF99-4630-4BA9-0F69-0B81AA732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680" y="257442"/>
            <a:ext cx="7666384" cy="263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8E42F86-D0DF-AEA5-2036-038CF6C381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78" t="42866" b="42748"/>
          <a:stretch/>
        </p:blipFill>
        <p:spPr>
          <a:xfrm>
            <a:off x="2523744" y="3054096"/>
            <a:ext cx="9429320" cy="37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D7BEE09-F527-83CC-795E-F73A227D1B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249"/>
          <a:stretch/>
        </p:blipFill>
        <p:spPr>
          <a:xfrm>
            <a:off x="2620894" y="3697129"/>
            <a:ext cx="8900931" cy="7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5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98CF99-4630-4BA9-0F69-0B81AA732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680" y="257442"/>
            <a:ext cx="7666384" cy="263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DDB3AB8-5801-EDA9-F505-100556E3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78" t="56194" b="15381"/>
          <a:stretch/>
        </p:blipFill>
        <p:spPr>
          <a:xfrm>
            <a:off x="2523744" y="3058621"/>
            <a:ext cx="9429320" cy="74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45CE847-F06C-BF07-6696-2C54C28C67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9" t="33885" r="-89" b="-133"/>
          <a:stretch/>
        </p:blipFill>
        <p:spPr>
          <a:xfrm>
            <a:off x="2620893" y="4067509"/>
            <a:ext cx="8900931" cy="14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98CF99-4630-4BA9-0F69-0B81AA732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680" y="135522"/>
            <a:ext cx="7666384" cy="263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DDB3AB8-5801-EDA9-F505-100556E3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641" t="86196" b="-699"/>
          <a:stretch/>
        </p:blipFill>
        <p:spPr>
          <a:xfrm>
            <a:off x="5864352" y="2929129"/>
            <a:ext cx="6088712" cy="37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78A4AA2-9A6C-68FB-67A4-B2B145D07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934" y="3360127"/>
            <a:ext cx="8664691" cy="33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98CF99-4630-4BA9-0F69-0B81AA732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680" y="135522"/>
            <a:ext cx="7666384" cy="263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DDB3AB8-5801-EDA9-F505-100556E3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641" t="86196" b="-699"/>
          <a:stretch/>
        </p:blipFill>
        <p:spPr>
          <a:xfrm>
            <a:off x="5864352" y="2929129"/>
            <a:ext cx="6088712" cy="37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6416CF0-08D5-7802-131E-248B20B18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124" y="3708591"/>
            <a:ext cx="8908552" cy="1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FEF728B-60A8-FEEB-6A24-0F5F790B6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096" y="206387"/>
            <a:ext cx="6561389" cy="67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3F475E9-F2D7-DE2E-74F0-1491DFD26B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953"/>
          <a:stretch/>
        </p:blipFill>
        <p:spPr>
          <a:xfrm>
            <a:off x="3955963" y="1507055"/>
            <a:ext cx="7864522" cy="204081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4EE89E0-41D3-F66D-4697-7D0338D388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048"/>
          <a:stretch/>
        </p:blipFill>
        <p:spPr>
          <a:xfrm>
            <a:off x="3955963" y="3547872"/>
            <a:ext cx="7864522" cy="21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6849571" y="2807336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מצולעים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B8C159C-1774-129E-57C9-8B54EFC276A3}"/>
              </a:ext>
            </a:extLst>
          </p:cNvPr>
          <p:cNvSpPr txBox="1"/>
          <p:nvPr/>
        </p:nvSpPr>
        <p:spPr>
          <a:xfrm>
            <a:off x="1560576" y="3448468"/>
            <a:ext cx="784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גודל זווית פנימית במצולע משוכלל </a:t>
            </a:r>
          </a:p>
        </p:txBody>
      </p:sp>
    </p:spTree>
    <p:extLst>
      <p:ext uri="{BB962C8B-B14F-4D97-AF65-F5344CB8AC3E}">
        <p14:creationId xmlns:p14="http://schemas.microsoft.com/office/powerpoint/2010/main" val="35632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722BD07-E19F-C09A-4339-F59E8C2BD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4272"/>
          <a:stretch/>
        </p:blipFill>
        <p:spPr>
          <a:xfrm>
            <a:off x="2105023" y="829364"/>
            <a:ext cx="8786621" cy="191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9F371AD-A98D-8F19-9D69-D80B88121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5729" b="49959"/>
          <a:stretch/>
        </p:blipFill>
        <p:spPr>
          <a:xfrm>
            <a:off x="2105023" y="2968353"/>
            <a:ext cx="8786621" cy="76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A4A440B-AEAE-3AA5-850D-F4E646DC5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083"/>
          <a:stretch/>
        </p:blipFill>
        <p:spPr>
          <a:xfrm>
            <a:off x="2105023" y="3956703"/>
            <a:ext cx="8786621" cy="257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27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172-173</a:t>
            </a:r>
          </a:p>
        </p:txBody>
      </p:sp>
    </p:spTree>
    <p:extLst>
      <p:ext uri="{BB962C8B-B14F-4D97-AF65-F5344CB8AC3E}">
        <p14:creationId xmlns:p14="http://schemas.microsoft.com/office/powerpoint/2010/main" val="377017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EAC92A3-1193-4137-DCB2-B2A427A2BE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0593"/>
          <a:stretch/>
        </p:blipFill>
        <p:spPr>
          <a:xfrm>
            <a:off x="3773067" y="172895"/>
            <a:ext cx="8230313" cy="71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5293468-562F-D25E-1D22-5149D05563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70" b="68332"/>
          <a:stretch/>
        </p:blipFill>
        <p:spPr>
          <a:xfrm>
            <a:off x="2446390" y="1314072"/>
            <a:ext cx="9030483" cy="103898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AED0DBB-5FC2-3259-0386-CACDB04C8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536" b="20057"/>
          <a:stretch/>
        </p:blipFill>
        <p:spPr>
          <a:xfrm>
            <a:off x="3773067" y="2717269"/>
            <a:ext cx="8230313" cy="71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A2534CC-FB57-3BCF-0EE6-389FB86662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378" b="123"/>
          <a:stretch/>
        </p:blipFill>
        <p:spPr>
          <a:xfrm>
            <a:off x="2446390" y="3810000"/>
            <a:ext cx="9030483" cy="2345635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A33B1602-A76B-B96B-4C8F-7605C666BF9D}"/>
              </a:ext>
            </a:extLst>
          </p:cNvPr>
          <p:cNvSpPr/>
          <p:nvPr/>
        </p:nvSpPr>
        <p:spPr>
          <a:xfrm>
            <a:off x="3812823" y="3046630"/>
            <a:ext cx="4324011" cy="355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27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AED0DBB-5FC2-3259-0386-CACDB04C8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536" b="20057"/>
          <a:stretch/>
        </p:blipFill>
        <p:spPr>
          <a:xfrm>
            <a:off x="3759815" y="172895"/>
            <a:ext cx="8230313" cy="71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A33B1602-A76B-B96B-4C8F-7605C666BF9D}"/>
              </a:ext>
            </a:extLst>
          </p:cNvPr>
          <p:cNvSpPr/>
          <p:nvPr/>
        </p:nvSpPr>
        <p:spPr>
          <a:xfrm>
            <a:off x="3799572" y="475752"/>
            <a:ext cx="1753090" cy="382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5A5B17E8-5699-35A6-1BF5-681DF7F0DC3C}"/>
              </a:ext>
            </a:extLst>
          </p:cNvPr>
          <p:cNvSpPr/>
          <p:nvPr/>
        </p:nvSpPr>
        <p:spPr>
          <a:xfrm>
            <a:off x="8875153" y="446224"/>
            <a:ext cx="2601719" cy="382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2AF865C-ECD7-864D-FC48-35F360DCA7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3423"/>
          <a:stretch/>
        </p:blipFill>
        <p:spPr>
          <a:xfrm>
            <a:off x="2621665" y="1343487"/>
            <a:ext cx="8855207" cy="153223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82A0C9D-FD33-D3A7-5490-23EBD704C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701"/>
          <a:stretch/>
        </p:blipFill>
        <p:spPr>
          <a:xfrm>
            <a:off x="2476779" y="4879541"/>
            <a:ext cx="8855207" cy="76635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D2E5627-BEF6-CDFD-7F64-57349C967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536" b="20057"/>
          <a:stretch/>
        </p:blipFill>
        <p:spPr>
          <a:xfrm>
            <a:off x="3759815" y="3802178"/>
            <a:ext cx="8230313" cy="71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E85B5A5B-CFC5-F2B4-ED46-DBC32FF64D4B}"/>
              </a:ext>
            </a:extLst>
          </p:cNvPr>
          <p:cNvSpPr/>
          <p:nvPr/>
        </p:nvSpPr>
        <p:spPr>
          <a:xfrm>
            <a:off x="6904383" y="4099771"/>
            <a:ext cx="4572489" cy="358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67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AED0DBB-5FC2-3259-0386-CACDB04C8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495" t="81010" b="798"/>
          <a:stretch/>
        </p:blipFill>
        <p:spPr>
          <a:xfrm>
            <a:off x="5459896" y="291547"/>
            <a:ext cx="6543484" cy="328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758C10D-7451-43CE-C6F5-6646B11A4B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03" b="43317"/>
          <a:stretch/>
        </p:blipFill>
        <p:spPr>
          <a:xfrm>
            <a:off x="2614764" y="1282813"/>
            <a:ext cx="8923793" cy="132786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67A64A1-0D6C-CBC6-6C2E-3D8496704B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683" b="-1"/>
          <a:stretch/>
        </p:blipFill>
        <p:spPr>
          <a:xfrm>
            <a:off x="2614764" y="2894221"/>
            <a:ext cx="8923793" cy="10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FCE1916-30F3-E7AC-0D51-1A22ABF270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8332"/>
          <a:stretch/>
        </p:blipFill>
        <p:spPr>
          <a:xfrm>
            <a:off x="4378028" y="305783"/>
            <a:ext cx="7491109" cy="87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CABBCB0-336F-75F6-3B36-B1455F480C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362"/>
          <a:stretch/>
        </p:blipFill>
        <p:spPr>
          <a:xfrm>
            <a:off x="4378028" y="1696278"/>
            <a:ext cx="7491109" cy="265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6849571" y="2807336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מצולעים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B8C159C-1774-129E-57C9-8B54EFC276A3}"/>
              </a:ext>
            </a:extLst>
          </p:cNvPr>
          <p:cNvSpPr txBox="1"/>
          <p:nvPr/>
        </p:nvSpPr>
        <p:spPr>
          <a:xfrm>
            <a:off x="1560576" y="3448468"/>
            <a:ext cx="784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שטח משושה משוכלל </a:t>
            </a:r>
          </a:p>
        </p:txBody>
      </p:sp>
    </p:spTree>
    <p:extLst>
      <p:ext uri="{BB962C8B-B14F-4D97-AF65-F5344CB8AC3E}">
        <p14:creationId xmlns:p14="http://schemas.microsoft.com/office/powerpoint/2010/main" val="1341929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B2B0B2E-8987-87F4-B5B9-0E1EB5244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9831"/>
          <a:stretch/>
        </p:blipFill>
        <p:spPr>
          <a:xfrm>
            <a:off x="2103871" y="754178"/>
            <a:ext cx="9441998" cy="182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7999C70-14C4-6263-2485-88A1086B7B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170" b="33032"/>
          <a:stretch/>
        </p:blipFill>
        <p:spPr>
          <a:xfrm>
            <a:off x="2103871" y="2808216"/>
            <a:ext cx="9441998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0B2FB10-9633-57D8-5F7D-7AB5ACD985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968"/>
          <a:stretch/>
        </p:blipFill>
        <p:spPr>
          <a:xfrm>
            <a:off x="2103871" y="4253949"/>
            <a:ext cx="9441998" cy="150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36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476F5C0-9743-ED12-4766-07FAA0ADF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279" y="841786"/>
            <a:ext cx="9640135" cy="517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98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175</a:t>
            </a:r>
          </a:p>
        </p:txBody>
      </p:sp>
    </p:spTree>
    <p:extLst>
      <p:ext uri="{BB962C8B-B14F-4D97-AF65-F5344CB8AC3E}">
        <p14:creationId xmlns:p14="http://schemas.microsoft.com/office/powerpoint/2010/main" val="279493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משימת פתיחה</a:t>
            </a:r>
          </a:p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168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77" y="1831813"/>
            <a:ext cx="1409894" cy="1597187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1F23398-4857-9A00-85C7-B36B45F7A5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0141"/>
          <a:stretch/>
        </p:blipFill>
        <p:spPr>
          <a:xfrm>
            <a:off x="3532497" y="197870"/>
            <a:ext cx="8466554" cy="33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B548174-DF9D-E6B7-7FCF-5B65A09DA2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5943" y="835358"/>
            <a:ext cx="9144792" cy="76206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F80D6AF-72F4-6A6D-4AB6-4ED33133D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938" b="2568"/>
          <a:stretch/>
        </p:blipFill>
        <p:spPr>
          <a:xfrm>
            <a:off x="3551549" y="2262600"/>
            <a:ext cx="8466554" cy="76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E94A4AD-943F-0650-5CD7-A03D45FAC8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5943" y="3329937"/>
            <a:ext cx="9182896" cy="29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4730497" y="2807336"/>
            <a:ext cx="623763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 בחיי היום יום </a:t>
            </a:r>
          </a:p>
        </p:txBody>
      </p:sp>
    </p:spTree>
    <p:extLst>
      <p:ext uri="{BB962C8B-B14F-4D97-AF65-F5344CB8AC3E}">
        <p14:creationId xmlns:p14="http://schemas.microsoft.com/office/powerpoint/2010/main" val="1210528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04CDEC6-0286-1A88-647A-21BE02A21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151" y="2135839"/>
            <a:ext cx="8580864" cy="184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372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1" y="2807336"/>
            <a:ext cx="10968134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ריצוף של המישור באמצעות צורות גיאומטריות </a:t>
            </a:r>
          </a:p>
        </p:txBody>
      </p:sp>
    </p:spTree>
    <p:extLst>
      <p:ext uri="{BB962C8B-B14F-4D97-AF65-F5344CB8AC3E}">
        <p14:creationId xmlns:p14="http://schemas.microsoft.com/office/powerpoint/2010/main" val="2031920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2911FA9-8E56-27B2-2C1B-7AF839126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543"/>
          <a:stretch/>
        </p:blipFill>
        <p:spPr>
          <a:xfrm>
            <a:off x="7885043" y="1278824"/>
            <a:ext cx="3794328" cy="406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5D6F6DE-7A68-FFDD-BDC8-1C67C6FF40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1457"/>
          <a:stretch/>
        </p:blipFill>
        <p:spPr>
          <a:xfrm>
            <a:off x="1881317" y="1278824"/>
            <a:ext cx="5358085" cy="406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8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178-179</a:t>
            </a:r>
          </a:p>
        </p:txBody>
      </p:sp>
    </p:spTree>
    <p:extLst>
      <p:ext uri="{BB962C8B-B14F-4D97-AF65-F5344CB8AC3E}">
        <p14:creationId xmlns:p14="http://schemas.microsoft.com/office/powerpoint/2010/main" val="1430252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C81F9FC-2022-C3EB-9EE6-2A8441241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2914"/>
          <a:stretch/>
        </p:blipFill>
        <p:spPr>
          <a:xfrm>
            <a:off x="3494561" y="168719"/>
            <a:ext cx="8489416" cy="32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0D44095-2F9E-9B6B-3119-64E530DFE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894565"/>
            <a:ext cx="8405588" cy="133361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1B8CDF-938C-7EA0-143D-473509706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909" b="61005"/>
          <a:stretch/>
        </p:blipFill>
        <p:spPr>
          <a:xfrm>
            <a:off x="3494561" y="3008315"/>
            <a:ext cx="8489416" cy="32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2E4194B-44AE-EAAE-1452-83A13F49B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144" y="3752252"/>
            <a:ext cx="8923793" cy="1577477"/>
          </a:xfrm>
          <a:prstGeom prst="rect">
            <a:avLst/>
          </a:prstGeom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9F0BEDBA-407D-4401-B3E6-54FBA6D82D0C}"/>
              </a:ext>
            </a:extLst>
          </p:cNvPr>
          <p:cNvSpPr/>
          <p:nvPr/>
        </p:nvSpPr>
        <p:spPr>
          <a:xfrm>
            <a:off x="7381461" y="4987629"/>
            <a:ext cx="4082476" cy="321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384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C81F9FC-2022-C3EB-9EE6-2A8441241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273" t="42432" r="-312" b="41375"/>
          <a:stretch/>
        </p:blipFill>
        <p:spPr>
          <a:xfrm>
            <a:off x="5698435" y="446224"/>
            <a:ext cx="6285542" cy="3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D82A453-251C-612F-39D5-663586F22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234" y="1053254"/>
            <a:ext cx="6896698" cy="29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C81F9FC-2022-C3EB-9EE6-2A8441241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273" t="58793" r="-312" b="20023"/>
          <a:stretch/>
        </p:blipFill>
        <p:spPr>
          <a:xfrm>
            <a:off x="5724939" y="246844"/>
            <a:ext cx="6285542" cy="39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9D08C03-E1EC-1B3D-7A15-EA4143846E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4962"/>
          <a:stretch/>
        </p:blipFill>
        <p:spPr>
          <a:xfrm>
            <a:off x="2722770" y="1037877"/>
            <a:ext cx="8893311" cy="2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8D1397C-8828-843F-73D4-211FDD72E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229"/>
          <a:stretch/>
        </p:blipFill>
        <p:spPr>
          <a:xfrm>
            <a:off x="1893153" y="1065949"/>
            <a:ext cx="9624894" cy="215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6744F89-5FE2-607A-ECF2-2082455C50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0229"/>
          <a:stretch/>
        </p:blipFill>
        <p:spPr>
          <a:xfrm>
            <a:off x="1893153" y="3637723"/>
            <a:ext cx="9624894" cy="215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88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649EF50A-6E38-F253-6F21-CA0E6435E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3772"/>
          <a:stretch/>
        </p:blipFill>
        <p:spPr>
          <a:xfrm>
            <a:off x="2415892" y="884627"/>
            <a:ext cx="9457240" cy="254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מלבן 20">
            <a:extLst>
              <a:ext uri="{FF2B5EF4-FFF2-40B4-BE49-F238E27FC236}">
                <a16:creationId xmlns:a16="http://schemas.microsoft.com/office/drawing/2014/main" id="{73C2C4F1-AD8B-8647-653B-59873184B6DA}"/>
              </a:ext>
            </a:extLst>
          </p:cNvPr>
          <p:cNvSpPr/>
          <p:nvPr/>
        </p:nvSpPr>
        <p:spPr>
          <a:xfrm>
            <a:off x="6376416" y="3096768"/>
            <a:ext cx="5472332" cy="307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50C44DC3-C3D9-125F-AECC-E2420E3A2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306" y="3867188"/>
            <a:ext cx="7788315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C81F9FC-2022-C3EB-9EE6-2A8441241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273" t="78065" r="-312" b="-817"/>
          <a:stretch/>
        </p:blipFill>
        <p:spPr>
          <a:xfrm>
            <a:off x="5738191" y="325902"/>
            <a:ext cx="6285542" cy="42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9D08C03-E1EC-1B3D-7A15-EA4143846E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323" t="53739" b="164"/>
          <a:stretch/>
        </p:blipFill>
        <p:spPr>
          <a:xfrm>
            <a:off x="5330539" y="1215886"/>
            <a:ext cx="6285542" cy="22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3551583" y="2807336"/>
            <a:ext cx="741655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שילוב של ריצוף ואומנות  </a:t>
            </a:r>
          </a:p>
        </p:txBody>
      </p:sp>
    </p:spTree>
    <p:extLst>
      <p:ext uri="{BB962C8B-B14F-4D97-AF65-F5344CB8AC3E}">
        <p14:creationId xmlns:p14="http://schemas.microsoft.com/office/powerpoint/2010/main" val="1353691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181-182</a:t>
            </a:r>
          </a:p>
        </p:txBody>
      </p:sp>
    </p:spTree>
    <p:extLst>
      <p:ext uri="{BB962C8B-B14F-4D97-AF65-F5344CB8AC3E}">
        <p14:creationId xmlns:p14="http://schemas.microsoft.com/office/powerpoint/2010/main" val="162041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80CADB7-027E-6483-05C9-C3B79DA03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581" b="83340"/>
          <a:stretch/>
        </p:blipFill>
        <p:spPr>
          <a:xfrm>
            <a:off x="5075582" y="154290"/>
            <a:ext cx="6986953" cy="375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DB3A814-A7FC-1CAD-4758-D654746D00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598" b="49262"/>
          <a:stretch/>
        </p:blipFill>
        <p:spPr>
          <a:xfrm>
            <a:off x="2772950" y="884627"/>
            <a:ext cx="8862459" cy="14345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A264F3DA-8B88-1E1E-B41C-7A849A34EDDB}"/>
              </a:ext>
            </a:extLst>
          </p:cNvPr>
          <p:cNvSpPr/>
          <p:nvPr/>
        </p:nvSpPr>
        <p:spPr>
          <a:xfrm>
            <a:off x="11211339" y="1126435"/>
            <a:ext cx="851196" cy="344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F0A040AC-E2A2-03FD-2D8D-8BD8040238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581" t="17247" b="67623"/>
          <a:stretch/>
        </p:blipFill>
        <p:spPr>
          <a:xfrm>
            <a:off x="5075581" y="3221385"/>
            <a:ext cx="6986953" cy="34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8BA6E40-F989-0D81-72F1-23882A4103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613" b="672"/>
          <a:stretch/>
        </p:blipFill>
        <p:spPr>
          <a:xfrm>
            <a:off x="2772949" y="4410813"/>
            <a:ext cx="9289585" cy="13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80CADB7-027E-6483-05C9-C3B79DA03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4" t="37222" b="49266"/>
          <a:stretch/>
        </p:blipFill>
        <p:spPr>
          <a:xfrm>
            <a:off x="2716696" y="732226"/>
            <a:ext cx="9372344" cy="3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36C2720-9397-2301-305F-4E28CF279C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3875"/>
          <a:stretch/>
        </p:blipFill>
        <p:spPr>
          <a:xfrm>
            <a:off x="2407521" y="1329265"/>
            <a:ext cx="9205758" cy="122840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04C077F-E9AE-CFCC-1B60-012ADEE4BE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4" t="50735" b="30350"/>
          <a:stretch/>
        </p:blipFill>
        <p:spPr>
          <a:xfrm>
            <a:off x="2716696" y="3429000"/>
            <a:ext cx="9372344" cy="42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4607BB8-AB64-F9C1-5E99-F640171102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4" t="28184" r="-144" b="45691"/>
          <a:stretch/>
        </p:blipFill>
        <p:spPr>
          <a:xfrm>
            <a:off x="2301504" y="4335442"/>
            <a:ext cx="9205758" cy="12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B537AD-E7EB-3C94-6275-05210D7B01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4" t="69534" b="1678"/>
          <a:stretch/>
        </p:blipFill>
        <p:spPr>
          <a:xfrm>
            <a:off x="2501604" y="1086636"/>
            <a:ext cx="9372344" cy="649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16F78CC-7912-FD3E-995F-502F254572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804" b="-207"/>
          <a:stretch/>
        </p:blipFill>
        <p:spPr>
          <a:xfrm>
            <a:off x="2102721" y="2385091"/>
            <a:ext cx="9205758" cy="20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2594136" y="2807336"/>
            <a:ext cx="741655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חישוב שטחים ועלויות של ריצופים באמצעות צורות גיאומטריות  </a:t>
            </a:r>
          </a:p>
        </p:txBody>
      </p:sp>
    </p:spTree>
    <p:extLst>
      <p:ext uri="{BB962C8B-B14F-4D97-AF65-F5344CB8AC3E}">
        <p14:creationId xmlns:p14="http://schemas.microsoft.com/office/powerpoint/2010/main" val="4144026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184-185</a:t>
            </a:r>
          </a:p>
        </p:txBody>
      </p:sp>
    </p:spTree>
    <p:extLst>
      <p:ext uri="{BB962C8B-B14F-4D97-AF65-F5344CB8AC3E}">
        <p14:creationId xmlns:p14="http://schemas.microsoft.com/office/powerpoint/2010/main" val="2278901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A8A8445-50A6-9787-73DF-A53F84ED6A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2033"/>
          <a:stretch/>
        </p:blipFill>
        <p:spPr>
          <a:xfrm>
            <a:off x="2617063" y="138836"/>
            <a:ext cx="9396274" cy="171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56BEA58-D803-9A98-A407-5DDF008FA4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1368"/>
          <a:stretch/>
        </p:blipFill>
        <p:spPr>
          <a:xfrm>
            <a:off x="2447781" y="1948642"/>
            <a:ext cx="9045724" cy="188123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A211D69-1667-F282-1D99-B8AD08722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632" b="20547"/>
          <a:stretch/>
        </p:blipFill>
        <p:spPr>
          <a:xfrm>
            <a:off x="2447781" y="3829878"/>
            <a:ext cx="9045724" cy="198782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48354E2-5FC4-F3B9-311E-CD46AA0160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9453"/>
          <a:stretch/>
        </p:blipFill>
        <p:spPr>
          <a:xfrm>
            <a:off x="2447781" y="5817704"/>
            <a:ext cx="9045724" cy="10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A8A8445-50A6-9787-73DF-A53F84ED6A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4413" b="19544"/>
          <a:stretch/>
        </p:blipFill>
        <p:spPr>
          <a:xfrm>
            <a:off x="2610196" y="636103"/>
            <a:ext cx="9396274" cy="128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254F315-B0E2-166F-0513-046996583D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7525"/>
          <a:stretch/>
        </p:blipFill>
        <p:spPr>
          <a:xfrm>
            <a:off x="2742929" y="2095150"/>
            <a:ext cx="8687553" cy="76732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3A6E95E-E45D-BFCA-652D-A051B4CE5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609" t="76183" b="2302"/>
          <a:stretch/>
        </p:blipFill>
        <p:spPr>
          <a:xfrm>
            <a:off x="4452730" y="3036056"/>
            <a:ext cx="7553740" cy="76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002A1FA-5260-F36E-71B8-6CADEEFC52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4007" b="44213"/>
          <a:stretch/>
        </p:blipFill>
        <p:spPr>
          <a:xfrm>
            <a:off x="2742928" y="4096625"/>
            <a:ext cx="8687553" cy="108497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99534E0-E0DD-6D7B-65C7-70095CAA95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787" b="340"/>
          <a:stretch/>
        </p:blipFill>
        <p:spPr>
          <a:xfrm>
            <a:off x="2742928" y="5181601"/>
            <a:ext cx="8687553" cy="14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649EF50A-6E38-F253-6F21-CA0E6435E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3772"/>
          <a:stretch/>
        </p:blipFill>
        <p:spPr>
          <a:xfrm>
            <a:off x="2415892" y="884627"/>
            <a:ext cx="9457240" cy="254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מלבן 20">
            <a:extLst>
              <a:ext uri="{FF2B5EF4-FFF2-40B4-BE49-F238E27FC236}">
                <a16:creationId xmlns:a16="http://schemas.microsoft.com/office/drawing/2014/main" id="{73C2C4F1-AD8B-8647-653B-59873184B6DA}"/>
              </a:ext>
            </a:extLst>
          </p:cNvPr>
          <p:cNvSpPr/>
          <p:nvPr/>
        </p:nvSpPr>
        <p:spPr>
          <a:xfrm>
            <a:off x="6315456" y="2779776"/>
            <a:ext cx="5472332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673DA7F-BFB3-CE3C-C9F0-2D152376E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329" y="3952431"/>
            <a:ext cx="794834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188-189</a:t>
            </a:r>
          </a:p>
        </p:txBody>
      </p:sp>
    </p:spTree>
    <p:extLst>
      <p:ext uri="{BB962C8B-B14F-4D97-AF65-F5344CB8AC3E}">
        <p14:creationId xmlns:p14="http://schemas.microsoft.com/office/powerpoint/2010/main" val="1046387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AD3AEBE-2388-4497-BB92-6C7BB6773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454" y="197587"/>
            <a:ext cx="9472481" cy="199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6EF1C92-5873-67AE-6B90-7BC16270E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966" b="89666"/>
          <a:stretch/>
        </p:blipFill>
        <p:spPr>
          <a:xfrm>
            <a:off x="6928561" y="2383965"/>
            <a:ext cx="5096374" cy="32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AE404D8-EBCA-3F71-8B25-273B91AF79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2348544" y="3045956"/>
            <a:ext cx="9160034" cy="116215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4CA8025D-C673-49F5-8DE2-9B08A478C8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732" t="12013" r="234" b="77652"/>
          <a:stretch/>
        </p:blipFill>
        <p:spPr>
          <a:xfrm>
            <a:off x="6928561" y="4521715"/>
            <a:ext cx="5096374" cy="32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3333E7A-233D-33BA-1636-84F279ECB8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009" b="-4009"/>
          <a:stretch/>
        </p:blipFill>
        <p:spPr>
          <a:xfrm>
            <a:off x="2348544" y="5220058"/>
            <a:ext cx="9160034" cy="11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AD3AEBE-2388-4497-BB92-6C7BB6773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454" y="197587"/>
            <a:ext cx="9472481" cy="199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6EF1C92-5873-67AE-6B90-7BC16270E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6" t="26723" r="1" b="36249"/>
          <a:stretch/>
        </p:blipFill>
        <p:spPr>
          <a:xfrm>
            <a:off x="2442949" y="2383965"/>
            <a:ext cx="9581986" cy="115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CE73C8D-3576-760D-6BFC-DBCEBB5EEB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8734" y="3941161"/>
            <a:ext cx="8710415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AD3AEBE-2388-4497-BB92-6C7BB6773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454" y="197587"/>
            <a:ext cx="9472481" cy="199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6EF1C92-5873-67AE-6B90-7BC16270E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19" t="61870" b="24917"/>
          <a:stretch/>
        </p:blipFill>
        <p:spPr>
          <a:xfrm>
            <a:off x="9403307" y="2383965"/>
            <a:ext cx="2621628" cy="413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F38881B-D1B5-154B-E749-81D17682DB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0119"/>
          <a:stretch/>
        </p:blipFill>
        <p:spPr>
          <a:xfrm>
            <a:off x="3013502" y="3103231"/>
            <a:ext cx="8550381" cy="118865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8026D84-9DF2-FA56-F20A-6D8BB0A3D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303" t="74557" r="-1" b="12230"/>
          <a:stretch/>
        </p:blipFill>
        <p:spPr>
          <a:xfrm>
            <a:off x="6096000" y="4531985"/>
            <a:ext cx="5928935" cy="41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AAEF91D-BEED-A0B0-9E2F-FC715A5FA0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890" b="40229"/>
          <a:stretch/>
        </p:blipFill>
        <p:spPr>
          <a:xfrm>
            <a:off x="3013503" y="5316079"/>
            <a:ext cx="8550381" cy="11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AD3AEBE-2388-4497-BB92-6C7BB6773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454" y="197587"/>
            <a:ext cx="9472481" cy="199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6EF1C92-5873-67AE-6B90-7BC16270E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9996" t="89025" r="-1" b="-9942"/>
          <a:stretch/>
        </p:blipFill>
        <p:spPr>
          <a:xfrm>
            <a:off x="7219666" y="2383965"/>
            <a:ext cx="4805269" cy="65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B82DAB6-F72D-BBC6-9A8D-D81276639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1630" y="3109186"/>
            <a:ext cx="8436071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2594136" y="2807336"/>
            <a:ext cx="741655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קבלת החלטות לגבי ריצופים </a:t>
            </a:r>
          </a:p>
        </p:txBody>
      </p:sp>
    </p:spTree>
    <p:extLst>
      <p:ext uri="{BB962C8B-B14F-4D97-AF65-F5344CB8AC3E}">
        <p14:creationId xmlns:p14="http://schemas.microsoft.com/office/powerpoint/2010/main" val="1713642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192-193</a:t>
            </a:r>
          </a:p>
        </p:txBody>
      </p:sp>
    </p:spTree>
    <p:extLst>
      <p:ext uri="{BB962C8B-B14F-4D97-AF65-F5344CB8AC3E}">
        <p14:creationId xmlns:p14="http://schemas.microsoft.com/office/powerpoint/2010/main" val="1291752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071667-F2B2-009C-DEF5-BD3DEC2D5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3481"/>
          <a:stretch/>
        </p:blipFill>
        <p:spPr>
          <a:xfrm>
            <a:off x="2983608" y="138835"/>
            <a:ext cx="9022862" cy="237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02122D3-1C3E-5927-54FA-784E61EBC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297" y="3243310"/>
            <a:ext cx="9053345" cy="305588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4B1648E-18CD-6732-C09B-8AE63175B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582" t="87260" b="6888"/>
          <a:stretch/>
        </p:blipFill>
        <p:spPr>
          <a:xfrm>
            <a:off x="8720549" y="2641508"/>
            <a:ext cx="3285921" cy="29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071667-F2B2-009C-DEF5-BD3DEC2D5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15454"/>
          <a:stretch/>
        </p:blipFill>
        <p:spPr>
          <a:xfrm>
            <a:off x="2983608" y="138834"/>
            <a:ext cx="9022862" cy="4310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4B1648E-18CD-6732-C09B-8AE63175B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939" t="93538" b="935"/>
          <a:stretch/>
        </p:blipFill>
        <p:spPr>
          <a:xfrm>
            <a:off x="7670042" y="4493436"/>
            <a:ext cx="4336428" cy="28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2AA2268-0D2C-8C76-2A32-904537A03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8157" y="4859602"/>
            <a:ext cx="8222693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6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071667-F2B2-009C-DEF5-BD3DEC2D5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15454"/>
          <a:stretch/>
        </p:blipFill>
        <p:spPr>
          <a:xfrm>
            <a:off x="2983608" y="138834"/>
            <a:ext cx="9022862" cy="4310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4B1648E-18CD-6732-C09B-8AE63175B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939" t="93538" b="935"/>
          <a:stretch/>
        </p:blipFill>
        <p:spPr>
          <a:xfrm>
            <a:off x="7670042" y="4493436"/>
            <a:ext cx="4336428" cy="28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26B6094-C1DD-FAA9-2E10-317B1BC36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483" y="4874965"/>
            <a:ext cx="8771380" cy="18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649EF50A-6E38-F253-6F21-CA0E6435E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3772"/>
          <a:stretch/>
        </p:blipFill>
        <p:spPr>
          <a:xfrm>
            <a:off x="2415892" y="884627"/>
            <a:ext cx="9457240" cy="254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מלבן 20">
            <a:extLst>
              <a:ext uri="{FF2B5EF4-FFF2-40B4-BE49-F238E27FC236}">
                <a16:creationId xmlns:a16="http://schemas.microsoft.com/office/drawing/2014/main" id="{73C2C4F1-AD8B-8647-653B-59873184B6DA}"/>
              </a:ext>
            </a:extLst>
          </p:cNvPr>
          <p:cNvSpPr/>
          <p:nvPr/>
        </p:nvSpPr>
        <p:spPr>
          <a:xfrm>
            <a:off x="6315456" y="2755392"/>
            <a:ext cx="5472332" cy="649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09F736A-C0A8-DE4D-A51E-13A13668D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234" t="77376" b="708"/>
          <a:stretch/>
        </p:blipFill>
        <p:spPr>
          <a:xfrm>
            <a:off x="6315456" y="2905569"/>
            <a:ext cx="5557676" cy="73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A7E4AAF-662D-5F99-D7F0-C5BD01D40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545" y="4025636"/>
            <a:ext cx="4778154" cy="2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071667-F2B2-009C-DEF5-BD3DEC2D5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15454"/>
          <a:stretch/>
        </p:blipFill>
        <p:spPr>
          <a:xfrm>
            <a:off x="2983608" y="138834"/>
            <a:ext cx="9022862" cy="4310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4B1648E-18CD-6732-C09B-8AE63175B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939" t="93538" b="935"/>
          <a:stretch/>
        </p:blipFill>
        <p:spPr>
          <a:xfrm>
            <a:off x="7670042" y="4493436"/>
            <a:ext cx="4336428" cy="28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86C943E-B9CF-4D77-ECEB-D12DF85A37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6386"/>
          <a:stretch/>
        </p:blipFill>
        <p:spPr>
          <a:xfrm>
            <a:off x="2690385" y="4833874"/>
            <a:ext cx="8885690" cy="154644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958774C-D5DA-DFB7-A669-1C0B90165F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012" t="63993" b="18788"/>
          <a:stretch/>
        </p:blipFill>
        <p:spPr>
          <a:xfrm>
            <a:off x="777922" y="5966320"/>
            <a:ext cx="6485460" cy="41859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50F5BD2-9A83-91F0-E21B-D0172851F3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5548" t="78492"/>
          <a:stretch/>
        </p:blipFill>
        <p:spPr>
          <a:xfrm>
            <a:off x="9403308" y="6327307"/>
            <a:ext cx="2172767" cy="5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071667-F2B2-009C-DEF5-BD3DEC2D5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15454"/>
          <a:stretch/>
        </p:blipFill>
        <p:spPr>
          <a:xfrm>
            <a:off x="2983608" y="138834"/>
            <a:ext cx="9022862" cy="4310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4B1648E-18CD-6732-C09B-8AE63175B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939" t="93538" b="935"/>
          <a:stretch/>
        </p:blipFill>
        <p:spPr>
          <a:xfrm>
            <a:off x="7670042" y="4493436"/>
            <a:ext cx="4336428" cy="28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2BAAD96-5AB5-3C33-D226-4FE06B0C5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009" y="5074220"/>
            <a:ext cx="9182896" cy="1364098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57F8A462-BA7B-8AF9-1428-A53F98650395}"/>
              </a:ext>
            </a:extLst>
          </p:cNvPr>
          <p:cNvSpPr/>
          <p:nvPr/>
        </p:nvSpPr>
        <p:spPr>
          <a:xfrm>
            <a:off x="6974007" y="5049672"/>
            <a:ext cx="4585647" cy="627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C0EB30D8-4FD9-96A5-E2E4-0C9574C77819}"/>
              </a:ext>
            </a:extLst>
          </p:cNvPr>
          <p:cNvSpPr/>
          <p:nvPr/>
        </p:nvSpPr>
        <p:spPr>
          <a:xfrm>
            <a:off x="5258939" y="5074220"/>
            <a:ext cx="2260978" cy="328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646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071667-F2B2-009C-DEF5-BD3DEC2D5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54537"/>
          <a:stretch/>
        </p:blipFill>
        <p:spPr>
          <a:xfrm>
            <a:off x="2983608" y="138834"/>
            <a:ext cx="9022862" cy="231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C0EB30D8-4FD9-96A5-E2E4-0C9574C77819}"/>
              </a:ext>
            </a:extLst>
          </p:cNvPr>
          <p:cNvSpPr/>
          <p:nvPr/>
        </p:nvSpPr>
        <p:spPr>
          <a:xfrm>
            <a:off x="5258939" y="5074220"/>
            <a:ext cx="2260978" cy="328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CDBD06-DA68-17C5-7DD8-4370B8DF4D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9832"/>
          <a:stretch/>
        </p:blipFill>
        <p:spPr>
          <a:xfrm>
            <a:off x="5445081" y="2587609"/>
            <a:ext cx="6561389" cy="32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8308E3E-EFBF-508A-CFC1-17633A66E7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8510"/>
          <a:stretch/>
        </p:blipFill>
        <p:spPr>
          <a:xfrm>
            <a:off x="3058349" y="3381897"/>
            <a:ext cx="8397968" cy="71991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3BDFB29-150A-8AA1-B70D-7EC862BBEB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1489"/>
          <a:stretch/>
        </p:blipFill>
        <p:spPr>
          <a:xfrm>
            <a:off x="3058349" y="4148920"/>
            <a:ext cx="8397968" cy="156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1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534FE5D-5913-5C84-8C69-35C3BD0A0664}"/>
              </a:ext>
            </a:extLst>
          </p:cNvPr>
          <p:cNvSpPr/>
          <p:nvPr/>
        </p:nvSpPr>
        <p:spPr>
          <a:xfrm>
            <a:off x="10721009" y="138835"/>
            <a:ext cx="1285461" cy="13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071667-F2B2-009C-DEF5-BD3DEC2D5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54537"/>
          <a:stretch/>
        </p:blipFill>
        <p:spPr>
          <a:xfrm>
            <a:off x="2983608" y="138834"/>
            <a:ext cx="9022862" cy="231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C0EB30D8-4FD9-96A5-E2E4-0C9574C77819}"/>
              </a:ext>
            </a:extLst>
          </p:cNvPr>
          <p:cNvSpPr/>
          <p:nvPr/>
        </p:nvSpPr>
        <p:spPr>
          <a:xfrm>
            <a:off x="5258939" y="5074220"/>
            <a:ext cx="2260978" cy="328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ECDBD06-DA68-17C5-7DD8-4370B8DF4D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02" t="35879" b="-1941"/>
          <a:stretch/>
        </p:blipFill>
        <p:spPr>
          <a:xfrm>
            <a:off x="5431809" y="2582839"/>
            <a:ext cx="6574661" cy="719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F9B7322-093E-F197-F9CB-BDC504AD0E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4323"/>
          <a:stretch/>
        </p:blipFill>
        <p:spPr>
          <a:xfrm>
            <a:off x="3058349" y="3555243"/>
            <a:ext cx="8458933" cy="151897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F583D4-4B69-2B39-13ED-06977A8033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677"/>
          <a:stretch/>
        </p:blipFill>
        <p:spPr>
          <a:xfrm>
            <a:off x="3058349" y="5074219"/>
            <a:ext cx="8458933" cy="12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649EF50A-6E38-F253-6F21-CA0E6435E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3772"/>
          <a:stretch/>
        </p:blipFill>
        <p:spPr>
          <a:xfrm>
            <a:off x="2415892" y="884627"/>
            <a:ext cx="9457240" cy="254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מלבן 20">
            <a:extLst>
              <a:ext uri="{FF2B5EF4-FFF2-40B4-BE49-F238E27FC236}">
                <a16:creationId xmlns:a16="http://schemas.microsoft.com/office/drawing/2014/main" id="{73C2C4F1-AD8B-8647-653B-59873184B6DA}"/>
              </a:ext>
            </a:extLst>
          </p:cNvPr>
          <p:cNvSpPr/>
          <p:nvPr/>
        </p:nvSpPr>
        <p:spPr>
          <a:xfrm>
            <a:off x="6315456" y="2755392"/>
            <a:ext cx="5472332" cy="649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B2875FE-15FC-1BD1-B82D-4FEB78AF8D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8451"/>
          <a:stretch/>
        </p:blipFill>
        <p:spPr>
          <a:xfrm>
            <a:off x="5029779" y="2883889"/>
            <a:ext cx="6843353" cy="39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4C88920-1C0C-D41D-731E-B84239B44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804" y="3802178"/>
            <a:ext cx="8489416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649EF50A-6E38-F253-6F21-CA0E6435E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3772"/>
          <a:stretch/>
        </p:blipFill>
        <p:spPr>
          <a:xfrm>
            <a:off x="2415892" y="665171"/>
            <a:ext cx="9457240" cy="254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מלבן 20">
            <a:extLst>
              <a:ext uri="{FF2B5EF4-FFF2-40B4-BE49-F238E27FC236}">
                <a16:creationId xmlns:a16="http://schemas.microsoft.com/office/drawing/2014/main" id="{73C2C4F1-AD8B-8647-653B-59873184B6DA}"/>
              </a:ext>
            </a:extLst>
          </p:cNvPr>
          <p:cNvSpPr/>
          <p:nvPr/>
        </p:nvSpPr>
        <p:spPr>
          <a:xfrm>
            <a:off x="6315456" y="2755392"/>
            <a:ext cx="5472332" cy="649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B2875FE-15FC-1BD1-B82D-4FEB78AF8D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213" b="35269"/>
          <a:stretch/>
        </p:blipFill>
        <p:spPr>
          <a:xfrm>
            <a:off x="5029779" y="2615262"/>
            <a:ext cx="6843353" cy="78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AC1C553-2E35-C0FC-D9DC-BE7244EB82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6197"/>
          <a:stretch/>
        </p:blipFill>
        <p:spPr>
          <a:xfrm>
            <a:off x="3954457" y="3668521"/>
            <a:ext cx="7453006" cy="105023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5FC2A24-81D8-45B1-83DB-9FF2D7AEB6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803"/>
          <a:stretch/>
        </p:blipFill>
        <p:spPr>
          <a:xfrm>
            <a:off x="3954457" y="5859076"/>
            <a:ext cx="7453006" cy="59582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47136DE-A45A-071D-9712-832D7F4F1E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2377" b="-1045"/>
          <a:stretch/>
        </p:blipFill>
        <p:spPr>
          <a:xfrm>
            <a:off x="5029779" y="4991147"/>
            <a:ext cx="6843353" cy="71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4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7461504" y="2212511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ריצופים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BA9F72DC-658F-8908-0842-0335E5916386}"/>
              </a:ext>
            </a:extLst>
          </p:cNvPr>
          <p:cNvSpPr txBox="1">
            <a:spLocks/>
          </p:cNvSpPr>
          <p:nvPr/>
        </p:nvSpPr>
        <p:spPr>
          <a:xfrm>
            <a:off x="6849571" y="2807336"/>
            <a:ext cx="411856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מצולעים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B8C159C-1774-129E-57C9-8B54EFC276A3}"/>
              </a:ext>
            </a:extLst>
          </p:cNvPr>
          <p:cNvSpPr txBox="1"/>
          <p:nvPr/>
        </p:nvSpPr>
        <p:spPr>
          <a:xfrm>
            <a:off x="2755392" y="3448468"/>
            <a:ext cx="6645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סכום הזוויות במצולע קמור</a:t>
            </a:r>
          </a:p>
        </p:txBody>
      </p:sp>
    </p:spTree>
    <p:extLst>
      <p:ext uri="{BB962C8B-B14F-4D97-AF65-F5344CB8AC3E}">
        <p14:creationId xmlns:p14="http://schemas.microsoft.com/office/powerpoint/2010/main" val="218513709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48548</TotalTime>
  <Words>431</Words>
  <Application>Microsoft Office PowerPoint</Application>
  <PresentationFormat>מסך רחב</PresentationFormat>
  <Paragraphs>176</Paragraphs>
  <Slides>63</Slides>
  <Notes>63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575</cp:revision>
  <dcterms:created xsi:type="dcterms:W3CDTF">2023-03-16T18:50:14Z</dcterms:created>
  <dcterms:modified xsi:type="dcterms:W3CDTF">2024-01-19T16:50:40Z</dcterms:modified>
</cp:coreProperties>
</file>