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35"/>
  </p:notesMasterIdLst>
  <p:sldIdLst>
    <p:sldId id="261" r:id="rId2"/>
    <p:sldId id="359" r:id="rId3"/>
    <p:sldId id="262" r:id="rId4"/>
    <p:sldId id="257" r:id="rId5"/>
    <p:sldId id="464" r:id="rId6"/>
    <p:sldId id="465" r:id="rId7"/>
    <p:sldId id="466" r:id="rId8"/>
    <p:sldId id="467" r:id="rId9"/>
    <p:sldId id="45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6"/>
    <a:srgbClr val="DD7F08"/>
    <a:srgbClr val="9C4226"/>
    <a:srgbClr val="701B3A"/>
    <a:srgbClr val="953693"/>
    <a:srgbClr val="007336"/>
    <a:srgbClr val="7C5096"/>
    <a:srgbClr val="C32B36"/>
    <a:srgbClr val="39AA41"/>
    <a:srgbClr val="D52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59" autoAdjust="0"/>
    <p:restoredTop sz="93362" autoAdjust="0"/>
  </p:normalViewPr>
  <p:slideViewPr>
    <p:cSldViewPr snapToGrid="0">
      <p:cViewPr>
        <p:scale>
          <a:sx n="56" d="100"/>
          <a:sy n="56" d="100"/>
        </p:scale>
        <p:origin x="34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1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99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2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3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0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17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5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46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1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1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5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3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83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9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27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6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58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87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07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08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64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31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2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1/18/2024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1/18/2024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1/18/2024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0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0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0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23.png"/><Relationship Id="rId10" Type="http://schemas.microsoft.com/office/2007/relationships/hdphoto" Target="../media/hdphoto18.wdp"/><Relationship Id="rId4" Type="http://schemas.openxmlformats.org/officeDocument/2006/relationships/image" Target="../media/image13.jpe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23.pn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28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28.pn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28.pn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28.pn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28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691442" y="1482725"/>
            <a:ext cx="10809114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ב'- </a:t>
            </a:r>
          </a:p>
          <a:p>
            <a:r>
              <a:rPr lang="he-IL" sz="6000" b="1" dirty="0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התמצאות </a:t>
            </a:r>
          </a:p>
          <a:p>
            <a:r>
              <a:rPr lang="he-IL" sz="6000" b="1" dirty="0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במישור ובמרחב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165B51A-1BD1-87A7-C42C-AD28415A3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69" y="356070"/>
            <a:ext cx="2651668" cy="340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BC0D973E-AADD-CC0C-3F61-CD3CC35785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11" name="מציין מיקום של כותרת תחתונה 6">
            <a:extLst>
              <a:ext uri="{FF2B5EF4-FFF2-40B4-BE49-F238E27FC236}">
                <a16:creationId xmlns:a16="http://schemas.microsoft.com/office/drawing/2014/main" id="{E65889F1-605D-FE15-7C7D-5A51028C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0D87A58-9F81-AD44-0254-9E9BF21070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1869"/>
          <a:stretch/>
        </p:blipFill>
        <p:spPr>
          <a:xfrm>
            <a:off x="2315302" y="780200"/>
            <a:ext cx="9533446" cy="17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EFF894A-B508-F1FA-B723-894EC688EB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8336" t="83636" b="9529"/>
          <a:stretch/>
        </p:blipFill>
        <p:spPr>
          <a:xfrm>
            <a:off x="8830101" y="2643230"/>
            <a:ext cx="3018647" cy="30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B496E43-7F63-6887-CC30-6070E55BBC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937" b="42067"/>
          <a:stretch/>
        </p:blipFill>
        <p:spPr>
          <a:xfrm>
            <a:off x="2399130" y="3306826"/>
            <a:ext cx="8983104" cy="43266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00D3D73-6EDF-149E-EF36-D3C2BE17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8336" t="92082" b="1083"/>
          <a:stretch/>
        </p:blipFill>
        <p:spPr>
          <a:xfrm>
            <a:off x="8830101" y="4003844"/>
            <a:ext cx="3018647" cy="30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7B27A83-6781-3A47-8CE2-FA77EC3414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43" t="48221" r="4493" b="-6154"/>
          <a:stretch/>
        </p:blipFill>
        <p:spPr>
          <a:xfrm>
            <a:off x="2399130" y="4632675"/>
            <a:ext cx="8983104" cy="4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חמישית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31436" y="3007460"/>
            <a:ext cx="1129346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he-IL" dirty="0"/>
              <a:t>היקף ושטח של צורות גיאומטריות בסיסיות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3D1D057C-1EAF-EF44-60AD-A4C9379C781A}"/>
              </a:ext>
            </a:extLst>
          </p:cNvPr>
          <p:cNvSpPr txBox="1">
            <a:spLocks/>
          </p:cNvSpPr>
          <p:nvPr/>
        </p:nvSpPr>
        <p:spPr>
          <a:xfrm>
            <a:off x="286604" y="2212511"/>
            <a:ext cx="1129346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היקפים ושטחים של צורות גיאומטריות בהקשר אורייני</a:t>
            </a:r>
          </a:p>
        </p:txBody>
      </p:sp>
    </p:spTree>
    <p:extLst>
      <p:ext uri="{BB962C8B-B14F-4D97-AF65-F5344CB8AC3E}">
        <p14:creationId xmlns:p14="http://schemas.microsoft.com/office/powerpoint/2010/main" val="344361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3" name="תמונה 2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F1095780-43A3-196F-0F24-42D4187C5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3354835E-FBB7-7AFA-9703-F1BD23A4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CA3E47E4-5385-F7F2-02C7-BD0533A25C23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EBFCDEC-EE89-95FA-8EEB-DF978B421D2E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203-204</a:t>
            </a:r>
          </a:p>
        </p:txBody>
      </p:sp>
    </p:spTree>
    <p:extLst>
      <p:ext uri="{BB962C8B-B14F-4D97-AF65-F5344CB8AC3E}">
        <p14:creationId xmlns:p14="http://schemas.microsoft.com/office/powerpoint/2010/main" val="190792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0F0C5E93-832F-9787-D8BB-3F09272D3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5916"/>
          <a:stretch/>
        </p:blipFill>
        <p:spPr>
          <a:xfrm>
            <a:off x="2178130" y="446224"/>
            <a:ext cx="9670618" cy="203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237026" y="1895764"/>
            <a:ext cx="5584426" cy="588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433F8A78-65C0-65B7-AD4C-84EBEA64F7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1941"/>
          <a:stretch/>
        </p:blipFill>
        <p:spPr>
          <a:xfrm>
            <a:off x="2555352" y="2922295"/>
            <a:ext cx="8916173" cy="32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0F0C5E93-832F-9787-D8BB-3F09272D3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5916"/>
          <a:stretch/>
        </p:blipFill>
        <p:spPr>
          <a:xfrm>
            <a:off x="2178130" y="446224"/>
            <a:ext cx="9670618" cy="203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237026" y="1895764"/>
            <a:ext cx="5584426" cy="588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433F8A78-65C0-65B7-AD4C-84EBEA64F7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7323" b="365"/>
          <a:stretch/>
        </p:blipFill>
        <p:spPr>
          <a:xfrm>
            <a:off x="2555352" y="3302758"/>
            <a:ext cx="8916173" cy="23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0F0C5E93-832F-9787-D8BB-3F09272D3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5916"/>
          <a:stretch/>
        </p:blipFill>
        <p:spPr>
          <a:xfrm>
            <a:off x="2178130" y="446224"/>
            <a:ext cx="9670618" cy="203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223378" y="1581865"/>
            <a:ext cx="5584426" cy="233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8C31ACC2-E237-69C4-72D7-A3403989EFEA}"/>
              </a:ext>
            </a:extLst>
          </p:cNvPr>
          <p:cNvSpPr/>
          <p:nvPr/>
        </p:nvSpPr>
        <p:spPr>
          <a:xfrm>
            <a:off x="6223378" y="2250606"/>
            <a:ext cx="5584426" cy="233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DDD670D-C555-854E-3876-C568A7EAF9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4538"/>
          <a:stretch/>
        </p:blipFill>
        <p:spPr>
          <a:xfrm>
            <a:off x="2361521" y="2793905"/>
            <a:ext cx="9106689" cy="33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0F0C5E93-832F-9787-D8BB-3F09272D3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-3351"/>
          <a:stretch/>
        </p:blipFill>
        <p:spPr>
          <a:xfrm>
            <a:off x="2178130" y="446224"/>
            <a:ext cx="9670618" cy="250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223378" y="1581865"/>
            <a:ext cx="5584426" cy="233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8C31ACC2-E237-69C4-72D7-A3403989EFEA}"/>
              </a:ext>
            </a:extLst>
          </p:cNvPr>
          <p:cNvSpPr/>
          <p:nvPr/>
        </p:nvSpPr>
        <p:spPr>
          <a:xfrm>
            <a:off x="6223378" y="1916235"/>
            <a:ext cx="5584426" cy="233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DDD670D-C555-854E-3876-C568A7EAF9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4527" b="-67"/>
          <a:stretch/>
        </p:blipFill>
        <p:spPr>
          <a:xfrm>
            <a:off x="2306930" y="3347650"/>
            <a:ext cx="9106689" cy="11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חמישית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31436" y="3007460"/>
            <a:ext cx="1129346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he-IL" dirty="0"/>
              <a:t>היקף ושטח של צורות גיאומטריות מורכבות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3AD76769-470A-B5B0-36A6-26A8FDE0499B}"/>
              </a:ext>
            </a:extLst>
          </p:cNvPr>
          <p:cNvSpPr txBox="1">
            <a:spLocks/>
          </p:cNvSpPr>
          <p:nvPr/>
        </p:nvSpPr>
        <p:spPr>
          <a:xfrm>
            <a:off x="286604" y="2212511"/>
            <a:ext cx="1129346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היקפים ושטחים של צורות גיאומטריות בהקשר אורייני</a:t>
            </a:r>
          </a:p>
        </p:txBody>
      </p:sp>
    </p:spTree>
    <p:extLst>
      <p:ext uri="{BB962C8B-B14F-4D97-AF65-F5344CB8AC3E}">
        <p14:creationId xmlns:p14="http://schemas.microsoft.com/office/powerpoint/2010/main" val="122269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3" name="תמונה 2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F1095780-43A3-196F-0F24-42D4187C5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3354835E-FBB7-7AFA-9703-F1BD23A4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CA3E47E4-5385-F7F2-02C7-BD0533A25C23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EBFCDEC-EE89-95FA-8EEB-DF978B421D2E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208-209</a:t>
            </a:r>
          </a:p>
        </p:txBody>
      </p:sp>
    </p:spTree>
    <p:extLst>
      <p:ext uri="{BB962C8B-B14F-4D97-AF65-F5344CB8AC3E}">
        <p14:creationId xmlns:p14="http://schemas.microsoft.com/office/powerpoint/2010/main" val="316979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1BB5F05-66F7-A3A7-C57D-1415C30462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7445"/>
          <a:stretch/>
        </p:blipFill>
        <p:spPr>
          <a:xfrm>
            <a:off x="2642996" y="214762"/>
            <a:ext cx="9335309" cy="161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E7C4C9A-CA54-48E0-2095-58469F081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2996" y="2192696"/>
            <a:ext cx="8946655" cy="31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חמישית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86604" y="2212511"/>
            <a:ext cx="1129346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היקפים ושטחים של צורות גיאומטריות בהקשר אורייני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1BB5F05-66F7-A3A7-C57D-1415C30462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60331"/>
          <a:stretch/>
        </p:blipFill>
        <p:spPr>
          <a:xfrm>
            <a:off x="2642996" y="214762"/>
            <a:ext cx="9335309" cy="121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87E1806-F602-D59A-CC28-BC088D90BD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1832" t="65300" b="23146"/>
          <a:stretch/>
        </p:blipFill>
        <p:spPr>
          <a:xfrm>
            <a:off x="9348716" y="1639955"/>
            <a:ext cx="2629589" cy="354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97D6E98-DA92-1923-0BE6-72AA576DEF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9557"/>
          <a:stretch/>
        </p:blipFill>
        <p:spPr>
          <a:xfrm>
            <a:off x="2533813" y="2408678"/>
            <a:ext cx="9000000" cy="1227264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01639E9A-0127-73C7-584E-0C433853662D}"/>
              </a:ext>
            </a:extLst>
          </p:cNvPr>
          <p:cNvSpPr/>
          <p:nvPr/>
        </p:nvSpPr>
        <p:spPr>
          <a:xfrm>
            <a:off x="3944203" y="3098042"/>
            <a:ext cx="1337481" cy="53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1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1BB5F05-66F7-A3A7-C57D-1415C30462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60331"/>
          <a:stretch/>
        </p:blipFill>
        <p:spPr>
          <a:xfrm>
            <a:off x="2642996" y="214762"/>
            <a:ext cx="9335309" cy="121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01639E9A-0127-73C7-584E-0C433853662D}"/>
              </a:ext>
            </a:extLst>
          </p:cNvPr>
          <p:cNvSpPr/>
          <p:nvPr/>
        </p:nvSpPr>
        <p:spPr>
          <a:xfrm>
            <a:off x="3944203" y="3098042"/>
            <a:ext cx="1337481" cy="53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2AECC839-79DB-29F6-9A5F-38D0F26826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9435" t="73479" b="153"/>
          <a:stretch/>
        </p:blipFill>
        <p:spPr>
          <a:xfrm>
            <a:off x="5390866" y="1639955"/>
            <a:ext cx="6587439" cy="80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BCD667B-9170-F303-D904-281F1E4E24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8257" t="30445" b="6249"/>
          <a:stretch/>
        </p:blipFill>
        <p:spPr>
          <a:xfrm>
            <a:off x="5090615" y="3057104"/>
            <a:ext cx="6456846" cy="255212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BF06221F-B2FC-79B0-19B5-8545EACA9C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5621" r="67782" b="30451"/>
          <a:stretch/>
        </p:blipFill>
        <p:spPr>
          <a:xfrm>
            <a:off x="1563222" y="2916728"/>
            <a:ext cx="2899596" cy="177090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79C7AEE-8711-98BC-5DF4-FEB620914F9F}"/>
              </a:ext>
            </a:extLst>
          </p:cNvPr>
          <p:cNvSpPr/>
          <p:nvPr/>
        </p:nvSpPr>
        <p:spPr>
          <a:xfrm>
            <a:off x="4790364" y="2879678"/>
            <a:ext cx="600502" cy="123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חמישית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3316406" y="3007460"/>
            <a:ext cx="820849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he-IL" dirty="0"/>
              <a:t>היקף ושטח של צורות גיאומטריות – הגדלה/הקטנה של ממדי הצורה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3AD76769-470A-B5B0-36A6-26A8FDE0499B}"/>
              </a:ext>
            </a:extLst>
          </p:cNvPr>
          <p:cNvSpPr txBox="1">
            <a:spLocks/>
          </p:cNvSpPr>
          <p:nvPr/>
        </p:nvSpPr>
        <p:spPr>
          <a:xfrm>
            <a:off x="286604" y="2212511"/>
            <a:ext cx="1129346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היקפים ושטחים של צורות גיאומטריות בהקשר אורייני</a:t>
            </a:r>
          </a:p>
        </p:txBody>
      </p:sp>
    </p:spTree>
    <p:extLst>
      <p:ext uri="{BB962C8B-B14F-4D97-AF65-F5344CB8AC3E}">
        <p14:creationId xmlns:p14="http://schemas.microsoft.com/office/powerpoint/2010/main" val="94462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3" name="תמונה 2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F1095780-43A3-196F-0F24-42D4187C5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3354835E-FBB7-7AFA-9703-F1BD23A4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CA3E47E4-5385-F7F2-02C7-BD0533A25C23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EBFCDEC-EE89-95FA-8EEB-DF978B421D2E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217-218</a:t>
            </a:r>
          </a:p>
        </p:txBody>
      </p:sp>
    </p:spTree>
    <p:extLst>
      <p:ext uri="{BB962C8B-B14F-4D97-AF65-F5344CB8AC3E}">
        <p14:creationId xmlns:p14="http://schemas.microsoft.com/office/powerpoint/2010/main" val="3874657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D9BA02E-4A0F-ED2B-C9C8-D2191A466D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7748"/>
          <a:stretch/>
        </p:blipFill>
        <p:spPr>
          <a:xfrm>
            <a:off x="2507765" y="274134"/>
            <a:ext cx="9441998" cy="185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95265D2-750B-4A6D-3B54-922AC8CC6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7849" y="2542857"/>
            <a:ext cx="8641829" cy="14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D9BA02E-4A0F-ED2B-C9C8-D2191A466D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6832"/>
          <a:stretch/>
        </p:blipFill>
        <p:spPr>
          <a:xfrm>
            <a:off x="2507765" y="274135"/>
            <a:ext cx="9441998" cy="188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4F3409A5-59CF-C38D-664B-5D418ECBA857}"/>
              </a:ext>
            </a:extLst>
          </p:cNvPr>
          <p:cNvSpPr/>
          <p:nvPr/>
        </p:nvSpPr>
        <p:spPr>
          <a:xfrm>
            <a:off x="7192369" y="1774209"/>
            <a:ext cx="4716450" cy="38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B0D0EB5-557D-58BA-0670-97C3895B2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8974" y="2286183"/>
            <a:ext cx="6599492" cy="339701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69FEFCC-AE4A-D782-ACF0-273DAAA711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8974" y="5745963"/>
            <a:ext cx="6477562" cy="115189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3113FEE-E5E0-4783-64BD-78FA206010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5488" t="63514" b="23547"/>
          <a:stretch/>
        </p:blipFill>
        <p:spPr>
          <a:xfrm>
            <a:off x="9635320" y="1770798"/>
            <a:ext cx="2314443" cy="38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9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D9BA02E-4A0F-ED2B-C9C8-D2191A466D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6832"/>
          <a:stretch/>
        </p:blipFill>
        <p:spPr>
          <a:xfrm>
            <a:off x="2507765" y="274135"/>
            <a:ext cx="9441998" cy="188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4F3409A5-59CF-C38D-664B-5D418ECBA857}"/>
              </a:ext>
            </a:extLst>
          </p:cNvPr>
          <p:cNvSpPr/>
          <p:nvPr/>
        </p:nvSpPr>
        <p:spPr>
          <a:xfrm>
            <a:off x="7192369" y="1774209"/>
            <a:ext cx="4716450" cy="38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13113FEE-E5E0-4783-64BD-78FA206010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006" t="76452" r="1" b="-2171"/>
          <a:stretch/>
        </p:blipFill>
        <p:spPr>
          <a:xfrm>
            <a:off x="4585648" y="2283062"/>
            <a:ext cx="7364115" cy="76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D2707D9-D85C-9626-3204-F07E5285E3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5949" y="3201347"/>
            <a:ext cx="7392041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חמישית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3316406" y="3007460"/>
            <a:ext cx="820849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he-IL" dirty="0"/>
              <a:t>היקף ושטח של צורות גיאומטריות – השוואה ו/או קבלת החלטות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3AD76769-470A-B5B0-36A6-26A8FDE0499B}"/>
              </a:ext>
            </a:extLst>
          </p:cNvPr>
          <p:cNvSpPr txBox="1">
            <a:spLocks/>
          </p:cNvSpPr>
          <p:nvPr/>
        </p:nvSpPr>
        <p:spPr>
          <a:xfrm>
            <a:off x="286604" y="2212511"/>
            <a:ext cx="1129346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היקפים ושטחים של צורות גיאומטריות בהקשר אורייני</a:t>
            </a:r>
          </a:p>
        </p:txBody>
      </p:sp>
    </p:spTree>
    <p:extLst>
      <p:ext uri="{BB962C8B-B14F-4D97-AF65-F5344CB8AC3E}">
        <p14:creationId xmlns:p14="http://schemas.microsoft.com/office/powerpoint/2010/main" val="3062693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3" name="תמונה 2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F1095780-43A3-196F-0F24-42D4187C5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3354835E-FBB7-7AFA-9703-F1BD23A4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CA3E47E4-5385-F7F2-02C7-BD0533A25C23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EBFCDEC-EE89-95FA-8EEB-DF978B421D2E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221-222</a:t>
            </a:r>
          </a:p>
        </p:txBody>
      </p:sp>
    </p:spTree>
    <p:extLst>
      <p:ext uri="{BB962C8B-B14F-4D97-AF65-F5344CB8AC3E}">
        <p14:creationId xmlns:p14="http://schemas.microsoft.com/office/powerpoint/2010/main" val="2547542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7C51C74-A46C-0393-FDF3-A8F22699D2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9662" b="46146"/>
          <a:stretch/>
        </p:blipFill>
        <p:spPr>
          <a:xfrm>
            <a:off x="4585648" y="148037"/>
            <a:ext cx="7469140" cy="262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98B085E-19A9-F00E-D5D4-0498DAEE1F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86968" b="17326"/>
          <a:stretch/>
        </p:blipFill>
        <p:spPr>
          <a:xfrm>
            <a:off x="1846707" y="757544"/>
            <a:ext cx="1211642" cy="402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364ECED-935A-C768-FC18-04E526D8EB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3144"/>
          <a:stretch/>
        </p:blipFill>
        <p:spPr>
          <a:xfrm>
            <a:off x="5005230" y="3236106"/>
            <a:ext cx="6629975" cy="19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משימת פתיחה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201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77" y="1831813"/>
            <a:ext cx="1409894" cy="1597187"/>
          </a:xfrm>
          <a:prstGeom prst="rect">
            <a:avLst/>
          </a:prstGeom>
        </p:spPr>
      </p:pic>
      <p:pic>
        <p:nvPicPr>
          <p:cNvPr id="3" name="תמונה 2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F1095780-43A3-196F-0F24-42D4187C5C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3354835E-FBB7-7AFA-9703-F1BD23A4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8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7C51C74-A46C-0393-FDF3-A8F22699D2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9662" t="-1" b="53714"/>
          <a:stretch/>
        </p:blipFill>
        <p:spPr>
          <a:xfrm>
            <a:off x="4585648" y="148037"/>
            <a:ext cx="7469140" cy="225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98B085E-19A9-F00E-D5D4-0498DAEE1F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86968" b="17326"/>
          <a:stretch/>
        </p:blipFill>
        <p:spPr>
          <a:xfrm>
            <a:off x="1846707" y="754178"/>
            <a:ext cx="1211642" cy="402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0E82C3F-E2CB-D1A6-9F5B-C078A52EE1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7535" t="54059" b="38374"/>
          <a:stretch/>
        </p:blipFill>
        <p:spPr>
          <a:xfrm>
            <a:off x="8106770" y="2552501"/>
            <a:ext cx="3948018" cy="36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D40E2BF-E80C-C3FD-2C44-27E8015A0F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856" b="1424"/>
          <a:stretch/>
        </p:blipFill>
        <p:spPr>
          <a:xfrm>
            <a:off x="5005230" y="3237555"/>
            <a:ext cx="6629975" cy="139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7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98B085E-19A9-F00E-D5D4-0498DAEE1F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86968" b="17326"/>
          <a:stretch/>
        </p:blipFill>
        <p:spPr>
          <a:xfrm>
            <a:off x="1651487" y="754178"/>
            <a:ext cx="1211642" cy="402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0E82C3F-E2CB-D1A6-9F5B-C078A52EE1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7535" t="61619" b="30534"/>
          <a:stretch/>
        </p:blipFill>
        <p:spPr>
          <a:xfrm>
            <a:off x="8147714" y="255156"/>
            <a:ext cx="3948018" cy="38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D804CFE-18DC-B15E-903A-76BBCA370A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2697"/>
          <a:stretch/>
        </p:blipFill>
        <p:spPr>
          <a:xfrm>
            <a:off x="3058349" y="884627"/>
            <a:ext cx="8588484" cy="277297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BD2168D-6653-A134-9443-2F736515AC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7303"/>
          <a:stretch/>
        </p:blipFill>
        <p:spPr>
          <a:xfrm>
            <a:off x="3058349" y="3657601"/>
            <a:ext cx="8588484" cy="20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7C51C74-A46C-0393-FDF3-A8F22699D2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9662" t="-1" b="53714"/>
          <a:stretch/>
        </p:blipFill>
        <p:spPr>
          <a:xfrm>
            <a:off x="4585648" y="148037"/>
            <a:ext cx="7469140" cy="225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98B085E-19A9-F00E-D5D4-0498DAEE1F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86968" b="17326"/>
          <a:stretch/>
        </p:blipFill>
        <p:spPr>
          <a:xfrm>
            <a:off x="1846707" y="754178"/>
            <a:ext cx="1211642" cy="402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0E82C3F-E2CB-D1A6-9F5B-C078A52EE1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2616" t="69746" b="6907"/>
          <a:stretch/>
        </p:blipFill>
        <p:spPr>
          <a:xfrm>
            <a:off x="3930555" y="2538483"/>
            <a:ext cx="8124233" cy="113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5700AFD-9164-677F-4140-997C9F902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5768" y="4040889"/>
            <a:ext cx="8695173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7C51C74-A46C-0393-FDF3-A8F22699D2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9662" t="-1" b="53714"/>
          <a:stretch/>
        </p:blipFill>
        <p:spPr>
          <a:xfrm>
            <a:off x="4585648" y="148037"/>
            <a:ext cx="7469140" cy="225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98B085E-19A9-F00E-D5D4-0498DAEE1F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86968" b="17326"/>
          <a:stretch/>
        </p:blipFill>
        <p:spPr>
          <a:xfrm>
            <a:off x="1324947" y="754178"/>
            <a:ext cx="1211642" cy="402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0E82C3F-E2CB-D1A6-9F5B-C078A52EE1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8287" t="92448" b="-599"/>
          <a:stretch/>
        </p:blipFill>
        <p:spPr>
          <a:xfrm>
            <a:off x="7246961" y="2618642"/>
            <a:ext cx="4807827" cy="39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43F851D-3A5D-FC61-F545-5668AA11A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098" y="3390662"/>
            <a:ext cx="860372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B8425788-1BC1-AB05-907A-C38AA76D1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381" b="67111"/>
          <a:stretch/>
        </p:blipFill>
        <p:spPr>
          <a:xfrm>
            <a:off x="5936776" y="196877"/>
            <a:ext cx="5911972" cy="165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0A81BCA1-CA30-1F9B-ABE6-2591AD8E44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1548" b="50113"/>
          <a:stretch/>
        </p:blipFill>
        <p:spPr>
          <a:xfrm>
            <a:off x="1741594" y="874326"/>
            <a:ext cx="3689263" cy="251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D287047D-0068-877E-09DF-C90A31B082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8592" y="3729967"/>
            <a:ext cx="7605419" cy="297206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74FE9709-B078-37E9-6EA3-794C40CA4A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381" t="34815" b="57914"/>
          <a:stretch/>
        </p:blipFill>
        <p:spPr>
          <a:xfrm>
            <a:off x="5936776" y="4496945"/>
            <a:ext cx="5911972" cy="36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B9B02C95-F45A-9691-DF59-2EAD5D8F89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5959" y="5202686"/>
            <a:ext cx="4298052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B8425788-1BC1-AB05-907A-C38AA76D1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381" t="-1" b="73605"/>
          <a:stretch/>
        </p:blipFill>
        <p:spPr>
          <a:xfrm>
            <a:off x="5936776" y="196877"/>
            <a:ext cx="5911972" cy="133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0A81BCA1-CA30-1F9B-ABE6-2591AD8E44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1548" b="50113"/>
          <a:stretch/>
        </p:blipFill>
        <p:spPr>
          <a:xfrm>
            <a:off x="1741594" y="874326"/>
            <a:ext cx="3689263" cy="251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FCB63DF-AC2E-6467-80CE-5FCCDE01FC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381" t="41190" b="42849"/>
          <a:stretch/>
        </p:blipFill>
        <p:spPr>
          <a:xfrm>
            <a:off x="5936775" y="2606187"/>
            <a:ext cx="5911972" cy="805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5098CDB-C3DA-D429-9B85-C768360A35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3216"/>
          <a:stretch/>
        </p:blipFill>
        <p:spPr>
          <a:xfrm>
            <a:off x="3237525" y="3849909"/>
            <a:ext cx="8146486" cy="97133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8549088-509E-6804-02F0-6B78B7E483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381" t="57180" b="35583"/>
          <a:stretch/>
        </p:blipFill>
        <p:spPr>
          <a:xfrm>
            <a:off x="5936775" y="5340900"/>
            <a:ext cx="5911972" cy="36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C079E42-C837-3813-05D3-C2366EB8F4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5711" t="75555" b="-1338"/>
          <a:stretch/>
        </p:blipFill>
        <p:spPr>
          <a:xfrm>
            <a:off x="4517409" y="6062602"/>
            <a:ext cx="6866602" cy="3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B8425788-1BC1-AB05-907A-C38AA76D1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381" t="-1" b="73605"/>
          <a:stretch/>
        </p:blipFill>
        <p:spPr>
          <a:xfrm>
            <a:off x="5936776" y="196877"/>
            <a:ext cx="5911972" cy="133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0A81BCA1-CA30-1F9B-ABE6-2591AD8E44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1548" b="50113"/>
          <a:stretch/>
        </p:blipFill>
        <p:spPr>
          <a:xfrm>
            <a:off x="1741594" y="874326"/>
            <a:ext cx="3689263" cy="251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FCB63DF-AC2E-6467-80CE-5FCCDE01FC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175" t="64194" b="29703"/>
          <a:stretch/>
        </p:blipFill>
        <p:spPr>
          <a:xfrm>
            <a:off x="5053536" y="3494330"/>
            <a:ext cx="6795212" cy="30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8B0A07D-BE32-CEEE-CB6D-87469F27A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762" t="49154" r="82268" b="954"/>
          <a:stretch/>
        </p:blipFill>
        <p:spPr>
          <a:xfrm>
            <a:off x="1726861" y="3526786"/>
            <a:ext cx="1774341" cy="251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08489FD-B7A2-C1EA-F209-CA1F4CF788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4075" y="4257975"/>
            <a:ext cx="7193903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B8425788-1BC1-AB05-907A-C38AA76D1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381" t="-1" b="73605"/>
          <a:stretch/>
        </p:blipFill>
        <p:spPr>
          <a:xfrm>
            <a:off x="5936776" y="196877"/>
            <a:ext cx="5911972" cy="133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0A81BCA1-CA30-1F9B-ABE6-2591AD8E44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1548" b="50113"/>
          <a:stretch/>
        </p:blipFill>
        <p:spPr>
          <a:xfrm>
            <a:off x="1741594" y="874326"/>
            <a:ext cx="3689263" cy="251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FCB63DF-AC2E-6467-80CE-5FCCDE01FC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8339" t="71217" r="-1" b="13360"/>
          <a:stretch/>
        </p:blipFill>
        <p:spPr>
          <a:xfrm>
            <a:off x="6892119" y="1743741"/>
            <a:ext cx="4956629" cy="77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8B0A07D-BE32-CEEE-CB6D-87469F27A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762" t="49154" r="82268" b="954"/>
          <a:stretch/>
        </p:blipFill>
        <p:spPr>
          <a:xfrm>
            <a:off x="1726861" y="3526786"/>
            <a:ext cx="1774341" cy="251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0ABBB3E-764F-EB20-BC96-4D7E31FD7C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6225" y="3666676"/>
            <a:ext cx="8420830" cy="24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חמישית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31436" y="2931463"/>
            <a:ext cx="1129346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היקף ושטח בחיי היום יום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3799A0A1-9084-8B2B-70E6-A8BCAC4A5939}"/>
              </a:ext>
            </a:extLst>
          </p:cNvPr>
          <p:cNvSpPr txBox="1">
            <a:spLocks/>
          </p:cNvSpPr>
          <p:nvPr/>
        </p:nvSpPr>
        <p:spPr>
          <a:xfrm>
            <a:off x="286604" y="2212511"/>
            <a:ext cx="1129346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היקפים ושטחים של צורות גיאומטריות בהקשר אורייני</a:t>
            </a:r>
          </a:p>
        </p:txBody>
      </p:sp>
    </p:spTree>
    <p:extLst>
      <p:ext uri="{BB962C8B-B14F-4D97-AF65-F5344CB8AC3E}">
        <p14:creationId xmlns:p14="http://schemas.microsoft.com/office/powerpoint/2010/main" val="407979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3" name="תמונה 2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F1095780-43A3-196F-0F24-42D4187C5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3354835E-FBB7-7AFA-9703-F1BD23A4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CA3E47E4-5385-F7F2-02C7-BD0533A25C23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EBFCDEC-EE89-95FA-8EEB-DF978B421D2E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201-202</a:t>
            </a:r>
          </a:p>
        </p:txBody>
      </p:sp>
    </p:spTree>
    <p:extLst>
      <p:ext uri="{BB962C8B-B14F-4D97-AF65-F5344CB8AC3E}">
        <p14:creationId xmlns:p14="http://schemas.microsoft.com/office/powerpoint/2010/main" val="235537041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48586</TotalTime>
  <Words>290</Words>
  <Application>Microsoft Office PowerPoint</Application>
  <PresentationFormat>מסך רחב</PresentationFormat>
  <Paragraphs>98</Paragraphs>
  <Slides>33</Slides>
  <Notes>33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586</cp:revision>
  <dcterms:created xsi:type="dcterms:W3CDTF">2023-03-16T18:50:14Z</dcterms:created>
  <dcterms:modified xsi:type="dcterms:W3CDTF">2024-01-19T17:28:55Z</dcterms:modified>
</cp:coreProperties>
</file>