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648" r:id="rId1"/>
  </p:sldMasterIdLst>
  <p:notesMasterIdLst>
    <p:notesMasterId r:id="rId34"/>
  </p:notesMasterIdLst>
  <p:sldIdLst>
    <p:sldId id="261" r:id="rId2"/>
    <p:sldId id="359" r:id="rId3"/>
    <p:sldId id="257" r:id="rId4"/>
    <p:sldId id="360" r:id="rId5"/>
    <p:sldId id="361" r:id="rId6"/>
    <p:sldId id="364" r:id="rId7"/>
    <p:sldId id="363" r:id="rId8"/>
    <p:sldId id="365" r:id="rId9"/>
    <p:sldId id="366" r:id="rId10"/>
    <p:sldId id="367" r:id="rId11"/>
    <p:sldId id="368" r:id="rId12"/>
    <p:sldId id="369" r:id="rId13"/>
    <p:sldId id="370" r:id="rId14"/>
    <p:sldId id="371" r:id="rId15"/>
    <p:sldId id="372" r:id="rId16"/>
    <p:sldId id="373" r:id="rId17"/>
    <p:sldId id="374" r:id="rId18"/>
    <p:sldId id="375" r:id="rId19"/>
    <p:sldId id="376" r:id="rId20"/>
    <p:sldId id="377" r:id="rId21"/>
    <p:sldId id="378" r:id="rId22"/>
    <p:sldId id="379" r:id="rId23"/>
    <p:sldId id="380" r:id="rId24"/>
    <p:sldId id="381" r:id="rId25"/>
    <p:sldId id="382" r:id="rId26"/>
    <p:sldId id="383" r:id="rId27"/>
    <p:sldId id="384" r:id="rId28"/>
    <p:sldId id="385" r:id="rId29"/>
    <p:sldId id="386" r:id="rId30"/>
    <p:sldId id="387" r:id="rId31"/>
    <p:sldId id="388" r:id="rId32"/>
    <p:sldId id="389" r:id="rId33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7F08"/>
    <a:srgbClr val="F5F5F6"/>
    <a:srgbClr val="9C4226"/>
    <a:srgbClr val="701B3A"/>
    <a:srgbClr val="953693"/>
    <a:srgbClr val="007336"/>
    <a:srgbClr val="7C5096"/>
    <a:srgbClr val="C32B36"/>
    <a:srgbClr val="39AA41"/>
    <a:srgbClr val="D52E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סגנון ביניים 4 - הדגשה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סגנון ביניים 2 - הדגשה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505E3EF-67EA-436B-97B2-0124C06EBD24}" styleName="סגנון ביניים 4 - הדגשה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סגנון ביניים 4 - הדגשה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סגנון ביניים 4 - הדגשה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059" autoAdjust="0"/>
    <p:restoredTop sz="93362" autoAdjust="0"/>
  </p:normalViewPr>
  <p:slideViewPr>
    <p:cSldViewPr snapToGrid="0">
      <p:cViewPr>
        <p:scale>
          <a:sx n="56" d="100"/>
          <a:sy n="56" d="100"/>
        </p:scale>
        <p:origin x="346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fld id="{747F07EA-0942-4464-B1D7-D7CDD732BD60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fld id="{0CAE58E4-E829-4046-A3B8-8AF34F0A3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737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5155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1044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1993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0663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9967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0388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7274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8323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124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9222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589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505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0867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3194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3840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1708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9858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410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1754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5939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2886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970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3079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8690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41407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0519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9174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5026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5717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8753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8459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818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BCF8E81-96AC-EF2F-00D7-3BF3CBAFB7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2592334C-7F2C-96AC-7186-7C1640E2D6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DE7BADD7-A9D3-444E-F001-6C8191891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EC10A-B35D-4039-BFA4-0E75FBA1DBB9}" type="datetime1">
              <a:rPr lang="en-US" smtClean="0"/>
              <a:t>1/18/2024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5200018-1383-12E5-FA6B-7F581AC8E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DDDB5FEF-FA34-E72F-10BD-1A52F1032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392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C21102F-DC1F-2029-F7DD-0A285646C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28A20901-A58A-65AC-E8AF-22717062A3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F6DE823-9904-632C-1BF5-DC3BE7968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80E30-5DB9-4FBE-B0BE-A2FD8E55BF04}" type="datetime1">
              <a:rPr lang="en-US" smtClean="0"/>
              <a:t>1/18/2024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A67F163-236E-D02D-0881-9865099D3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5BC074CB-E53E-9CCD-CB18-93D049566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972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BE10F5DD-B803-C64C-FC67-7965035FA5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CB0C75EC-819B-08F3-FBC8-FD38409A2C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DF6426D-366C-E67E-5D2F-9CECB378F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2E0F9-5536-41C8-9545-5D566DC0FF0C}" type="datetime1">
              <a:rPr lang="en-US" smtClean="0"/>
              <a:t>1/18/2024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EFFE34FB-E320-92C8-99B8-83C2F59DA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20627705-EF5E-9B54-6C85-575B0EDCC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527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33592E0-955E-FFAF-D6BD-76AB2594D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7B913D9E-D420-C1C1-6E5D-8A9B70A81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450577C-FC9E-071A-9946-5203BC0D5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B4B1B-ADBF-48A6-8B46-30341B951EF3}" type="datetime1">
              <a:rPr lang="en-US" smtClean="0"/>
              <a:t>1/18/2024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5EB500C-BDC6-5B43-69F8-442FE4FF8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084B5EEC-8F05-4563-A696-02C61FC1A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244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2094800-6D07-6631-35FC-6B9F54527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FA708301-EA31-6BA9-EF36-5CEC8641D8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34C6CBAF-7391-FD0E-5FE4-E2D8FC212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CF5DC-589B-43DA-BAE3-B81C43EAA5F1}" type="datetime1">
              <a:rPr lang="en-US" smtClean="0"/>
              <a:t>1/18/2024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5C224B8A-EB1D-B174-478D-75D04FCE7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2AE9CA8C-1106-4F3D-CDEB-BA4310EA3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342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96189BA-B908-9E3F-9C76-CBEFB5C2C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F93D73D0-590F-E036-D1F2-3E4557A20C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8705FE94-8D25-62C2-6C92-0BC3325358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AB14E794-43E1-ECF0-9845-865EE9AFA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60A45-7D90-449C-9CFB-02768CD7CC09}" type="datetime1">
              <a:rPr lang="en-US" smtClean="0"/>
              <a:t>1/18/2024</a:t>
            </a:fld>
            <a:endParaRPr lang="en-US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31ED9D87-E67D-96E3-ADEA-BB0FD0761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7E6A7ED3-AAB7-8C6B-D03D-7213208FD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210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7A22A04-F20D-C67C-BF9C-238C7B95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23325D14-1441-36CE-CDD3-3A28C94CC2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864CF4B4-5E2E-9D36-DECC-C23954AAE9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F16C3357-B3F6-7383-B018-1037178B1B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B772EB2E-7407-6DE2-03CF-34AFA71831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43200CF2-E855-7D65-7594-449110213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C4A9B-29D4-4E0B-B0B1-1FDC8F5C68EC}" type="datetime1">
              <a:rPr lang="en-US" smtClean="0"/>
              <a:t>1/18/2024</a:t>
            </a:fld>
            <a:endParaRPr lang="en-US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EDDA5412-78C9-022D-0DAA-6E5A503D7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7AD893EA-BD50-B6CF-9824-D565A4A17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912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59498D5-34B6-8427-A683-7776E7218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C55B19B1-545C-3D49-85D9-1EAF29DAC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1256-9E7D-46B7-A4EB-C71480790B2A}" type="datetime1">
              <a:rPr lang="en-US" smtClean="0"/>
              <a:t>1/18/2024</a:t>
            </a:fld>
            <a:endParaRPr lang="en-US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13B60E62-3E62-B9C3-E1C8-EB8BE2529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E629FA44-DBA4-C0B6-035E-20D13A1E4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859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4259313D-B619-FB6D-A537-714B3CA50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7FE8A-132C-45B5-B3C4-E206032440C6}" type="datetime1">
              <a:rPr lang="en-US" smtClean="0"/>
              <a:t>1/18/2024</a:t>
            </a:fld>
            <a:endParaRPr lang="en-US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9AEE335C-37DE-62F5-02C7-D3B102E52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253EEC16-FBCF-BCC0-2E0D-CABE08DF3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886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C5431FB-9EA4-9ADE-C81B-38DBBE459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BFA76079-9D90-4DF5-891A-7B39F1B3E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DDBE2A9F-274C-B6AD-E5B7-A96B225CD5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999D9580-8BAF-5A8A-05D6-4FEB6086C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AD5D7-BF42-4DDF-8FBB-8C51A6A7C6DC}" type="datetime1">
              <a:rPr lang="en-US" smtClean="0"/>
              <a:t>1/18/2024</a:t>
            </a:fld>
            <a:endParaRPr lang="en-US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29D09740-9E53-A3A4-FBA8-DFA926DBC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25016544-EA9E-E68F-01F9-54E7BC823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762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47AB899-8D5F-1172-277F-AD8968726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67767A31-E506-CC44-7FCF-C5AF88A2A8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358B4960-90AF-1D43-4CFA-71AAE8C5BA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DDE7FB02-E3BB-FBD8-C7CC-FB2E7A1E3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865A4-EDB7-4FD3-9FB8-993DAFF4CE8A}" type="datetime1">
              <a:rPr lang="en-US" smtClean="0"/>
              <a:t>1/18/2024</a:t>
            </a:fld>
            <a:endParaRPr lang="en-US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114CF4AD-0323-1000-2B65-43DC1F95B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311C51AD-25A4-748E-4EA2-CC048B124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953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09F9E100-8813-4C72-2943-8A1C68B37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74B41EE5-0A6B-6E5D-B4CE-4A13BFE672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53B2069-07B0-D251-BE61-9C7842445D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9BBE5-A552-461B-84C5-868331EA7E17}" type="datetime1">
              <a:rPr lang="en-US" smtClean="0"/>
              <a:t>1/18/2024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5C592C64-9EB0-9836-4BD7-BBF17DD36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8774F4E8-2BD3-7F6B-8EF2-F69DE6B85F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630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12.pn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8.wdp"/><Relationship Id="rId5" Type="http://schemas.openxmlformats.org/officeDocument/2006/relationships/image" Target="../media/image13.pn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8.wdp"/><Relationship Id="rId5" Type="http://schemas.openxmlformats.org/officeDocument/2006/relationships/image" Target="../media/image13.pn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0.wdp"/><Relationship Id="rId5" Type="http://schemas.openxmlformats.org/officeDocument/2006/relationships/image" Target="../media/image15.pn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1.wdp"/><Relationship Id="rId5" Type="http://schemas.openxmlformats.org/officeDocument/2006/relationships/image" Target="../media/image16.png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2.wdp"/><Relationship Id="rId5" Type="http://schemas.openxmlformats.org/officeDocument/2006/relationships/image" Target="../media/image17.png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3.wdp"/><Relationship Id="rId5" Type="http://schemas.openxmlformats.org/officeDocument/2006/relationships/image" Target="../media/image18.pn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4.wdp"/><Relationship Id="rId5" Type="http://schemas.openxmlformats.org/officeDocument/2006/relationships/image" Target="../media/image19.png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16.wdp"/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5.wdp"/><Relationship Id="rId5" Type="http://schemas.openxmlformats.org/officeDocument/2006/relationships/image" Target="../media/image20.png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7.wdp"/><Relationship Id="rId5" Type="http://schemas.openxmlformats.org/officeDocument/2006/relationships/image" Target="../media/image22.png"/><Relationship Id="rId4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8.wdp"/><Relationship Id="rId5" Type="http://schemas.openxmlformats.org/officeDocument/2006/relationships/image" Target="../media/image23.png"/><Relationship Id="rId4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9.wdp"/><Relationship Id="rId5" Type="http://schemas.openxmlformats.org/officeDocument/2006/relationships/image" Target="../media/image24.png"/><Relationship Id="rId4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9.wdp"/><Relationship Id="rId5" Type="http://schemas.openxmlformats.org/officeDocument/2006/relationships/image" Target="../media/image24.png"/><Relationship Id="rId4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0.wdp"/><Relationship Id="rId5" Type="http://schemas.openxmlformats.org/officeDocument/2006/relationships/image" Target="../media/image25.png"/><Relationship Id="rId4" Type="http://schemas.openxmlformats.org/officeDocument/2006/relationships/image" Target="../media/image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1.wdp"/><Relationship Id="rId5" Type="http://schemas.openxmlformats.org/officeDocument/2006/relationships/image" Target="../media/image26.png"/><Relationship Id="rId4" Type="http://schemas.openxmlformats.org/officeDocument/2006/relationships/image" Target="../media/image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2.wdp"/><Relationship Id="rId5" Type="http://schemas.openxmlformats.org/officeDocument/2006/relationships/image" Target="../media/image27.png"/><Relationship Id="rId4" Type="http://schemas.openxmlformats.org/officeDocument/2006/relationships/image" Target="../media/image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hdphoto" Target="../media/hdphoto24.wdp"/><Relationship Id="rId3" Type="http://schemas.openxmlformats.org/officeDocument/2006/relationships/image" Target="../media/image1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3.wdp"/><Relationship Id="rId5" Type="http://schemas.openxmlformats.org/officeDocument/2006/relationships/image" Target="../media/image28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9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10.pn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11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>
            <a:extLst>
              <a:ext uri="{FF2B5EF4-FFF2-40B4-BE49-F238E27FC236}">
                <a16:creationId xmlns:a16="http://schemas.microsoft.com/office/drawing/2014/main" id="{6152B443-17AD-38BC-72B3-A78171998E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12" y="97123"/>
            <a:ext cx="4006575" cy="1148653"/>
          </a:xfrm>
          <a:prstGeom prst="rect">
            <a:avLst/>
          </a:prstGeom>
        </p:spPr>
      </p:pic>
      <p:sp>
        <p:nvSpPr>
          <p:cNvPr id="7" name="כותרת משנה 2">
            <a:extLst>
              <a:ext uri="{FF2B5EF4-FFF2-40B4-BE49-F238E27FC236}">
                <a16:creationId xmlns:a16="http://schemas.microsoft.com/office/drawing/2014/main" id="{A301636A-DA55-45CC-01EB-583E85C7F23F}"/>
              </a:ext>
            </a:extLst>
          </p:cNvPr>
          <p:cNvSpPr txBox="1">
            <a:spLocks/>
          </p:cNvSpPr>
          <p:nvPr/>
        </p:nvSpPr>
        <p:spPr>
          <a:xfrm>
            <a:off x="691442" y="1482725"/>
            <a:ext cx="10809114" cy="2279327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6000" b="1" dirty="0">
                <a:solidFill>
                  <a:srgbClr val="9536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אשכול ב'- </a:t>
            </a:r>
          </a:p>
          <a:p>
            <a:r>
              <a:rPr lang="he-IL" sz="6000" b="1" dirty="0">
                <a:solidFill>
                  <a:srgbClr val="9536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התמצאות </a:t>
            </a:r>
          </a:p>
          <a:p>
            <a:r>
              <a:rPr lang="he-IL" sz="6000" b="1" dirty="0">
                <a:solidFill>
                  <a:srgbClr val="9536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במישור ובמרחב</a:t>
            </a: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A165B51A-1BD1-87A7-C42C-AD28415A32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069" y="356070"/>
            <a:ext cx="2651668" cy="34059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תמונה 8" descr="תמונה שמכילה תמונה, צבעים לאומנות, אומנות, צבעוני&#10;&#10;התיאור נוצר באופן אוטומטי">
            <a:extLst>
              <a:ext uri="{FF2B5EF4-FFF2-40B4-BE49-F238E27FC236}">
                <a16:creationId xmlns:a16="http://schemas.microsoft.com/office/drawing/2014/main" id="{BC0D973E-AADD-CC0C-3F61-CD3CC357855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32" b="16815"/>
          <a:stretch/>
        </p:blipFill>
        <p:spPr>
          <a:xfrm>
            <a:off x="0" y="5375275"/>
            <a:ext cx="12192000" cy="1482724"/>
          </a:xfrm>
          <a:prstGeom prst="rect">
            <a:avLst/>
          </a:prstGeom>
        </p:spPr>
      </p:pic>
      <p:sp>
        <p:nvSpPr>
          <p:cNvPr id="11" name="מציין מיקום של כותרת תחתונה 6">
            <a:extLst>
              <a:ext uri="{FF2B5EF4-FFF2-40B4-BE49-F238E27FC236}">
                <a16:creationId xmlns:a16="http://schemas.microsoft.com/office/drawing/2014/main" id="{E65889F1-605D-FE15-7C7D-5A51028C0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5849"/>
            <a:ext cx="1324947" cy="365125"/>
          </a:xfrm>
        </p:spPr>
        <p:txBody>
          <a:bodyPr/>
          <a:lstStyle/>
          <a:p>
            <a:r>
              <a:rPr lang="he-IL" dirty="0"/>
              <a:t>אשכול התמצאות במישור ובמרחב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510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2" name="תמונה 1" descr="תמונה שמכילה תמונה, צבעים לאומנות, אומנות, צבעוני&#10;&#10;התיאור נוצר באופן אוטומטי">
            <a:extLst>
              <a:ext uri="{FF2B5EF4-FFF2-40B4-BE49-F238E27FC236}">
                <a16:creationId xmlns:a16="http://schemas.microsoft.com/office/drawing/2014/main" id="{2204A3E6-F020-0AD0-CB60-3D442E0250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32" b="16815"/>
          <a:stretch/>
        </p:blipFill>
        <p:spPr>
          <a:xfrm rot="5400000">
            <a:off x="-2430162" y="3184340"/>
            <a:ext cx="6096000" cy="1235676"/>
          </a:xfrm>
          <a:prstGeom prst="rect">
            <a:avLst/>
          </a:prstGeom>
        </p:spPr>
      </p:pic>
      <p:sp>
        <p:nvSpPr>
          <p:cNvPr id="4" name="מציין מיקום של כותרת תחתונה 6">
            <a:extLst>
              <a:ext uri="{FF2B5EF4-FFF2-40B4-BE49-F238E27FC236}">
                <a16:creationId xmlns:a16="http://schemas.microsoft.com/office/drawing/2014/main" id="{02510539-A853-17B6-356F-5D3E6740F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5849"/>
            <a:ext cx="1324947" cy="365125"/>
          </a:xfrm>
        </p:spPr>
        <p:txBody>
          <a:bodyPr/>
          <a:lstStyle/>
          <a:p>
            <a:r>
              <a:rPr lang="he-IL" dirty="0"/>
              <a:t>אשכול התמצאות במישור ובמרחב</a:t>
            </a:r>
            <a:endParaRPr lang="en-US" dirty="0"/>
          </a:p>
        </p:txBody>
      </p:sp>
      <p:sp>
        <p:nvSpPr>
          <p:cNvPr id="21" name="מלבן 20">
            <a:extLst>
              <a:ext uri="{FF2B5EF4-FFF2-40B4-BE49-F238E27FC236}">
                <a16:creationId xmlns:a16="http://schemas.microsoft.com/office/drawing/2014/main" id="{73C2C4F1-AD8B-8647-653B-59873184B6DA}"/>
              </a:ext>
            </a:extLst>
          </p:cNvPr>
          <p:cNvSpPr/>
          <p:nvPr/>
        </p:nvSpPr>
        <p:spPr>
          <a:xfrm>
            <a:off x="6376416" y="3096768"/>
            <a:ext cx="5472332" cy="3078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0BB3BE30-AF8C-BDBD-09AC-3BD3F8917A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84968" y="2272948"/>
            <a:ext cx="9182896" cy="2263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60704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2" name="תמונה 1" descr="תמונה שמכילה תמונה, צבעים לאומנות, אומנות, צבעוני&#10;&#10;התיאור נוצר באופן אוטומטי">
            <a:extLst>
              <a:ext uri="{FF2B5EF4-FFF2-40B4-BE49-F238E27FC236}">
                <a16:creationId xmlns:a16="http://schemas.microsoft.com/office/drawing/2014/main" id="{2204A3E6-F020-0AD0-CB60-3D442E0250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32" b="16815"/>
          <a:stretch/>
        </p:blipFill>
        <p:spPr>
          <a:xfrm rot="5400000">
            <a:off x="-2430162" y="3184340"/>
            <a:ext cx="6096000" cy="1235676"/>
          </a:xfrm>
          <a:prstGeom prst="rect">
            <a:avLst/>
          </a:prstGeom>
        </p:spPr>
      </p:pic>
      <p:sp>
        <p:nvSpPr>
          <p:cNvPr id="4" name="מציין מיקום של כותרת תחתונה 6">
            <a:extLst>
              <a:ext uri="{FF2B5EF4-FFF2-40B4-BE49-F238E27FC236}">
                <a16:creationId xmlns:a16="http://schemas.microsoft.com/office/drawing/2014/main" id="{02510539-A853-17B6-356F-5D3E6740F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5849"/>
            <a:ext cx="1324947" cy="365125"/>
          </a:xfrm>
        </p:spPr>
        <p:txBody>
          <a:bodyPr/>
          <a:lstStyle/>
          <a:p>
            <a:r>
              <a:rPr lang="he-IL" dirty="0"/>
              <a:t>אשכול התמצאות במישור ובמרחב</a:t>
            </a:r>
            <a:endParaRPr lang="en-US" dirty="0"/>
          </a:p>
        </p:txBody>
      </p:sp>
      <p:sp>
        <p:nvSpPr>
          <p:cNvPr id="21" name="מלבן 20">
            <a:extLst>
              <a:ext uri="{FF2B5EF4-FFF2-40B4-BE49-F238E27FC236}">
                <a16:creationId xmlns:a16="http://schemas.microsoft.com/office/drawing/2014/main" id="{73C2C4F1-AD8B-8647-653B-59873184B6DA}"/>
              </a:ext>
            </a:extLst>
          </p:cNvPr>
          <p:cNvSpPr/>
          <p:nvPr/>
        </p:nvSpPr>
        <p:spPr>
          <a:xfrm>
            <a:off x="6376416" y="3096768"/>
            <a:ext cx="5472332" cy="3078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C9B343DB-82C5-15D7-2D01-D757B1F9091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42918"/>
          <a:stretch/>
        </p:blipFill>
        <p:spPr>
          <a:xfrm>
            <a:off x="2105036" y="1333318"/>
            <a:ext cx="8542760" cy="2392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8388FD09-2D7E-D3CE-98A7-F6CD15313B8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57082"/>
          <a:stretch/>
        </p:blipFill>
        <p:spPr>
          <a:xfrm>
            <a:off x="2105036" y="4067033"/>
            <a:ext cx="8542760" cy="1798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6382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2" name="תמונה 1" descr="תמונה שמכילה תמונה, צבעים לאומנות, אומנות, צבעוני&#10;&#10;התיאור נוצר באופן אוטומטי">
            <a:extLst>
              <a:ext uri="{FF2B5EF4-FFF2-40B4-BE49-F238E27FC236}">
                <a16:creationId xmlns:a16="http://schemas.microsoft.com/office/drawing/2014/main" id="{2204A3E6-F020-0AD0-CB60-3D442E0250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32" b="16815"/>
          <a:stretch/>
        </p:blipFill>
        <p:spPr>
          <a:xfrm rot="5400000">
            <a:off x="-2430162" y="3184340"/>
            <a:ext cx="6096000" cy="1235676"/>
          </a:xfrm>
          <a:prstGeom prst="rect">
            <a:avLst/>
          </a:prstGeom>
        </p:spPr>
      </p:pic>
      <p:sp>
        <p:nvSpPr>
          <p:cNvPr id="4" name="מציין מיקום של כותרת תחתונה 6">
            <a:extLst>
              <a:ext uri="{FF2B5EF4-FFF2-40B4-BE49-F238E27FC236}">
                <a16:creationId xmlns:a16="http://schemas.microsoft.com/office/drawing/2014/main" id="{02510539-A853-17B6-356F-5D3E6740F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5849"/>
            <a:ext cx="1324947" cy="365125"/>
          </a:xfrm>
        </p:spPr>
        <p:txBody>
          <a:bodyPr/>
          <a:lstStyle/>
          <a:p>
            <a:r>
              <a:rPr lang="he-IL" dirty="0"/>
              <a:t>אשכול התמצאות במישור ובמרחב</a:t>
            </a:r>
            <a:endParaRPr lang="en-US" dirty="0"/>
          </a:p>
        </p:txBody>
      </p:sp>
      <p:sp>
        <p:nvSpPr>
          <p:cNvPr id="21" name="מלבן 20">
            <a:extLst>
              <a:ext uri="{FF2B5EF4-FFF2-40B4-BE49-F238E27FC236}">
                <a16:creationId xmlns:a16="http://schemas.microsoft.com/office/drawing/2014/main" id="{73C2C4F1-AD8B-8647-653B-59873184B6DA}"/>
              </a:ext>
            </a:extLst>
          </p:cNvPr>
          <p:cNvSpPr/>
          <p:nvPr/>
        </p:nvSpPr>
        <p:spPr>
          <a:xfrm>
            <a:off x="6376416" y="3096768"/>
            <a:ext cx="5472332" cy="3078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C9B343DB-82C5-15D7-2D01-D757B1F9091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42918"/>
          <a:stretch/>
        </p:blipFill>
        <p:spPr>
          <a:xfrm>
            <a:off x="2105036" y="754178"/>
            <a:ext cx="8542760" cy="2392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8388FD09-2D7E-D3CE-98A7-F6CD15313B8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60755"/>
          <a:stretch/>
        </p:blipFill>
        <p:spPr>
          <a:xfrm>
            <a:off x="2105036" y="3250692"/>
            <a:ext cx="8542760" cy="1644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E74020A6-CE5A-BD39-A182-71600D7B0AD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3027"/>
          <a:stretch/>
        </p:blipFill>
        <p:spPr>
          <a:xfrm>
            <a:off x="2105036" y="4999603"/>
            <a:ext cx="8542760" cy="15622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158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>
            <a:extLst>
              <a:ext uri="{FF2B5EF4-FFF2-40B4-BE49-F238E27FC236}">
                <a16:creationId xmlns:a16="http://schemas.microsoft.com/office/drawing/2014/main" id="{6152B443-17AD-38BC-72B3-A78171998E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881" y="182077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2B64F95E-9AC0-429F-0C6D-814D60ABAC27}"/>
              </a:ext>
            </a:extLst>
          </p:cNvPr>
          <p:cNvSpPr txBox="1">
            <a:spLocks/>
          </p:cNvSpPr>
          <p:nvPr/>
        </p:nvSpPr>
        <p:spPr>
          <a:xfrm>
            <a:off x="7829377" y="1420125"/>
            <a:ext cx="4362623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נספחים</a:t>
            </a:r>
          </a:p>
        </p:txBody>
      </p:sp>
      <p:sp>
        <p:nvSpPr>
          <p:cNvPr id="6" name="כותרת משנה 2">
            <a:extLst>
              <a:ext uri="{FF2B5EF4-FFF2-40B4-BE49-F238E27FC236}">
                <a16:creationId xmlns:a16="http://schemas.microsoft.com/office/drawing/2014/main" id="{E74CE5C5-0A94-D4A8-5907-D05ECD75636A}"/>
              </a:ext>
            </a:extLst>
          </p:cNvPr>
          <p:cNvSpPr txBox="1">
            <a:spLocks/>
          </p:cNvSpPr>
          <p:nvPr/>
        </p:nvSpPr>
        <p:spPr>
          <a:xfrm>
            <a:off x="6523630" y="2212511"/>
            <a:ext cx="5056438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נספח א'</a:t>
            </a:r>
          </a:p>
        </p:txBody>
      </p:sp>
      <p:pic>
        <p:nvPicPr>
          <p:cNvPr id="2" name="תמונה 1" descr="תמונה שמכילה תמונה, צבעים לאומנות, אומנות, צבעוני&#10;&#10;התיאור נוצר באופן אוטומטי">
            <a:extLst>
              <a:ext uri="{FF2B5EF4-FFF2-40B4-BE49-F238E27FC236}">
                <a16:creationId xmlns:a16="http://schemas.microsoft.com/office/drawing/2014/main" id="{D4F89C36-B908-3881-868B-00594A09E5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32" b="16815"/>
          <a:stretch/>
        </p:blipFill>
        <p:spPr>
          <a:xfrm>
            <a:off x="0" y="5375275"/>
            <a:ext cx="12192000" cy="1482724"/>
          </a:xfrm>
          <a:prstGeom prst="rect">
            <a:avLst/>
          </a:prstGeom>
        </p:spPr>
      </p:pic>
      <p:sp>
        <p:nvSpPr>
          <p:cNvPr id="5" name="מציין מיקום של כותרת תחתונה 6">
            <a:extLst>
              <a:ext uri="{FF2B5EF4-FFF2-40B4-BE49-F238E27FC236}">
                <a16:creationId xmlns:a16="http://schemas.microsoft.com/office/drawing/2014/main" id="{BCF401E3-286C-9CDA-9AF7-6CF3A05B9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5849"/>
            <a:ext cx="1324947" cy="365125"/>
          </a:xfrm>
        </p:spPr>
        <p:txBody>
          <a:bodyPr/>
          <a:lstStyle/>
          <a:p>
            <a:r>
              <a:rPr lang="he-IL" dirty="0"/>
              <a:t>אשכול התמצאות במישור ובמרחב</a:t>
            </a:r>
            <a:endParaRPr lang="en-US" dirty="0"/>
          </a:p>
        </p:txBody>
      </p:sp>
      <p:sp>
        <p:nvSpPr>
          <p:cNvPr id="4" name="כותרת משנה 2">
            <a:extLst>
              <a:ext uri="{FF2B5EF4-FFF2-40B4-BE49-F238E27FC236}">
                <a16:creationId xmlns:a16="http://schemas.microsoft.com/office/drawing/2014/main" id="{9B188A0E-6546-F7CF-CB53-B29E9AB9B705}"/>
              </a:ext>
            </a:extLst>
          </p:cNvPr>
          <p:cNvSpPr txBox="1">
            <a:spLocks/>
          </p:cNvSpPr>
          <p:nvPr/>
        </p:nvSpPr>
        <p:spPr>
          <a:xfrm>
            <a:off x="4954136" y="3044024"/>
            <a:ext cx="6625931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מעגל</a:t>
            </a:r>
          </a:p>
        </p:txBody>
      </p:sp>
    </p:spTree>
    <p:extLst>
      <p:ext uri="{BB962C8B-B14F-4D97-AF65-F5344CB8AC3E}">
        <p14:creationId xmlns:p14="http://schemas.microsoft.com/office/powerpoint/2010/main" val="1326471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2" name="תמונה 1" descr="תמונה שמכילה תמונה, צבעים לאומנות, אומנות, צבעוני&#10;&#10;התיאור נוצר באופן אוטומטי">
            <a:extLst>
              <a:ext uri="{FF2B5EF4-FFF2-40B4-BE49-F238E27FC236}">
                <a16:creationId xmlns:a16="http://schemas.microsoft.com/office/drawing/2014/main" id="{2204A3E6-F020-0AD0-CB60-3D442E0250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32" b="16815"/>
          <a:stretch/>
        </p:blipFill>
        <p:spPr>
          <a:xfrm rot="5400000">
            <a:off x="-2430162" y="3184340"/>
            <a:ext cx="6096000" cy="1235676"/>
          </a:xfrm>
          <a:prstGeom prst="rect">
            <a:avLst/>
          </a:prstGeom>
        </p:spPr>
      </p:pic>
      <p:sp>
        <p:nvSpPr>
          <p:cNvPr id="4" name="מציין מיקום של כותרת תחתונה 6">
            <a:extLst>
              <a:ext uri="{FF2B5EF4-FFF2-40B4-BE49-F238E27FC236}">
                <a16:creationId xmlns:a16="http://schemas.microsoft.com/office/drawing/2014/main" id="{02510539-A853-17B6-356F-5D3E6740F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5849"/>
            <a:ext cx="1324947" cy="365125"/>
          </a:xfrm>
        </p:spPr>
        <p:txBody>
          <a:bodyPr/>
          <a:lstStyle/>
          <a:p>
            <a:r>
              <a:rPr lang="he-IL" dirty="0"/>
              <a:t>אשכול התמצאות במישור ובמרחב</a:t>
            </a:r>
            <a:endParaRPr lang="en-US" dirty="0"/>
          </a:p>
        </p:txBody>
      </p:sp>
      <p:sp>
        <p:nvSpPr>
          <p:cNvPr id="21" name="מלבן 20">
            <a:extLst>
              <a:ext uri="{FF2B5EF4-FFF2-40B4-BE49-F238E27FC236}">
                <a16:creationId xmlns:a16="http://schemas.microsoft.com/office/drawing/2014/main" id="{73C2C4F1-AD8B-8647-653B-59873184B6DA}"/>
              </a:ext>
            </a:extLst>
          </p:cNvPr>
          <p:cNvSpPr/>
          <p:nvPr/>
        </p:nvSpPr>
        <p:spPr>
          <a:xfrm>
            <a:off x="6376416" y="3096768"/>
            <a:ext cx="5472332" cy="3078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C7704872-1B4F-7253-13A0-DAC95728C3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62502" y="1609950"/>
            <a:ext cx="9685859" cy="3589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70381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>
            <a:extLst>
              <a:ext uri="{FF2B5EF4-FFF2-40B4-BE49-F238E27FC236}">
                <a16:creationId xmlns:a16="http://schemas.microsoft.com/office/drawing/2014/main" id="{6152B443-17AD-38BC-72B3-A78171998E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881" y="182077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2B64F95E-9AC0-429F-0C6D-814D60ABAC27}"/>
              </a:ext>
            </a:extLst>
          </p:cNvPr>
          <p:cNvSpPr txBox="1">
            <a:spLocks/>
          </p:cNvSpPr>
          <p:nvPr/>
        </p:nvSpPr>
        <p:spPr>
          <a:xfrm>
            <a:off x="7829377" y="1420125"/>
            <a:ext cx="4362623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נספחים</a:t>
            </a:r>
          </a:p>
        </p:txBody>
      </p:sp>
      <p:sp>
        <p:nvSpPr>
          <p:cNvPr id="6" name="כותרת משנה 2">
            <a:extLst>
              <a:ext uri="{FF2B5EF4-FFF2-40B4-BE49-F238E27FC236}">
                <a16:creationId xmlns:a16="http://schemas.microsoft.com/office/drawing/2014/main" id="{E74CE5C5-0A94-D4A8-5907-D05ECD75636A}"/>
              </a:ext>
            </a:extLst>
          </p:cNvPr>
          <p:cNvSpPr txBox="1">
            <a:spLocks/>
          </p:cNvSpPr>
          <p:nvPr/>
        </p:nvSpPr>
        <p:spPr>
          <a:xfrm>
            <a:off x="6523630" y="2212511"/>
            <a:ext cx="5056438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נספח א'</a:t>
            </a:r>
          </a:p>
        </p:txBody>
      </p:sp>
      <p:pic>
        <p:nvPicPr>
          <p:cNvPr id="2" name="תמונה 1" descr="תמונה שמכילה תמונה, צבעים לאומנות, אומנות, צבעוני&#10;&#10;התיאור נוצר באופן אוטומטי">
            <a:extLst>
              <a:ext uri="{FF2B5EF4-FFF2-40B4-BE49-F238E27FC236}">
                <a16:creationId xmlns:a16="http://schemas.microsoft.com/office/drawing/2014/main" id="{D4F89C36-B908-3881-868B-00594A09E5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32" b="16815"/>
          <a:stretch/>
        </p:blipFill>
        <p:spPr>
          <a:xfrm>
            <a:off x="0" y="5375275"/>
            <a:ext cx="12192000" cy="1482724"/>
          </a:xfrm>
          <a:prstGeom prst="rect">
            <a:avLst/>
          </a:prstGeom>
        </p:spPr>
      </p:pic>
      <p:sp>
        <p:nvSpPr>
          <p:cNvPr id="5" name="מציין מיקום של כותרת תחתונה 6">
            <a:extLst>
              <a:ext uri="{FF2B5EF4-FFF2-40B4-BE49-F238E27FC236}">
                <a16:creationId xmlns:a16="http://schemas.microsoft.com/office/drawing/2014/main" id="{BCF401E3-286C-9CDA-9AF7-6CF3A05B9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5849"/>
            <a:ext cx="1324947" cy="365125"/>
          </a:xfrm>
        </p:spPr>
        <p:txBody>
          <a:bodyPr/>
          <a:lstStyle/>
          <a:p>
            <a:r>
              <a:rPr lang="he-IL" dirty="0"/>
              <a:t>אשכול התמצאות במישור ובמרחב</a:t>
            </a:r>
            <a:endParaRPr lang="en-US" dirty="0"/>
          </a:p>
        </p:txBody>
      </p:sp>
      <p:sp>
        <p:nvSpPr>
          <p:cNvPr id="4" name="כותרת משנה 2">
            <a:extLst>
              <a:ext uri="{FF2B5EF4-FFF2-40B4-BE49-F238E27FC236}">
                <a16:creationId xmlns:a16="http://schemas.microsoft.com/office/drawing/2014/main" id="{9B188A0E-6546-F7CF-CB53-B29E9AB9B705}"/>
              </a:ext>
            </a:extLst>
          </p:cNvPr>
          <p:cNvSpPr txBox="1">
            <a:spLocks/>
          </p:cNvSpPr>
          <p:nvPr/>
        </p:nvSpPr>
        <p:spPr>
          <a:xfrm>
            <a:off x="4954136" y="3044024"/>
            <a:ext cx="6625931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מצולעים</a:t>
            </a:r>
          </a:p>
        </p:txBody>
      </p:sp>
    </p:spTree>
    <p:extLst>
      <p:ext uri="{BB962C8B-B14F-4D97-AF65-F5344CB8AC3E}">
        <p14:creationId xmlns:p14="http://schemas.microsoft.com/office/powerpoint/2010/main" val="37912079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2" name="תמונה 1" descr="תמונה שמכילה תמונה, צבעים לאומנות, אומנות, צבעוני&#10;&#10;התיאור נוצר באופן אוטומטי">
            <a:extLst>
              <a:ext uri="{FF2B5EF4-FFF2-40B4-BE49-F238E27FC236}">
                <a16:creationId xmlns:a16="http://schemas.microsoft.com/office/drawing/2014/main" id="{2204A3E6-F020-0AD0-CB60-3D442E0250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32" b="16815"/>
          <a:stretch/>
        </p:blipFill>
        <p:spPr>
          <a:xfrm rot="5400000">
            <a:off x="-2430162" y="3184340"/>
            <a:ext cx="6096000" cy="1235676"/>
          </a:xfrm>
          <a:prstGeom prst="rect">
            <a:avLst/>
          </a:prstGeom>
        </p:spPr>
      </p:pic>
      <p:sp>
        <p:nvSpPr>
          <p:cNvPr id="4" name="מציין מיקום של כותרת תחתונה 6">
            <a:extLst>
              <a:ext uri="{FF2B5EF4-FFF2-40B4-BE49-F238E27FC236}">
                <a16:creationId xmlns:a16="http://schemas.microsoft.com/office/drawing/2014/main" id="{02510539-A853-17B6-356F-5D3E6740F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5849"/>
            <a:ext cx="1324947" cy="365125"/>
          </a:xfrm>
        </p:spPr>
        <p:txBody>
          <a:bodyPr/>
          <a:lstStyle/>
          <a:p>
            <a:r>
              <a:rPr lang="he-IL" dirty="0"/>
              <a:t>אשכול התמצאות במישור ובמרחב</a:t>
            </a:r>
            <a:endParaRPr lang="en-US" dirty="0"/>
          </a:p>
        </p:txBody>
      </p:sp>
      <p:sp>
        <p:nvSpPr>
          <p:cNvPr id="21" name="מלבן 20">
            <a:extLst>
              <a:ext uri="{FF2B5EF4-FFF2-40B4-BE49-F238E27FC236}">
                <a16:creationId xmlns:a16="http://schemas.microsoft.com/office/drawing/2014/main" id="{73C2C4F1-AD8B-8647-653B-59873184B6DA}"/>
              </a:ext>
            </a:extLst>
          </p:cNvPr>
          <p:cNvSpPr/>
          <p:nvPr/>
        </p:nvSpPr>
        <p:spPr>
          <a:xfrm>
            <a:off x="6376416" y="3096768"/>
            <a:ext cx="5472332" cy="3078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9E0F0288-4278-18F7-AD35-CAED5C7A70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10793" y="2435281"/>
            <a:ext cx="8131245" cy="16308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81579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>
            <a:extLst>
              <a:ext uri="{FF2B5EF4-FFF2-40B4-BE49-F238E27FC236}">
                <a16:creationId xmlns:a16="http://schemas.microsoft.com/office/drawing/2014/main" id="{6152B443-17AD-38BC-72B3-A78171998E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881" y="182077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2B64F95E-9AC0-429F-0C6D-814D60ABAC27}"/>
              </a:ext>
            </a:extLst>
          </p:cNvPr>
          <p:cNvSpPr txBox="1">
            <a:spLocks/>
          </p:cNvSpPr>
          <p:nvPr/>
        </p:nvSpPr>
        <p:spPr>
          <a:xfrm>
            <a:off x="7829377" y="1420125"/>
            <a:ext cx="4362623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נספחים</a:t>
            </a:r>
          </a:p>
        </p:txBody>
      </p:sp>
      <p:sp>
        <p:nvSpPr>
          <p:cNvPr id="6" name="כותרת משנה 2">
            <a:extLst>
              <a:ext uri="{FF2B5EF4-FFF2-40B4-BE49-F238E27FC236}">
                <a16:creationId xmlns:a16="http://schemas.microsoft.com/office/drawing/2014/main" id="{E74CE5C5-0A94-D4A8-5907-D05ECD75636A}"/>
              </a:ext>
            </a:extLst>
          </p:cNvPr>
          <p:cNvSpPr txBox="1">
            <a:spLocks/>
          </p:cNvSpPr>
          <p:nvPr/>
        </p:nvSpPr>
        <p:spPr>
          <a:xfrm>
            <a:off x="6523630" y="2212511"/>
            <a:ext cx="5056438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נספח ב'</a:t>
            </a:r>
          </a:p>
        </p:txBody>
      </p:sp>
      <p:pic>
        <p:nvPicPr>
          <p:cNvPr id="2" name="תמונה 1" descr="תמונה שמכילה תמונה, צבעים לאומנות, אומנות, צבעוני&#10;&#10;התיאור נוצר באופן אוטומטי">
            <a:extLst>
              <a:ext uri="{FF2B5EF4-FFF2-40B4-BE49-F238E27FC236}">
                <a16:creationId xmlns:a16="http://schemas.microsoft.com/office/drawing/2014/main" id="{D4F89C36-B908-3881-868B-00594A09E5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32" b="16815"/>
          <a:stretch/>
        </p:blipFill>
        <p:spPr>
          <a:xfrm>
            <a:off x="0" y="5375275"/>
            <a:ext cx="12192000" cy="1482724"/>
          </a:xfrm>
          <a:prstGeom prst="rect">
            <a:avLst/>
          </a:prstGeom>
        </p:spPr>
      </p:pic>
      <p:sp>
        <p:nvSpPr>
          <p:cNvPr id="5" name="מציין מיקום של כותרת תחתונה 6">
            <a:extLst>
              <a:ext uri="{FF2B5EF4-FFF2-40B4-BE49-F238E27FC236}">
                <a16:creationId xmlns:a16="http://schemas.microsoft.com/office/drawing/2014/main" id="{BCF401E3-286C-9CDA-9AF7-6CF3A05B9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5849"/>
            <a:ext cx="1324947" cy="365125"/>
          </a:xfrm>
        </p:spPr>
        <p:txBody>
          <a:bodyPr/>
          <a:lstStyle/>
          <a:p>
            <a:r>
              <a:rPr lang="he-IL" dirty="0"/>
              <a:t>אשכול התמצאות במישור ובמרחב</a:t>
            </a:r>
            <a:endParaRPr lang="en-US" dirty="0"/>
          </a:p>
        </p:txBody>
      </p:sp>
      <p:sp>
        <p:nvSpPr>
          <p:cNvPr id="4" name="כותרת משנה 2">
            <a:extLst>
              <a:ext uri="{FF2B5EF4-FFF2-40B4-BE49-F238E27FC236}">
                <a16:creationId xmlns:a16="http://schemas.microsoft.com/office/drawing/2014/main" id="{9B188A0E-6546-F7CF-CB53-B29E9AB9B705}"/>
              </a:ext>
            </a:extLst>
          </p:cNvPr>
          <p:cNvSpPr txBox="1">
            <a:spLocks/>
          </p:cNvSpPr>
          <p:nvPr/>
        </p:nvSpPr>
        <p:spPr>
          <a:xfrm>
            <a:off x="-232011" y="2931463"/>
            <a:ext cx="11211578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היקפים ושטחים של הצורות הגיאומטריות</a:t>
            </a:r>
          </a:p>
        </p:txBody>
      </p:sp>
    </p:spTree>
    <p:extLst>
      <p:ext uri="{BB962C8B-B14F-4D97-AF65-F5344CB8AC3E}">
        <p14:creationId xmlns:p14="http://schemas.microsoft.com/office/powerpoint/2010/main" val="14847726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2" name="תמונה 1" descr="תמונה שמכילה תמונה, צבעים לאומנות, אומנות, צבעוני&#10;&#10;התיאור נוצר באופן אוטומטי">
            <a:extLst>
              <a:ext uri="{FF2B5EF4-FFF2-40B4-BE49-F238E27FC236}">
                <a16:creationId xmlns:a16="http://schemas.microsoft.com/office/drawing/2014/main" id="{2204A3E6-F020-0AD0-CB60-3D442E0250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32" b="16815"/>
          <a:stretch/>
        </p:blipFill>
        <p:spPr>
          <a:xfrm rot="5400000">
            <a:off x="-2430162" y="3184340"/>
            <a:ext cx="6096000" cy="1235676"/>
          </a:xfrm>
          <a:prstGeom prst="rect">
            <a:avLst/>
          </a:prstGeom>
        </p:spPr>
      </p:pic>
      <p:sp>
        <p:nvSpPr>
          <p:cNvPr id="4" name="מציין מיקום של כותרת תחתונה 6">
            <a:extLst>
              <a:ext uri="{FF2B5EF4-FFF2-40B4-BE49-F238E27FC236}">
                <a16:creationId xmlns:a16="http://schemas.microsoft.com/office/drawing/2014/main" id="{02510539-A853-17B6-356F-5D3E6740F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5849"/>
            <a:ext cx="1324947" cy="365125"/>
          </a:xfrm>
        </p:spPr>
        <p:txBody>
          <a:bodyPr/>
          <a:lstStyle/>
          <a:p>
            <a:r>
              <a:rPr lang="he-IL" dirty="0"/>
              <a:t>אשכול התמצאות במישור ובמרחב</a:t>
            </a:r>
            <a:endParaRPr lang="en-US" dirty="0"/>
          </a:p>
        </p:txBody>
      </p:sp>
      <p:sp>
        <p:nvSpPr>
          <p:cNvPr id="21" name="מלבן 20">
            <a:extLst>
              <a:ext uri="{FF2B5EF4-FFF2-40B4-BE49-F238E27FC236}">
                <a16:creationId xmlns:a16="http://schemas.microsoft.com/office/drawing/2014/main" id="{73C2C4F1-AD8B-8647-653B-59873184B6DA}"/>
              </a:ext>
            </a:extLst>
          </p:cNvPr>
          <p:cNvSpPr/>
          <p:nvPr/>
        </p:nvSpPr>
        <p:spPr>
          <a:xfrm>
            <a:off x="6376416" y="3096768"/>
            <a:ext cx="5472332" cy="3078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56A211EF-186B-600A-8332-312E8E1913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46635" y="2291999"/>
            <a:ext cx="7498730" cy="22252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70304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2" name="תמונה 1" descr="תמונה שמכילה תמונה, צבעים לאומנות, אומנות, צבעוני&#10;&#10;התיאור נוצר באופן אוטומטי">
            <a:extLst>
              <a:ext uri="{FF2B5EF4-FFF2-40B4-BE49-F238E27FC236}">
                <a16:creationId xmlns:a16="http://schemas.microsoft.com/office/drawing/2014/main" id="{2204A3E6-F020-0AD0-CB60-3D442E0250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32" b="16815"/>
          <a:stretch/>
        </p:blipFill>
        <p:spPr>
          <a:xfrm rot="5400000">
            <a:off x="-2430162" y="3184340"/>
            <a:ext cx="6096000" cy="1235676"/>
          </a:xfrm>
          <a:prstGeom prst="rect">
            <a:avLst/>
          </a:prstGeom>
        </p:spPr>
      </p:pic>
      <p:sp>
        <p:nvSpPr>
          <p:cNvPr id="4" name="מציין מיקום של כותרת תחתונה 6">
            <a:extLst>
              <a:ext uri="{FF2B5EF4-FFF2-40B4-BE49-F238E27FC236}">
                <a16:creationId xmlns:a16="http://schemas.microsoft.com/office/drawing/2014/main" id="{02510539-A853-17B6-356F-5D3E6740F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5849"/>
            <a:ext cx="1324947" cy="365125"/>
          </a:xfrm>
        </p:spPr>
        <p:txBody>
          <a:bodyPr/>
          <a:lstStyle/>
          <a:p>
            <a:r>
              <a:rPr lang="he-IL" dirty="0"/>
              <a:t>אשכול התמצאות במישור ובמרחב</a:t>
            </a:r>
            <a:endParaRPr lang="en-US" dirty="0"/>
          </a:p>
        </p:txBody>
      </p:sp>
      <p:sp>
        <p:nvSpPr>
          <p:cNvPr id="21" name="מלבן 20">
            <a:extLst>
              <a:ext uri="{FF2B5EF4-FFF2-40B4-BE49-F238E27FC236}">
                <a16:creationId xmlns:a16="http://schemas.microsoft.com/office/drawing/2014/main" id="{73C2C4F1-AD8B-8647-653B-59873184B6DA}"/>
              </a:ext>
            </a:extLst>
          </p:cNvPr>
          <p:cNvSpPr/>
          <p:nvPr/>
        </p:nvSpPr>
        <p:spPr>
          <a:xfrm>
            <a:off x="6376416" y="3096768"/>
            <a:ext cx="5472332" cy="3078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C531C10A-05B6-3782-AE2C-78388F3E18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20894" y="1865242"/>
            <a:ext cx="7750212" cy="30787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9164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>
            <a:extLst>
              <a:ext uri="{FF2B5EF4-FFF2-40B4-BE49-F238E27FC236}">
                <a16:creationId xmlns:a16="http://schemas.microsoft.com/office/drawing/2014/main" id="{6152B443-17AD-38BC-72B3-A78171998E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881" y="182077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2B64F95E-9AC0-429F-0C6D-814D60ABAC27}"/>
              </a:ext>
            </a:extLst>
          </p:cNvPr>
          <p:cNvSpPr txBox="1">
            <a:spLocks/>
          </p:cNvSpPr>
          <p:nvPr/>
        </p:nvSpPr>
        <p:spPr>
          <a:xfrm>
            <a:off x="7829377" y="1420125"/>
            <a:ext cx="4362623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נספחים</a:t>
            </a:r>
          </a:p>
        </p:txBody>
      </p:sp>
      <p:sp>
        <p:nvSpPr>
          <p:cNvPr id="6" name="כותרת משנה 2">
            <a:extLst>
              <a:ext uri="{FF2B5EF4-FFF2-40B4-BE49-F238E27FC236}">
                <a16:creationId xmlns:a16="http://schemas.microsoft.com/office/drawing/2014/main" id="{E74CE5C5-0A94-D4A8-5907-D05ECD75636A}"/>
              </a:ext>
            </a:extLst>
          </p:cNvPr>
          <p:cNvSpPr txBox="1">
            <a:spLocks/>
          </p:cNvSpPr>
          <p:nvPr/>
        </p:nvSpPr>
        <p:spPr>
          <a:xfrm>
            <a:off x="6523630" y="2212511"/>
            <a:ext cx="5056438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נספח א'</a:t>
            </a:r>
          </a:p>
        </p:txBody>
      </p:sp>
      <p:pic>
        <p:nvPicPr>
          <p:cNvPr id="2" name="תמונה 1" descr="תמונה שמכילה תמונה, צבעים לאומנות, אומנות, צבעוני&#10;&#10;התיאור נוצר באופן אוטומטי">
            <a:extLst>
              <a:ext uri="{FF2B5EF4-FFF2-40B4-BE49-F238E27FC236}">
                <a16:creationId xmlns:a16="http://schemas.microsoft.com/office/drawing/2014/main" id="{D4F89C36-B908-3881-868B-00594A09E5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32" b="16815"/>
          <a:stretch/>
        </p:blipFill>
        <p:spPr>
          <a:xfrm>
            <a:off x="0" y="5375275"/>
            <a:ext cx="12192000" cy="1482724"/>
          </a:xfrm>
          <a:prstGeom prst="rect">
            <a:avLst/>
          </a:prstGeom>
        </p:spPr>
      </p:pic>
      <p:sp>
        <p:nvSpPr>
          <p:cNvPr id="5" name="מציין מיקום של כותרת תחתונה 6">
            <a:extLst>
              <a:ext uri="{FF2B5EF4-FFF2-40B4-BE49-F238E27FC236}">
                <a16:creationId xmlns:a16="http://schemas.microsoft.com/office/drawing/2014/main" id="{BCF401E3-286C-9CDA-9AF7-6CF3A05B9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5849"/>
            <a:ext cx="1324947" cy="365125"/>
          </a:xfrm>
        </p:spPr>
        <p:txBody>
          <a:bodyPr/>
          <a:lstStyle/>
          <a:p>
            <a:r>
              <a:rPr lang="he-IL" dirty="0"/>
              <a:t>אשכול התמצאות במישור ובמרחב</a:t>
            </a:r>
            <a:endParaRPr lang="en-US" dirty="0"/>
          </a:p>
        </p:txBody>
      </p:sp>
      <p:sp>
        <p:nvSpPr>
          <p:cNvPr id="4" name="כותרת משנה 2">
            <a:extLst>
              <a:ext uri="{FF2B5EF4-FFF2-40B4-BE49-F238E27FC236}">
                <a16:creationId xmlns:a16="http://schemas.microsoft.com/office/drawing/2014/main" id="{9B188A0E-6546-F7CF-CB53-B29E9AB9B705}"/>
              </a:ext>
            </a:extLst>
          </p:cNvPr>
          <p:cNvSpPr txBox="1">
            <a:spLocks/>
          </p:cNvSpPr>
          <p:nvPr/>
        </p:nvSpPr>
        <p:spPr>
          <a:xfrm>
            <a:off x="4954136" y="3044024"/>
            <a:ext cx="6625931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משולשים</a:t>
            </a:r>
          </a:p>
        </p:txBody>
      </p:sp>
    </p:spTree>
    <p:extLst>
      <p:ext uri="{BB962C8B-B14F-4D97-AF65-F5344CB8AC3E}">
        <p14:creationId xmlns:p14="http://schemas.microsoft.com/office/powerpoint/2010/main" val="21782820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2" name="תמונה 1" descr="תמונה שמכילה תמונה, צבעים לאומנות, אומנות, צבעוני&#10;&#10;התיאור נוצר באופן אוטומטי">
            <a:extLst>
              <a:ext uri="{FF2B5EF4-FFF2-40B4-BE49-F238E27FC236}">
                <a16:creationId xmlns:a16="http://schemas.microsoft.com/office/drawing/2014/main" id="{2204A3E6-F020-0AD0-CB60-3D442E0250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32" b="16815"/>
          <a:stretch/>
        </p:blipFill>
        <p:spPr>
          <a:xfrm rot="5400000">
            <a:off x="-2430162" y="3184340"/>
            <a:ext cx="6096000" cy="1235676"/>
          </a:xfrm>
          <a:prstGeom prst="rect">
            <a:avLst/>
          </a:prstGeom>
        </p:spPr>
      </p:pic>
      <p:sp>
        <p:nvSpPr>
          <p:cNvPr id="4" name="מציין מיקום של כותרת תחתונה 6">
            <a:extLst>
              <a:ext uri="{FF2B5EF4-FFF2-40B4-BE49-F238E27FC236}">
                <a16:creationId xmlns:a16="http://schemas.microsoft.com/office/drawing/2014/main" id="{02510539-A853-17B6-356F-5D3E6740F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5849"/>
            <a:ext cx="1324947" cy="365125"/>
          </a:xfrm>
        </p:spPr>
        <p:txBody>
          <a:bodyPr/>
          <a:lstStyle/>
          <a:p>
            <a:r>
              <a:rPr lang="he-IL" dirty="0"/>
              <a:t>אשכול התמצאות במישור ובמרחב</a:t>
            </a:r>
            <a:endParaRPr lang="en-US" dirty="0"/>
          </a:p>
        </p:txBody>
      </p:sp>
      <p:sp>
        <p:nvSpPr>
          <p:cNvPr id="21" name="מלבן 20">
            <a:extLst>
              <a:ext uri="{FF2B5EF4-FFF2-40B4-BE49-F238E27FC236}">
                <a16:creationId xmlns:a16="http://schemas.microsoft.com/office/drawing/2014/main" id="{73C2C4F1-AD8B-8647-653B-59873184B6DA}"/>
              </a:ext>
            </a:extLst>
          </p:cNvPr>
          <p:cNvSpPr/>
          <p:nvPr/>
        </p:nvSpPr>
        <p:spPr>
          <a:xfrm>
            <a:off x="6376416" y="3096768"/>
            <a:ext cx="5472332" cy="3078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F7D3B105-2FE1-80FC-5ECE-C6842B070A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13273" y="2343833"/>
            <a:ext cx="7765453" cy="18137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40931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2" name="תמונה 1" descr="תמונה שמכילה תמונה, צבעים לאומנות, אומנות, צבעוני&#10;&#10;התיאור נוצר באופן אוטומטי">
            <a:extLst>
              <a:ext uri="{FF2B5EF4-FFF2-40B4-BE49-F238E27FC236}">
                <a16:creationId xmlns:a16="http://schemas.microsoft.com/office/drawing/2014/main" id="{2204A3E6-F020-0AD0-CB60-3D442E0250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32" b="16815"/>
          <a:stretch/>
        </p:blipFill>
        <p:spPr>
          <a:xfrm rot="5400000">
            <a:off x="-2430162" y="3184340"/>
            <a:ext cx="6096000" cy="1235676"/>
          </a:xfrm>
          <a:prstGeom prst="rect">
            <a:avLst/>
          </a:prstGeom>
        </p:spPr>
      </p:pic>
      <p:sp>
        <p:nvSpPr>
          <p:cNvPr id="4" name="מציין מיקום של כותרת תחתונה 6">
            <a:extLst>
              <a:ext uri="{FF2B5EF4-FFF2-40B4-BE49-F238E27FC236}">
                <a16:creationId xmlns:a16="http://schemas.microsoft.com/office/drawing/2014/main" id="{02510539-A853-17B6-356F-5D3E6740F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5849"/>
            <a:ext cx="1324947" cy="365125"/>
          </a:xfrm>
        </p:spPr>
        <p:txBody>
          <a:bodyPr/>
          <a:lstStyle/>
          <a:p>
            <a:r>
              <a:rPr lang="he-IL" dirty="0"/>
              <a:t>אשכול התמצאות במישור ובמרחב</a:t>
            </a:r>
            <a:endParaRPr lang="en-US" dirty="0"/>
          </a:p>
        </p:txBody>
      </p:sp>
      <p:sp>
        <p:nvSpPr>
          <p:cNvPr id="21" name="מלבן 20">
            <a:extLst>
              <a:ext uri="{FF2B5EF4-FFF2-40B4-BE49-F238E27FC236}">
                <a16:creationId xmlns:a16="http://schemas.microsoft.com/office/drawing/2014/main" id="{73C2C4F1-AD8B-8647-653B-59873184B6DA}"/>
              </a:ext>
            </a:extLst>
          </p:cNvPr>
          <p:cNvSpPr/>
          <p:nvPr/>
        </p:nvSpPr>
        <p:spPr>
          <a:xfrm>
            <a:off x="6376416" y="3096768"/>
            <a:ext cx="5472332" cy="3078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9675B762-FA1B-9BDF-6AFD-AF00FE81DA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19706" y="754178"/>
            <a:ext cx="7704488" cy="33759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596BDDB5-4F11-E22D-C426-572F17C1C6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13672" y="4232247"/>
            <a:ext cx="7925487" cy="2240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8047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2" name="תמונה 1" descr="תמונה שמכילה תמונה, צבעים לאומנות, אומנות, צבעוני&#10;&#10;התיאור נוצר באופן אוטומטי">
            <a:extLst>
              <a:ext uri="{FF2B5EF4-FFF2-40B4-BE49-F238E27FC236}">
                <a16:creationId xmlns:a16="http://schemas.microsoft.com/office/drawing/2014/main" id="{2204A3E6-F020-0AD0-CB60-3D442E0250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32" b="16815"/>
          <a:stretch/>
        </p:blipFill>
        <p:spPr>
          <a:xfrm rot="5400000">
            <a:off x="-2430162" y="3184340"/>
            <a:ext cx="6096000" cy="1235676"/>
          </a:xfrm>
          <a:prstGeom prst="rect">
            <a:avLst/>
          </a:prstGeom>
        </p:spPr>
      </p:pic>
      <p:sp>
        <p:nvSpPr>
          <p:cNvPr id="4" name="מציין מיקום של כותרת תחתונה 6">
            <a:extLst>
              <a:ext uri="{FF2B5EF4-FFF2-40B4-BE49-F238E27FC236}">
                <a16:creationId xmlns:a16="http://schemas.microsoft.com/office/drawing/2014/main" id="{02510539-A853-17B6-356F-5D3E6740F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5849"/>
            <a:ext cx="1324947" cy="365125"/>
          </a:xfrm>
        </p:spPr>
        <p:txBody>
          <a:bodyPr/>
          <a:lstStyle/>
          <a:p>
            <a:r>
              <a:rPr lang="he-IL" dirty="0"/>
              <a:t>אשכול התמצאות במישור ובמרחב</a:t>
            </a:r>
            <a:endParaRPr lang="en-US" dirty="0"/>
          </a:p>
        </p:txBody>
      </p:sp>
      <p:sp>
        <p:nvSpPr>
          <p:cNvPr id="21" name="מלבן 20">
            <a:extLst>
              <a:ext uri="{FF2B5EF4-FFF2-40B4-BE49-F238E27FC236}">
                <a16:creationId xmlns:a16="http://schemas.microsoft.com/office/drawing/2014/main" id="{73C2C4F1-AD8B-8647-653B-59873184B6DA}"/>
              </a:ext>
            </a:extLst>
          </p:cNvPr>
          <p:cNvSpPr/>
          <p:nvPr/>
        </p:nvSpPr>
        <p:spPr>
          <a:xfrm>
            <a:off x="6376416" y="3096768"/>
            <a:ext cx="5472332" cy="3078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D7BBB6FA-2CA7-4157-7CAB-466B936E72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66086" y="1444595"/>
            <a:ext cx="7620660" cy="36121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37223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2" name="תמונה 1" descr="תמונה שמכילה תמונה, צבעים לאומנות, אומנות, צבעוני&#10;&#10;התיאור נוצר באופן אוטומטי">
            <a:extLst>
              <a:ext uri="{FF2B5EF4-FFF2-40B4-BE49-F238E27FC236}">
                <a16:creationId xmlns:a16="http://schemas.microsoft.com/office/drawing/2014/main" id="{2204A3E6-F020-0AD0-CB60-3D442E0250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32" b="16815"/>
          <a:stretch/>
        </p:blipFill>
        <p:spPr>
          <a:xfrm rot="5400000">
            <a:off x="-2430162" y="3184340"/>
            <a:ext cx="6096000" cy="1235676"/>
          </a:xfrm>
          <a:prstGeom prst="rect">
            <a:avLst/>
          </a:prstGeom>
        </p:spPr>
      </p:pic>
      <p:sp>
        <p:nvSpPr>
          <p:cNvPr id="4" name="מציין מיקום של כותרת תחתונה 6">
            <a:extLst>
              <a:ext uri="{FF2B5EF4-FFF2-40B4-BE49-F238E27FC236}">
                <a16:creationId xmlns:a16="http://schemas.microsoft.com/office/drawing/2014/main" id="{02510539-A853-17B6-356F-5D3E6740F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5849"/>
            <a:ext cx="1324947" cy="365125"/>
          </a:xfrm>
        </p:spPr>
        <p:txBody>
          <a:bodyPr/>
          <a:lstStyle/>
          <a:p>
            <a:r>
              <a:rPr lang="he-IL" dirty="0"/>
              <a:t>אשכול התמצאות במישור ובמרחב</a:t>
            </a:r>
            <a:endParaRPr lang="en-US" dirty="0"/>
          </a:p>
        </p:txBody>
      </p:sp>
      <p:sp>
        <p:nvSpPr>
          <p:cNvPr id="21" name="מלבן 20">
            <a:extLst>
              <a:ext uri="{FF2B5EF4-FFF2-40B4-BE49-F238E27FC236}">
                <a16:creationId xmlns:a16="http://schemas.microsoft.com/office/drawing/2014/main" id="{73C2C4F1-AD8B-8647-653B-59873184B6DA}"/>
              </a:ext>
            </a:extLst>
          </p:cNvPr>
          <p:cNvSpPr/>
          <p:nvPr/>
        </p:nvSpPr>
        <p:spPr>
          <a:xfrm>
            <a:off x="6376416" y="3096768"/>
            <a:ext cx="5472332" cy="3078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9F56ADBF-70A2-047D-B72E-83EF4A47A9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18946" y="2101483"/>
            <a:ext cx="8154107" cy="26062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51167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2" name="תמונה 1" descr="תמונה שמכילה תמונה, צבעים לאומנות, אומנות, צבעוני&#10;&#10;התיאור נוצר באופן אוטומטי">
            <a:extLst>
              <a:ext uri="{FF2B5EF4-FFF2-40B4-BE49-F238E27FC236}">
                <a16:creationId xmlns:a16="http://schemas.microsoft.com/office/drawing/2014/main" id="{2204A3E6-F020-0AD0-CB60-3D442E0250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32" b="16815"/>
          <a:stretch/>
        </p:blipFill>
        <p:spPr>
          <a:xfrm rot="5400000">
            <a:off x="-2430162" y="3184340"/>
            <a:ext cx="6096000" cy="1235676"/>
          </a:xfrm>
          <a:prstGeom prst="rect">
            <a:avLst/>
          </a:prstGeom>
        </p:spPr>
      </p:pic>
      <p:sp>
        <p:nvSpPr>
          <p:cNvPr id="4" name="מציין מיקום של כותרת תחתונה 6">
            <a:extLst>
              <a:ext uri="{FF2B5EF4-FFF2-40B4-BE49-F238E27FC236}">
                <a16:creationId xmlns:a16="http://schemas.microsoft.com/office/drawing/2014/main" id="{02510539-A853-17B6-356F-5D3E6740F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5849"/>
            <a:ext cx="1324947" cy="365125"/>
          </a:xfrm>
        </p:spPr>
        <p:txBody>
          <a:bodyPr/>
          <a:lstStyle/>
          <a:p>
            <a:r>
              <a:rPr lang="he-IL" dirty="0"/>
              <a:t>אשכול התמצאות במישור ובמרחב</a:t>
            </a:r>
            <a:endParaRPr lang="en-US" dirty="0"/>
          </a:p>
        </p:txBody>
      </p:sp>
      <p:sp>
        <p:nvSpPr>
          <p:cNvPr id="21" name="מלבן 20">
            <a:extLst>
              <a:ext uri="{FF2B5EF4-FFF2-40B4-BE49-F238E27FC236}">
                <a16:creationId xmlns:a16="http://schemas.microsoft.com/office/drawing/2014/main" id="{73C2C4F1-AD8B-8647-653B-59873184B6DA}"/>
              </a:ext>
            </a:extLst>
          </p:cNvPr>
          <p:cNvSpPr/>
          <p:nvPr/>
        </p:nvSpPr>
        <p:spPr>
          <a:xfrm>
            <a:off x="6376416" y="3096768"/>
            <a:ext cx="5472332" cy="3078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F69EAE0F-11C1-521D-04FD-188E286616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21293" y="2615877"/>
            <a:ext cx="7910245" cy="15774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89655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2" name="תמונה 1" descr="תמונה שמכילה תמונה, צבעים לאומנות, אומנות, צבעוני&#10;&#10;התיאור נוצר באופן אוטומטי">
            <a:extLst>
              <a:ext uri="{FF2B5EF4-FFF2-40B4-BE49-F238E27FC236}">
                <a16:creationId xmlns:a16="http://schemas.microsoft.com/office/drawing/2014/main" id="{2204A3E6-F020-0AD0-CB60-3D442E0250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32" b="16815"/>
          <a:stretch/>
        </p:blipFill>
        <p:spPr>
          <a:xfrm rot="5400000">
            <a:off x="-2430162" y="3184340"/>
            <a:ext cx="6096000" cy="1235676"/>
          </a:xfrm>
          <a:prstGeom prst="rect">
            <a:avLst/>
          </a:prstGeom>
        </p:spPr>
      </p:pic>
      <p:sp>
        <p:nvSpPr>
          <p:cNvPr id="4" name="מציין מיקום של כותרת תחתונה 6">
            <a:extLst>
              <a:ext uri="{FF2B5EF4-FFF2-40B4-BE49-F238E27FC236}">
                <a16:creationId xmlns:a16="http://schemas.microsoft.com/office/drawing/2014/main" id="{02510539-A853-17B6-356F-5D3E6740F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5849"/>
            <a:ext cx="1324947" cy="365125"/>
          </a:xfrm>
        </p:spPr>
        <p:txBody>
          <a:bodyPr/>
          <a:lstStyle/>
          <a:p>
            <a:r>
              <a:rPr lang="he-IL" dirty="0"/>
              <a:t>אשכול התמצאות במישור ובמרחב</a:t>
            </a:r>
            <a:endParaRPr lang="en-US" dirty="0"/>
          </a:p>
        </p:txBody>
      </p:sp>
      <p:sp>
        <p:nvSpPr>
          <p:cNvPr id="21" name="מלבן 20">
            <a:extLst>
              <a:ext uri="{FF2B5EF4-FFF2-40B4-BE49-F238E27FC236}">
                <a16:creationId xmlns:a16="http://schemas.microsoft.com/office/drawing/2014/main" id="{73C2C4F1-AD8B-8647-653B-59873184B6DA}"/>
              </a:ext>
            </a:extLst>
          </p:cNvPr>
          <p:cNvSpPr/>
          <p:nvPr/>
        </p:nvSpPr>
        <p:spPr>
          <a:xfrm>
            <a:off x="6376416" y="3096768"/>
            <a:ext cx="5472332" cy="3078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F69EAE0F-11C1-521D-04FD-188E286616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21293" y="2615877"/>
            <a:ext cx="7910245" cy="15774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72302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2" name="תמונה 1" descr="תמונה שמכילה תמונה, צבעים לאומנות, אומנות, צבעוני&#10;&#10;התיאור נוצר באופן אוטומטי">
            <a:extLst>
              <a:ext uri="{FF2B5EF4-FFF2-40B4-BE49-F238E27FC236}">
                <a16:creationId xmlns:a16="http://schemas.microsoft.com/office/drawing/2014/main" id="{2204A3E6-F020-0AD0-CB60-3D442E0250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32" b="16815"/>
          <a:stretch/>
        </p:blipFill>
        <p:spPr>
          <a:xfrm rot="5400000">
            <a:off x="-2430162" y="3184340"/>
            <a:ext cx="6096000" cy="1235676"/>
          </a:xfrm>
          <a:prstGeom prst="rect">
            <a:avLst/>
          </a:prstGeom>
        </p:spPr>
      </p:pic>
      <p:sp>
        <p:nvSpPr>
          <p:cNvPr id="4" name="מציין מיקום של כותרת תחתונה 6">
            <a:extLst>
              <a:ext uri="{FF2B5EF4-FFF2-40B4-BE49-F238E27FC236}">
                <a16:creationId xmlns:a16="http://schemas.microsoft.com/office/drawing/2014/main" id="{02510539-A853-17B6-356F-5D3E6740F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5849"/>
            <a:ext cx="1324947" cy="365125"/>
          </a:xfrm>
        </p:spPr>
        <p:txBody>
          <a:bodyPr/>
          <a:lstStyle/>
          <a:p>
            <a:r>
              <a:rPr lang="he-IL" dirty="0"/>
              <a:t>אשכול התמצאות במישור ובמרחב</a:t>
            </a:r>
            <a:endParaRPr lang="en-US" dirty="0"/>
          </a:p>
        </p:txBody>
      </p:sp>
      <p:sp>
        <p:nvSpPr>
          <p:cNvPr id="21" name="מלבן 20">
            <a:extLst>
              <a:ext uri="{FF2B5EF4-FFF2-40B4-BE49-F238E27FC236}">
                <a16:creationId xmlns:a16="http://schemas.microsoft.com/office/drawing/2014/main" id="{73C2C4F1-AD8B-8647-653B-59873184B6DA}"/>
              </a:ext>
            </a:extLst>
          </p:cNvPr>
          <p:cNvSpPr/>
          <p:nvPr/>
        </p:nvSpPr>
        <p:spPr>
          <a:xfrm>
            <a:off x="6376416" y="3096768"/>
            <a:ext cx="5472332" cy="3078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335B539E-01B1-6DEE-95A9-339ACFF54B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8255" y="2831555"/>
            <a:ext cx="4694327" cy="8382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56003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>
            <a:extLst>
              <a:ext uri="{FF2B5EF4-FFF2-40B4-BE49-F238E27FC236}">
                <a16:creationId xmlns:a16="http://schemas.microsoft.com/office/drawing/2014/main" id="{6152B443-17AD-38BC-72B3-A78171998E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881" y="182077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2B64F95E-9AC0-429F-0C6D-814D60ABAC27}"/>
              </a:ext>
            </a:extLst>
          </p:cNvPr>
          <p:cNvSpPr txBox="1">
            <a:spLocks/>
          </p:cNvSpPr>
          <p:nvPr/>
        </p:nvSpPr>
        <p:spPr>
          <a:xfrm>
            <a:off x="7829377" y="1420125"/>
            <a:ext cx="4362623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נספחים</a:t>
            </a:r>
          </a:p>
        </p:txBody>
      </p:sp>
      <p:sp>
        <p:nvSpPr>
          <p:cNvPr id="6" name="כותרת משנה 2">
            <a:extLst>
              <a:ext uri="{FF2B5EF4-FFF2-40B4-BE49-F238E27FC236}">
                <a16:creationId xmlns:a16="http://schemas.microsoft.com/office/drawing/2014/main" id="{E74CE5C5-0A94-D4A8-5907-D05ECD75636A}"/>
              </a:ext>
            </a:extLst>
          </p:cNvPr>
          <p:cNvSpPr txBox="1">
            <a:spLocks/>
          </p:cNvSpPr>
          <p:nvPr/>
        </p:nvSpPr>
        <p:spPr>
          <a:xfrm>
            <a:off x="6523630" y="2212511"/>
            <a:ext cx="5056438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נספח ג'</a:t>
            </a:r>
          </a:p>
        </p:txBody>
      </p:sp>
      <p:pic>
        <p:nvPicPr>
          <p:cNvPr id="2" name="תמונה 1" descr="תמונה שמכילה תמונה, צבעים לאומנות, אומנות, צבעוני&#10;&#10;התיאור נוצר באופן אוטומטי">
            <a:extLst>
              <a:ext uri="{FF2B5EF4-FFF2-40B4-BE49-F238E27FC236}">
                <a16:creationId xmlns:a16="http://schemas.microsoft.com/office/drawing/2014/main" id="{D4F89C36-B908-3881-868B-00594A09E5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32" b="16815"/>
          <a:stretch/>
        </p:blipFill>
        <p:spPr>
          <a:xfrm>
            <a:off x="0" y="5375275"/>
            <a:ext cx="12192000" cy="1482724"/>
          </a:xfrm>
          <a:prstGeom prst="rect">
            <a:avLst/>
          </a:prstGeom>
        </p:spPr>
      </p:pic>
      <p:sp>
        <p:nvSpPr>
          <p:cNvPr id="5" name="מציין מיקום של כותרת תחתונה 6">
            <a:extLst>
              <a:ext uri="{FF2B5EF4-FFF2-40B4-BE49-F238E27FC236}">
                <a16:creationId xmlns:a16="http://schemas.microsoft.com/office/drawing/2014/main" id="{BCF401E3-286C-9CDA-9AF7-6CF3A05B9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5849"/>
            <a:ext cx="1324947" cy="365125"/>
          </a:xfrm>
        </p:spPr>
        <p:txBody>
          <a:bodyPr/>
          <a:lstStyle/>
          <a:p>
            <a:r>
              <a:rPr lang="he-IL" dirty="0"/>
              <a:t>אשכול התמצאות במישור ובמרחב</a:t>
            </a:r>
            <a:endParaRPr lang="en-US" dirty="0"/>
          </a:p>
        </p:txBody>
      </p:sp>
      <p:sp>
        <p:nvSpPr>
          <p:cNvPr id="4" name="כותרת משנה 2">
            <a:extLst>
              <a:ext uri="{FF2B5EF4-FFF2-40B4-BE49-F238E27FC236}">
                <a16:creationId xmlns:a16="http://schemas.microsoft.com/office/drawing/2014/main" id="{9B188A0E-6546-F7CF-CB53-B29E9AB9B705}"/>
              </a:ext>
            </a:extLst>
          </p:cNvPr>
          <p:cNvSpPr txBox="1">
            <a:spLocks/>
          </p:cNvSpPr>
          <p:nvPr/>
        </p:nvSpPr>
        <p:spPr>
          <a:xfrm>
            <a:off x="5104263" y="2931463"/>
            <a:ext cx="5875304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המרת יחידות</a:t>
            </a:r>
          </a:p>
        </p:txBody>
      </p:sp>
      <p:sp>
        <p:nvSpPr>
          <p:cNvPr id="7" name="כותרת משנה 2">
            <a:extLst>
              <a:ext uri="{FF2B5EF4-FFF2-40B4-BE49-F238E27FC236}">
                <a16:creationId xmlns:a16="http://schemas.microsoft.com/office/drawing/2014/main" id="{491097B8-CC66-3422-F0C0-BC71F39C00A9}"/>
              </a:ext>
            </a:extLst>
          </p:cNvPr>
          <p:cNvSpPr txBox="1">
            <a:spLocks/>
          </p:cNvSpPr>
          <p:nvPr/>
        </p:nvSpPr>
        <p:spPr>
          <a:xfrm>
            <a:off x="4735774" y="3734496"/>
            <a:ext cx="5875304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dirty="0">
                <a:solidFill>
                  <a:srgbClr val="DD7F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א. יחידות אורך</a:t>
            </a:r>
          </a:p>
        </p:txBody>
      </p:sp>
    </p:spTree>
    <p:extLst>
      <p:ext uri="{BB962C8B-B14F-4D97-AF65-F5344CB8AC3E}">
        <p14:creationId xmlns:p14="http://schemas.microsoft.com/office/powerpoint/2010/main" val="22218847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2" name="תמונה 1" descr="תמונה שמכילה תמונה, צבעים לאומנות, אומנות, צבעוני&#10;&#10;התיאור נוצר באופן אוטומטי">
            <a:extLst>
              <a:ext uri="{FF2B5EF4-FFF2-40B4-BE49-F238E27FC236}">
                <a16:creationId xmlns:a16="http://schemas.microsoft.com/office/drawing/2014/main" id="{2204A3E6-F020-0AD0-CB60-3D442E0250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32" b="16815"/>
          <a:stretch/>
        </p:blipFill>
        <p:spPr>
          <a:xfrm rot="5400000">
            <a:off x="-2430162" y="3184340"/>
            <a:ext cx="6096000" cy="1235676"/>
          </a:xfrm>
          <a:prstGeom prst="rect">
            <a:avLst/>
          </a:prstGeom>
        </p:spPr>
      </p:pic>
      <p:sp>
        <p:nvSpPr>
          <p:cNvPr id="4" name="מציין מיקום של כותרת תחתונה 6">
            <a:extLst>
              <a:ext uri="{FF2B5EF4-FFF2-40B4-BE49-F238E27FC236}">
                <a16:creationId xmlns:a16="http://schemas.microsoft.com/office/drawing/2014/main" id="{02510539-A853-17B6-356F-5D3E6740F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5849"/>
            <a:ext cx="1324947" cy="365125"/>
          </a:xfrm>
        </p:spPr>
        <p:txBody>
          <a:bodyPr/>
          <a:lstStyle/>
          <a:p>
            <a:r>
              <a:rPr lang="he-IL" dirty="0"/>
              <a:t>אשכול התמצאות במישור ובמרחב</a:t>
            </a:r>
            <a:endParaRPr lang="en-US" dirty="0"/>
          </a:p>
        </p:txBody>
      </p:sp>
      <p:sp>
        <p:nvSpPr>
          <p:cNvPr id="21" name="מלבן 20">
            <a:extLst>
              <a:ext uri="{FF2B5EF4-FFF2-40B4-BE49-F238E27FC236}">
                <a16:creationId xmlns:a16="http://schemas.microsoft.com/office/drawing/2014/main" id="{73C2C4F1-AD8B-8647-653B-59873184B6DA}"/>
              </a:ext>
            </a:extLst>
          </p:cNvPr>
          <p:cNvSpPr/>
          <p:nvPr/>
        </p:nvSpPr>
        <p:spPr>
          <a:xfrm>
            <a:off x="6376416" y="3096768"/>
            <a:ext cx="5472332" cy="3078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FE597B6F-A791-0F0F-867F-154B051A986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58790"/>
          <a:stretch/>
        </p:blipFill>
        <p:spPr>
          <a:xfrm>
            <a:off x="1842123" y="1269115"/>
            <a:ext cx="9068586" cy="1419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6CE40B97-3E51-4F64-E09B-E65AA81B9C2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44844"/>
          <a:stretch/>
        </p:blipFill>
        <p:spPr>
          <a:xfrm>
            <a:off x="1842123" y="3429000"/>
            <a:ext cx="9068586" cy="189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55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>
            <a:extLst>
              <a:ext uri="{FF2B5EF4-FFF2-40B4-BE49-F238E27FC236}">
                <a16:creationId xmlns:a16="http://schemas.microsoft.com/office/drawing/2014/main" id="{6152B443-17AD-38BC-72B3-A78171998E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881" y="182077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2B64F95E-9AC0-429F-0C6D-814D60ABAC27}"/>
              </a:ext>
            </a:extLst>
          </p:cNvPr>
          <p:cNvSpPr txBox="1">
            <a:spLocks/>
          </p:cNvSpPr>
          <p:nvPr/>
        </p:nvSpPr>
        <p:spPr>
          <a:xfrm>
            <a:off x="7829377" y="1420125"/>
            <a:ext cx="4362623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נספחים</a:t>
            </a:r>
          </a:p>
        </p:txBody>
      </p:sp>
      <p:sp>
        <p:nvSpPr>
          <p:cNvPr id="6" name="כותרת משנה 2">
            <a:extLst>
              <a:ext uri="{FF2B5EF4-FFF2-40B4-BE49-F238E27FC236}">
                <a16:creationId xmlns:a16="http://schemas.microsoft.com/office/drawing/2014/main" id="{E74CE5C5-0A94-D4A8-5907-D05ECD75636A}"/>
              </a:ext>
            </a:extLst>
          </p:cNvPr>
          <p:cNvSpPr txBox="1">
            <a:spLocks/>
          </p:cNvSpPr>
          <p:nvPr/>
        </p:nvSpPr>
        <p:spPr>
          <a:xfrm>
            <a:off x="6523630" y="2212511"/>
            <a:ext cx="5056438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נספח ג'</a:t>
            </a:r>
          </a:p>
        </p:txBody>
      </p:sp>
      <p:pic>
        <p:nvPicPr>
          <p:cNvPr id="2" name="תמונה 1" descr="תמונה שמכילה תמונה, צבעים לאומנות, אומנות, צבעוני&#10;&#10;התיאור נוצר באופן אוטומטי">
            <a:extLst>
              <a:ext uri="{FF2B5EF4-FFF2-40B4-BE49-F238E27FC236}">
                <a16:creationId xmlns:a16="http://schemas.microsoft.com/office/drawing/2014/main" id="{D4F89C36-B908-3881-868B-00594A09E5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32" b="16815"/>
          <a:stretch/>
        </p:blipFill>
        <p:spPr>
          <a:xfrm>
            <a:off x="0" y="5375275"/>
            <a:ext cx="12192000" cy="1482724"/>
          </a:xfrm>
          <a:prstGeom prst="rect">
            <a:avLst/>
          </a:prstGeom>
        </p:spPr>
      </p:pic>
      <p:sp>
        <p:nvSpPr>
          <p:cNvPr id="5" name="מציין מיקום של כותרת תחתונה 6">
            <a:extLst>
              <a:ext uri="{FF2B5EF4-FFF2-40B4-BE49-F238E27FC236}">
                <a16:creationId xmlns:a16="http://schemas.microsoft.com/office/drawing/2014/main" id="{BCF401E3-286C-9CDA-9AF7-6CF3A05B9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5849"/>
            <a:ext cx="1324947" cy="365125"/>
          </a:xfrm>
        </p:spPr>
        <p:txBody>
          <a:bodyPr/>
          <a:lstStyle/>
          <a:p>
            <a:r>
              <a:rPr lang="he-IL" dirty="0"/>
              <a:t>אשכול התמצאות במישור ובמרחב</a:t>
            </a:r>
            <a:endParaRPr lang="en-US" dirty="0"/>
          </a:p>
        </p:txBody>
      </p:sp>
      <p:sp>
        <p:nvSpPr>
          <p:cNvPr id="4" name="כותרת משנה 2">
            <a:extLst>
              <a:ext uri="{FF2B5EF4-FFF2-40B4-BE49-F238E27FC236}">
                <a16:creationId xmlns:a16="http://schemas.microsoft.com/office/drawing/2014/main" id="{9B188A0E-6546-F7CF-CB53-B29E9AB9B705}"/>
              </a:ext>
            </a:extLst>
          </p:cNvPr>
          <p:cNvSpPr txBox="1">
            <a:spLocks/>
          </p:cNvSpPr>
          <p:nvPr/>
        </p:nvSpPr>
        <p:spPr>
          <a:xfrm>
            <a:off x="5104263" y="2931463"/>
            <a:ext cx="5875304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המרת יחידות</a:t>
            </a:r>
          </a:p>
        </p:txBody>
      </p:sp>
      <p:sp>
        <p:nvSpPr>
          <p:cNvPr id="7" name="כותרת משנה 2">
            <a:extLst>
              <a:ext uri="{FF2B5EF4-FFF2-40B4-BE49-F238E27FC236}">
                <a16:creationId xmlns:a16="http://schemas.microsoft.com/office/drawing/2014/main" id="{491097B8-CC66-3422-F0C0-BC71F39C00A9}"/>
              </a:ext>
            </a:extLst>
          </p:cNvPr>
          <p:cNvSpPr txBox="1">
            <a:spLocks/>
          </p:cNvSpPr>
          <p:nvPr/>
        </p:nvSpPr>
        <p:spPr>
          <a:xfrm>
            <a:off x="4735774" y="3734496"/>
            <a:ext cx="5875304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dirty="0">
                <a:solidFill>
                  <a:srgbClr val="DD7F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ב. יחידות שטח</a:t>
            </a:r>
          </a:p>
        </p:txBody>
      </p:sp>
    </p:spTree>
    <p:extLst>
      <p:ext uri="{BB962C8B-B14F-4D97-AF65-F5344CB8AC3E}">
        <p14:creationId xmlns:p14="http://schemas.microsoft.com/office/powerpoint/2010/main" val="3401401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2" name="תמונה 1" descr="תמונה שמכילה תמונה, צבעים לאומנות, אומנות, צבעוני&#10;&#10;התיאור נוצר באופן אוטומטי">
            <a:extLst>
              <a:ext uri="{FF2B5EF4-FFF2-40B4-BE49-F238E27FC236}">
                <a16:creationId xmlns:a16="http://schemas.microsoft.com/office/drawing/2014/main" id="{2204A3E6-F020-0AD0-CB60-3D442E0250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32" b="16815"/>
          <a:stretch/>
        </p:blipFill>
        <p:spPr>
          <a:xfrm rot="5400000">
            <a:off x="-2430162" y="3184340"/>
            <a:ext cx="6096000" cy="1235676"/>
          </a:xfrm>
          <a:prstGeom prst="rect">
            <a:avLst/>
          </a:prstGeom>
        </p:spPr>
      </p:pic>
      <p:sp>
        <p:nvSpPr>
          <p:cNvPr id="4" name="מציין מיקום של כותרת תחתונה 6">
            <a:extLst>
              <a:ext uri="{FF2B5EF4-FFF2-40B4-BE49-F238E27FC236}">
                <a16:creationId xmlns:a16="http://schemas.microsoft.com/office/drawing/2014/main" id="{02510539-A853-17B6-356F-5D3E6740F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5849"/>
            <a:ext cx="1324947" cy="365125"/>
          </a:xfrm>
        </p:spPr>
        <p:txBody>
          <a:bodyPr/>
          <a:lstStyle/>
          <a:p>
            <a:r>
              <a:rPr lang="he-IL" dirty="0"/>
              <a:t>אשכול התמצאות במישור ובמרחב</a:t>
            </a:r>
            <a:endParaRPr lang="en-US" dirty="0"/>
          </a:p>
        </p:txBody>
      </p:sp>
      <p:sp>
        <p:nvSpPr>
          <p:cNvPr id="21" name="מלבן 20">
            <a:extLst>
              <a:ext uri="{FF2B5EF4-FFF2-40B4-BE49-F238E27FC236}">
                <a16:creationId xmlns:a16="http://schemas.microsoft.com/office/drawing/2014/main" id="{73C2C4F1-AD8B-8647-653B-59873184B6DA}"/>
              </a:ext>
            </a:extLst>
          </p:cNvPr>
          <p:cNvSpPr/>
          <p:nvPr/>
        </p:nvSpPr>
        <p:spPr>
          <a:xfrm>
            <a:off x="6376416" y="3096768"/>
            <a:ext cx="5472332" cy="3078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32" name="תמונה 31">
            <a:extLst>
              <a:ext uri="{FF2B5EF4-FFF2-40B4-BE49-F238E27FC236}">
                <a16:creationId xmlns:a16="http://schemas.microsoft.com/office/drawing/2014/main" id="{81C45EFD-4208-A4A5-2A5D-662CC02DFC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38397" y="1997093"/>
            <a:ext cx="8276037" cy="25071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87289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2" name="תמונה 1" descr="תמונה שמכילה תמונה, צבעים לאומנות, אומנות, צבעוני&#10;&#10;התיאור נוצר באופן אוטומטי">
            <a:extLst>
              <a:ext uri="{FF2B5EF4-FFF2-40B4-BE49-F238E27FC236}">
                <a16:creationId xmlns:a16="http://schemas.microsoft.com/office/drawing/2014/main" id="{2204A3E6-F020-0AD0-CB60-3D442E0250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32" b="16815"/>
          <a:stretch/>
        </p:blipFill>
        <p:spPr>
          <a:xfrm rot="5400000">
            <a:off x="-2430162" y="3184340"/>
            <a:ext cx="6096000" cy="1235676"/>
          </a:xfrm>
          <a:prstGeom prst="rect">
            <a:avLst/>
          </a:prstGeom>
        </p:spPr>
      </p:pic>
      <p:sp>
        <p:nvSpPr>
          <p:cNvPr id="4" name="מציין מיקום של כותרת תחתונה 6">
            <a:extLst>
              <a:ext uri="{FF2B5EF4-FFF2-40B4-BE49-F238E27FC236}">
                <a16:creationId xmlns:a16="http://schemas.microsoft.com/office/drawing/2014/main" id="{02510539-A853-17B6-356F-5D3E6740F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5849"/>
            <a:ext cx="1324947" cy="365125"/>
          </a:xfrm>
        </p:spPr>
        <p:txBody>
          <a:bodyPr/>
          <a:lstStyle/>
          <a:p>
            <a:r>
              <a:rPr lang="he-IL" dirty="0"/>
              <a:t>אשכול התמצאות במישור ובמרחב</a:t>
            </a:r>
            <a:endParaRPr lang="en-US" dirty="0"/>
          </a:p>
        </p:txBody>
      </p:sp>
      <p:sp>
        <p:nvSpPr>
          <p:cNvPr id="21" name="מלבן 20">
            <a:extLst>
              <a:ext uri="{FF2B5EF4-FFF2-40B4-BE49-F238E27FC236}">
                <a16:creationId xmlns:a16="http://schemas.microsoft.com/office/drawing/2014/main" id="{73C2C4F1-AD8B-8647-653B-59873184B6DA}"/>
              </a:ext>
            </a:extLst>
          </p:cNvPr>
          <p:cNvSpPr/>
          <p:nvPr/>
        </p:nvSpPr>
        <p:spPr>
          <a:xfrm>
            <a:off x="6376416" y="3096768"/>
            <a:ext cx="5472332" cy="3078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B8AF1754-5A27-DDCA-D79C-AC7A2E43D2B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46884" b="49171"/>
          <a:stretch/>
        </p:blipFill>
        <p:spPr>
          <a:xfrm>
            <a:off x="5815585" y="1349764"/>
            <a:ext cx="4780415" cy="14951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C08FFF60-B0AC-93F5-EFCC-C714D00DA65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61947"/>
          <a:stretch/>
        </p:blipFill>
        <p:spPr>
          <a:xfrm>
            <a:off x="1529175" y="3242499"/>
            <a:ext cx="9000000" cy="1119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444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>
            <a:extLst>
              <a:ext uri="{FF2B5EF4-FFF2-40B4-BE49-F238E27FC236}">
                <a16:creationId xmlns:a16="http://schemas.microsoft.com/office/drawing/2014/main" id="{6152B443-17AD-38BC-72B3-A78171998E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881" y="182077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2B64F95E-9AC0-429F-0C6D-814D60ABAC27}"/>
              </a:ext>
            </a:extLst>
          </p:cNvPr>
          <p:cNvSpPr txBox="1">
            <a:spLocks/>
          </p:cNvSpPr>
          <p:nvPr/>
        </p:nvSpPr>
        <p:spPr>
          <a:xfrm>
            <a:off x="7829377" y="1420125"/>
            <a:ext cx="4362623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נספחים</a:t>
            </a:r>
          </a:p>
        </p:txBody>
      </p:sp>
      <p:sp>
        <p:nvSpPr>
          <p:cNvPr id="6" name="כותרת משנה 2">
            <a:extLst>
              <a:ext uri="{FF2B5EF4-FFF2-40B4-BE49-F238E27FC236}">
                <a16:creationId xmlns:a16="http://schemas.microsoft.com/office/drawing/2014/main" id="{E74CE5C5-0A94-D4A8-5907-D05ECD75636A}"/>
              </a:ext>
            </a:extLst>
          </p:cNvPr>
          <p:cNvSpPr txBox="1">
            <a:spLocks/>
          </p:cNvSpPr>
          <p:nvPr/>
        </p:nvSpPr>
        <p:spPr>
          <a:xfrm>
            <a:off x="6523630" y="2212511"/>
            <a:ext cx="5056438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נספח ג'</a:t>
            </a:r>
          </a:p>
        </p:txBody>
      </p:sp>
      <p:pic>
        <p:nvPicPr>
          <p:cNvPr id="2" name="תמונה 1" descr="תמונה שמכילה תמונה, צבעים לאומנות, אומנות, צבעוני&#10;&#10;התיאור נוצר באופן אוטומטי">
            <a:extLst>
              <a:ext uri="{FF2B5EF4-FFF2-40B4-BE49-F238E27FC236}">
                <a16:creationId xmlns:a16="http://schemas.microsoft.com/office/drawing/2014/main" id="{D4F89C36-B908-3881-868B-00594A09E5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32" b="16815"/>
          <a:stretch/>
        </p:blipFill>
        <p:spPr>
          <a:xfrm>
            <a:off x="0" y="5375275"/>
            <a:ext cx="12192000" cy="1482724"/>
          </a:xfrm>
          <a:prstGeom prst="rect">
            <a:avLst/>
          </a:prstGeom>
        </p:spPr>
      </p:pic>
      <p:sp>
        <p:nvSpPr>
          <p:cNvPr id="5" name="מציין מיקום של כותרת תחתונה 6">
            <a:extLst>
              <a:ext uri="{FF2B5EF4-FFF2-40B4-BE49-F238E27FC236}">
                <a16:creationId xmlns:a16="http://schemas.microsoft.com/office/drawing/2014/main" id="{BCF401E3-286C-9CDA-9AF7-6CF3A05B9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5849"/>
            <a:ext cx="1324947" cy="365125"/>
          </a:xfrm>
        </p:spPr>
        <p:txBody>
          <a:bodyPr/>
          <a:lstStyle/>
          <a:p>
            <a:r>
              <a:rPr lang="he-IL" dirty="0"/>
              <a:t>אשכול התמצאות במישור ובמרחב</a:t>
            </a:r>
            <a:endParaRPr lang="en-US" dirty="0"/>
          </a:p>
        </p:txBody>
      </p:sp>
      <p:sp>
        <p:nvSpPr>
          <p:cNvPr id="4" name="כותרת משנה 2">
            <a:extLst>
              <a:ext uri="{FF2B5EF4-FFF2-40B4-BE49-F238E27FC236}">
                <a16:creationId xmlns:a16="http://schemas.microsoft.com/office/drawing/2014/main" id="{9B188A0E-6546-F7CF-CB53-B29E9AB9B705}"/>
              </a:ext>
            </a:extLst>
          </p:cNvPr>
          <p:cNvSpPr txBox="1">
            <a:spLocks/>
          </p:cNvSpPr>
          <p:nvPr/>
        </p:nvSpPr>
        <p:spPr>
          <a:xfrm>
            <a:off x="5104263" y="2931463"/>
            <a:ext cx="5875304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המרת יחידות</a:t>
            </a:r>
          </a:p>
        </p:txBody>
      </p:sp>
      <p:sp>
        <p:nvSpPr>
          <p:cNvPr id="7" name="כותרת משנה 2">
            <a:extLst>
              <a:ext uri="{FF2B5EF4-FFF2-40B4-BE49-F238E27FC236}">
                <a16:creationId xmlns:a16="http://schemas.microsoft.com/office/drawing/2014/main" id="{491097B8-CC66-3422-F0C0-BC71F39C00A9}"/>
              </a:ext>
            </a:extLst>
          </p:cNvPr>
          <p:cNvSpPr txBox="1">
            <a:spLocks/>
          </p:cNvSpPr>
          <p:nvPr/>
        </p:nvSpPr>
        <p:spPr>
          <a:xfrm>
            <a:off x="4735774" y="3734496"/>
            <a:ext cx="5875304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dirty="0">
                <a:solidFill>
                  <a:srgbClr val="DD7F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ג. יחידות זמן</a:t>
            </a:r>
          </a:p>
        </p:txBody>
      </p:sp>
    </p:spTree>
    <p:extLst>
      <p:ext uri="{BB962C8B-B14F-4D97-AF65-F5344CB8AC3E}">
        <p14:creationId xmlns:p14="http://schemas.microsoft.com/office/powerpoint/2010/main" val="36047775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2" name="תמונה 1" descr="תמונה שמכילה תמונה, צבעים לאומנות, אומנות, צבעוני&#10;&#10;התיאור נוצר באופן אוטומטי">
            <a:extLst>
              <a:ext uri="{FF2B5EF4-FFF2-40B4-BE49-F238E27FC236}">
                <a16:creationId xmlns:a16="http://schemas.microsoft.com/office/drawing/2014/main" id="{2204A3E6-F020-0AD0-CB60-3D442E0250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32" b="16815"/>
          <a:stretch/>
        </p:blipFill>
        <p:spPr>
          <a:xfrm rot="5400000">
            <a:off x="-2430162" y="3184340"/>
            <a:ext cx="6096000" cy="1235676"/>
          </a:xfrm>
          <a:prstGeom prst="rect">
            <a:avLst/>
          </a:prstGeom>
        </p:spPr>
      </p:pic>
      <p:sp>
        <p:nvSpPr>
          <p:cNvPr id="4" name="מציין מיקום של כותרת תחתונה 6">
            <a:extLst>
              <a:ext uri="{FF2B5EF4-FFF2-40B4-BE49-F238E27FC236}">
                <a16:creationId xmlns:a16="http://schemas.microsoft.com/office/drawing/2014/main" id="{02510539-A853-17B6-356F-5D3E6740F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5849"/>
            <a:ext cx="1324947" cy="365125"/>
          </a:xfrm>
        </p:spPr>
        <p:txBody>
          <a:bodyPr/>
          <a:lstStyle/>
          <a:p>
            <a:r>
              <a:rPr lang="he-IL" dirty="0"/>
              <a:t>אשכול התמצאות במישור ובמרחב</a:t>
            </a:r>
            <a:endParaRPr lang="en-US" dirty="0"/>
          </a:p>
        </p:txBody>
      </p:sp>
      <p:sp>
        <p:nvSpPr>
          <p:cNvPr id="21" name="מלבן 20">
            <a:extLst>
              <a:ext uri="{FF2B5EF4-FFF2-40B4-BE49-F238E27FC236}">
                <a16:creationId xmlns:a16="http://schemas.microsoft.com/office/drawing/2014/main" id="{73C2C4F1-AD8B-8647-653B-59873184B6DA}"/>
              </a:ext>
            </a:extLst>
          </p:cNvPr>
          <p:cNvSpPr/>
          <p:nvPr/>
        </p:nvSpPr>
        <p:spPr>
          <a:xfrm>
            <a:off x="6376416" y="3096768"/>
            <a:ext cx="5472332" cy="3078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F33563EC-055B-C150-6FC8-2B75C2A2557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46836" b="42714"/>
          <a:stretch/>
        </p:blipFill>
        <p:spPr>
          <a:xfrm>
            <a:off x="5815584" y="2141108"/>
            <a:ext cx="4711829" cy="14755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6C76E95D-A947-50D7-5464-C11CDED699C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9792" y="4061733"/>
            <a:ext cx="9007621" cy="102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45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2" name="תמונה 1" descr="תמונה שמכילה תמונה, צבעים לאומנות, אומנות, צבעוני&#10;&#10;התיאור נוצר באופן אוטומטי">
            <a:extLst>
              <a:ext uri="{FF2B5EF4-FFF2-40B4-BE49-F238E27FC236}">
                <a16:creationId xmlns:a16="http://schemas.microsoft.com/office/drawing/2014/main" id="{2204A3E6-F020-0AD0-CB60-3D442E0250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32" b="16815"/>
          <a:stretch/>
        </p:blipFill>
        <p:spPr>
          <a:xfrm rot="5400000">
            <a:off x="-2430162" y="3184340"/>
            <a:ext cx="6096000" cy="1235676"/>
          </a:xfrm>
          <a:prstGeom prst="rect">
            <a:avLst/>
          </a:prstGeom>
        </p:spPr>
      </p:pic>
      <p:sp>
        <p:nvSpPr>
          <p:cNvPr id="4" name="מציין מיקום של כותרת תחתונה 6">
            <a:extLst>
              <a:ext uri="{FF2B5EF4-FFF2-40B4-BE49-F238E27FC236}">
                <a16:creationId xmlns:a16="http://schemas.microsoft.com/office/drawing/2014/main" id="{02510539-A853-17B6-356F-5D3E6740F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5849"/>
            <a:ext cx="1324947" cy="365125"/>
          </a:xfrm>
        </p:spPr>
        <p:txBody>
          <a:bodyPr/>
          <a:lstStyle/>
          <a:p>
            <a:r>
              <a:rPr lang="he-IL" dirty="0"/>
              <a:t>אשכול התמצאות במישור ובמרחב</a:t>
            </a:r>
            <a:endParaRPr lang="en-US" dirty="0"/>
          </a:p>
        </p:txBody>
      </p:sp>
      <p:sp>
        <p:nvSpPr>
          <p:cNvPr id="21" name="מלבן 20">
            <a:extLst>
              <a:ext uri="{FF2B5EF4-FFF2-40B4-BE49-F238E27FC236}">
                <a16:creationId xmlns:a16="http://schemas.microsoft.com/office/drawing/2014/main" id="{73C2C4F1-AD8B-8647-653B-59873184B6DA}"/>
              </a:ext>
            </a:extLst>
          </p:cNvPr>
          <p:cNvSpPr/>
          <p:nvPr/>
        </p:nvSpPr>
        <p:spPr>
          <a:xfrm>
            <a:off x="6376416" y="3096768"/>
            <a:ext cx="5472332" cy="3078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AA5B4D64-CCDB-349B-18F1-878506B88F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69727" y="1580990"/>
            <a:ext cx="9213378" cy="36960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829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2" name="תמונה 1" descr="תמונה שמכילה תמונה, צבעים לאומנות, אומנות, צבעוני&#10;&#10;התיאור נוצר באופן אוטומטי">
            <a:extLst>
              <a:ext uri="{FF2B5EF4-FFF2-40B4-BE49-F238E27FC236}">
                <a16:creationId xmlns:a16="http://schemas.microsoft.com/office/drawing/2014/main" id="{2204A3E6-F020-0AD0-CB60-3D442E0250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32" b="16815"/>
          <a:stretch/>
        </p:blipFill>
        <p:spPr>
          <a:xfrm rot="5400000">
            <a:off x="-2430162" y="3184340"/>
            <a:ext cx="6096000" cy="1235676"/>
          </a:xfrm>
          <a:prstGeom prst="rect">
            <a:avLst/>
          </a:prstGeom>
        </p:spPr>
      </p:pic>
      <p:sp>
        <p:nvSpPr>
          <p:cNvPr id="4" name="מציין מיקום של כותרת תחתונה 6">
            <a:extLst>
              <a:ext uri="{FF2B5EF4-FFF2-40B4-BE49-F238E27FC236}">
                <a16:creationId xmlns:a16="http://schemas.microsoft.com/office/drawing/2014/main" id="{02510539-A853-17B6-356F-5D3E6740F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5849"/>
            <a:ext cx="1324947" cy="365125"/>
          </a:xfrm>
        </p:spPr>
        <p:txBody>
          <a:bodyPr/>
          <a:lstStyle/>
          <a:p>
            <a:r>
              <a:rPr lang="he-IL" dirty="0"/>
              <a:t>אשכול התמצאות במישור ובמרחב</a:t>
            </a:r>
            <a:endParaRPr lang="en-US" dirty="0"/>
          </a:p>
        </p:txBody>
      </p:sp>
      <p:sp>
        <p:nvSpPr>
          <p:cNvPr id="21" name="מלבן 20">
            <a:extLst>
              <a:ext uri="{FF2B5EF4-FFF2-40B4-BE49-F238E27FC236}">
                <a16:creationId xmlns:a16="http://schemas.microsoft.com/office/drawing/2014/main" id="{73C2C4F1-AD8B-8647-653B-59873184B6DA}"/>
              </a:ext>
            </a:extLst>
          </p:cNvPr>
          <p:cNvSpPr/>
          <p:nvPr/>
        </p:nvSpPr>
        <p:spPr>
          <a:xfrm>
            <a:off x="6376416" y="3096768"/>
            <a:ext cx="5472332" cy="3078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BE616011-BB26-51B4-4486-CA7DD90FDE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30692" y="1625980"/>
            <a:ext cx="9091448" cy="2941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7402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>
            <a:extLst>
              <a:ext uri="{FF2B5EF4-FFF2-40B4-BE49-F238E27FC236}">
                <a16:creationId xmlns:a16="http://schemas.microsoft.com/office/drawing/2014/main" id="{6152B443-17AD-38BC-72B3-A78171998E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881" y="182077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2B64F95E-9AC0-429F-0C6D-814D60ABAC27}"/>
              </a:ext>
            </a:extLst>
          </p:cNvPr>
          <p:cNvSpPr txBox="1">
            <a:spLocks/>
          </p:cNvSpPr>
          <p:nvPr/>
        </p:nvSpPr>
        <p:spPr>
          <a:xfrm>
            <a:off x="7829377" y="1420125"/>
            <a:ext cx="4362623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נספחים</a:t>
            </a:r>
          </a:p>
        </p:txBody>
      </p:sp>
      <p:sp>
        <p:nvSpPr>
          <p:cNvPr id="6" name="כותרת משנה 2">
            <a:extLst>
              <a:ext uri="{FF2B5EF4-FFF2-40B4-BE49-F238E27FC236}">
                <a16:creationId xmlns:a16="http://schemas.microsoft.com/office/drawing/2014/main" id="{E74CE5C5-0A94-D4A8-5907-D05ECD75636A}"/>
              </a:ext>
            </a:extLst>
          </p:cNvPr>
          <p:cNvSpPr txBox="1">
            <a:spLocks/>
          </p:cNvSpPr>
          <p:nvPr/>
        </p:nvSpPr>
        <p:spPr>
          <a:xfrm>
            <a:off x="6523630" y="2212511"/>
            <a:ext cx="5056438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נספח א'</a:t>
            </a:r>
          </a:p>
        </p:txBody>
      </p:sp>
      <p:pic>
        <p:nvPicPr>
          <p:cNvPr id="2" name="תמונה 1" descr="תמונה שמכילה תמונה, צבעים לאומנות, אומנות, צבעוני&#10;&#10;התיאור נוצר באופן אוטומטי">
            <a:extLst>
              <a:ext uri="{FF2B5EF4-FFF2-40B4-BE49-F238E27FC236}">
                <a16:creationId xmlns:a16="http://schemas.microsoft.com/office/drawing/2014/main" id="{D4F89C36-B908-3881-868B-00594A09E5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32" b="16815"/>
          <a:stretch/>
        </p:blipFill>
        <p:spPr>
          <a:xfrm>
            <a:off x="0" y="5375275"/>
            <a:ext cx="12192000" cy="1482724"/>
          </a:xfrm>
          <a:prstGeom prst="rect">
            <a:avLst/>
          </a:prstGeom>
        </p:spPr>
      </p:pic>
      <p:sp>
        <p:nvSpPr>
          <p:cNvPr id="5" name="מציין מיקום של כותרת תחתונה 6">
            <a:extLst>
              <a:ext uri="{FF2B5EF4-FFF2-40B4-BE49-F238E27FC236}">
                <a16:creationId xmlns:a16="http://schemas.microsoft.com/office/drawing/2014/main" id="{BCF401E3-286C-9CDA-9AF7-6CF3A05B9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5849"/>
            <a:ext cx="1324947" cy="365125"/>
          </a:xfrm>
        </p:spPr>
        <p:txBody>
          <a:bodyPr/>
          <a:lstStyle/>
          <a:p>
            <a:r>
              <a:rPr lang="he-IL" dirty="0"/>
              <a:t>אשכול התמצאות במישור ובמרחב</a:t>
            </a:r>
            <a:endParaRPr lang="en-US" dirty="0"/>
          </a:p>
        </p:txBody>
      </p:sp>
      <p:sp>
        <p:nvSpPr>
          <p:cNvPr id="4" name="כותרת משנה 2">
            <a:extLst>
              <a:ext uri="{FF2B5EF4-FFF2-40B4-BE49-F238E27FC236}">
                <a16:creationId xmlns:a16="http://schemas.microsoft.com/office/drawing/2014/main" id="{9B188A0E-6546-F7CF-CB53-B29E9AB9B705}"/>
              </a:ext>
            </a:extLst>
          </p:cNvPr>
          <p:cNvSpPr txBox="1">
            <a:spLocks/>
          </p:cNvSpPr>
          <p:nvPr/>
        </p:nvSpPr>
        <p:spPr>
          <a:xfrm>
            <a:off x="4954136" y="3044024"/>
            <a:ext cx="6625931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מרובעים</a:t>
            </a:r>
          </a:p>
        </p:txBody>
      </p:sp>
    </p:spTree>
    <p:extLst>
      <p:ext uri="{BB962C8B-B14F-4D97-AF65-F5344CB8AC3E}">
        <p14:creationId xmlns:p14="http://schemas.microsoft.com/office/powerpoint/2010/main" val="413433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2" name="תמונה 1" descr="תמונה שמכילה תמונה, צבעים לאומנות, אומנות, צבעוני&#10;&#10;התיאור נוצר באופן אוטומטי">
            <a:extLst>
              <a:ext uri="{FF2B5EF4-FFF2-40B4-BE49-F238E27FC236}">
                <a16:creationId xmlns:a16="http://schemas.microsoft.com/office/drawing/2014/main" id="{2204A3E6-F020-0AD0-CB60-3D442E0250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32" b="16815"/>
          <a:stretch/>
        </p:blipFill>
        <p:spPr>
          <a:xfrm rot="5400000">
            <a:off x="-2430162" y="3184340"/>
            <a:ext cx="6096000" cy="1235676"/>
          </a:xfrm>
          <a:prstGeom prst="rect">
            <a:avLst/>
          </a:prstGeom>
        </p:spPr>
      </p:pic>
      <p:sp>
        <p:nvSpPr>
          <p:cNvPr id="4" name="מציין מיקום של כותרת תחתונה 6">
            <a:extLst>
              <a:ext uri="{FF2B5EF4-FFF2-40B4-BE49-F238E27FC236}">
                <a16:creationId xmlns:a16="http://schemas.microsoft.com/office/drawing/2014/main" id="{02510539-A853-17B6-356F-5D3E6740F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5849"/>
            <a:ext cx="1324947" cy="365125"/>
          </a:xfrm>
        </p:spPr>
        <p:txBody>
          <a:bodyPr/>
          <a:lstStyle/>
          <a:p>
            <a:r>
              <a:rPr lang="he-IL" dirty="0"/>
              <a:t>אשכול התמצאות במישור ובמרחב</a:t>
            </a:r>
            <a:endParaRPr lang="en-US" dirty="0"/>
          </a:p>
        </p:txBody>
      </p:sp>
      <p:sp>
        <p:nvSpPr>
          <p:cNvPr id="21" name="מלבן 20">
            <a:extLst>
              <a:ext uri="{FF2B5EF4-FFF2-40B4-BE49-F238E27FC236}">
                <a16:creationId xmlns:a16="http://schemas.microsoft.com/office/drawing/2014/main" id="{73C2C4F1-AD8B-8647-653B-59873184B6DA}"/>
              </a:ext>
            </a:extLst>
          </p:cNvPr>
          <p:cNvSpPr/>
          <p:nvPr/>
        </p:nvSpPr>
        <p:spPr>
          <a:xfrm>
            <a:off x="6376416" y="3096768"/>
            <a:ext cx="5472332" cy="3078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78921414-CD81-8D12-5DD5-69C1FFD37E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84968" y="1910966"/>
            <a:ext cx="9182896" cy="2987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4728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2" name="תמונה 1" descr="תמונה שמכילה תמונה, צבעים לאומנות, אומנות, צבעוני&#10;&#10;התיאור נוצר באופן אוטומטי">
            <a:extLst>
              <a:ext uri="{FF2B5EF4-FFF2-40B4-BE49-F238E27FC236}">
                <a16:creationId xmlns:a16="http://schemas.microsoft.com/office/drawing/2014/main" id="{2204A3E6-F020-0AD0-CB60-3D442E0250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32" b="16815"/>
          <a:stretch/>
        </p:blipFill>
        <p:spPr>
          <a:xfrm rot="5400000">
            <a:off x="-2430162" y="3184340"/>
            <a:ext cx="6096000" cy="1235676"/>
          </a:xfrm>
          <a:prstGeom prst="rect">
            <a:avLst/>
          </a:prstGeom>
        </p:spPr>
      </p:pic>
      <p:sp>
        <p:nvSpPr>
          <p:cNvPr id="4" name="מציין מיקום של כותרת תחתונה 6">
            <a:extLst>
              <a:ext uri="{FF2B5EF4-FFF2-40B4-BE49-F238E27FC236}">
                <a16:creationId xmlns:a16="http://schemas.microsoft.com/office/drawing/2014/main" id="{02510539-A853-17B6-356F-5D3E6740F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5849"/>
            <a:ext cx="1324947" cy="365125"/>
          </a:xfrm>
        </p:spPr>
        <p:txBody>
          <a:bodyPr/>
          <a:lstStyle/>
          <a:p>
            <a:r>
              <a:rPr lang="he-IL" dirty="0"/>
              <a:t>אשכול התמצאות במישור ובמרחב</a:t>
            </a:r>
            <a:endParaRPr lang="en-US" dirty="0"/>
          </a:p>
        </p:txBody>
      </p:sp>
      <p:sp>
        <p:nvSpPr>
          <p:cNvPr id="21" name="מלבן 20">
            <a:extLst>
              <a:ext uri="{FF2B5EF4-FFF2-40B4-BE49-F238E27FC236}">
                <a16:creationId xmlns:a16="http://schemas.microsoft.com/office/drawing/2014/main" id="{73C2C4F1-AD8B-8647-653B-59873184B6DA}"/>
              </a:ext>
            </a:extLst>
          </p:cNvPr>
          <p:cNvSpPr/>
          <p:nvPr/>
        </p:nvSpPr>
        <p:spPr>
          <a:xfrm>
            <a:off x="6376416" y="3096768"/>
            <a:ext cx="5472332" cy="3078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FAFCDE1C-8CD4-B849-4F6F-4C37FC76EE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42123" y="2036707"/>
            <a:ext cx="9068586" cy="2735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0435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2" name="תמונה 1" descr="תמונה שמכילה תמונה, צבעים לאומנות, אומנות, צבעוני&#10;&#10;התיאור נוצר באופן אוטומטי">
            <a:extLst>
              <a:ext uri="{FF2B5EF4-FFF2-40B4-BE49-F238E27FC236}">
                <a16:creationId xmlns:a16="http://schemas.microsoft.com/office/drawing/2014/main" id="{2204A3E6-F020-0AD0-CB60-3D442E0250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32" b="16815"/>
          <a:stretch/>
        </p:blipFill>
        <p:spPr>
          <a:xfrm rot="5400000">
            <a:off x="-2430162" y="3184340"/>
            <a:ext cx="6096000" cy="1235676"/>
          </a:xfrm>
          <a:prstGeom prst="rect">
            <a:avLst/>
          </a:prstGeom>
        </p:spPr>
      </p:pic>
      <p:sp>
        <p:nvSpPr>
          <p:cNvPr id="4" name="מציין מיקום של כותרת תחתונה 6">
            <a:extLst>
              <a:ext uri="{FF2B5EF4-FFF2-40B4-BE49-F238E27FC236}">
                <a16:creationId xmlns:a16="http://schemas.microsoft.com/office/drawing/2014/main" id="{02510539-A853-17B6-356F-5D3E6740F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5849"/>
            <a:ext cx="1324947" cy="365125"/>
          </a:xfrm>
        </p:spPr>
        <p:txBody>
          <a:bodyPr/>
          <a:lstStyle/>
          <a:p>
            <a:r>
              <a:rPr lang="he-IL" dirty="0"/>
              <a:t>אשכול התמצאות במישור ובמרחב</a:t>
            </a:r>
            <a:endParaRPr lang="en-US" dirty="0"/>
          </a:p>
        </p:txBody>
      </p:sp>
      <p:sp>
        <p:nvSpPr>
          <p:cNvPr id="21" name="מלבן 20">
            <a:extLst>
              <a:ext uri="{FF2B5EF4-FFF2-40B4-BE49-F238E27FC236}">
                <a16:creationId xmlns:a16="http://schemas.microsoft.com/office/drawing/2014/main" id="{73C2C4F1-AD8B-8647-653B-59873184B6DA}"/>
              </a:ext>
            </a:extLst>
          </p:cNvPr>
          <p:cNvSpPr/>
          <p:nvPr/>
        </p:nvSpPr>
        <p:spPr>
          <a:xfrm>
            <a:off x="6376416" y="3096768"/>
            <a:ext cx="5472332" cy="3078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ED76F78D-4AE5-820B-DB1D-3E8EC3B2E9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41724" y="2096907"/>
            <a:ext cx="8908552" cy="2712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2135170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48604</TotalTime>
  <Words>225</Words>
  <Application>Microsoft Office PowerPoint</Application>
  <PresentationFormat>מסך רחב</PresentationFormat>
  <Paragraphs>94</Paragraphs>
  <Slides>32</Slides>
  <Notes>32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Tali Rouash</dc:creator>
  <cp:lastModifiedBy>Tali Rouash</cp:lastModifiedBy>
  <cp:revision>589</cp:revision>
  <dcterms:created xsi:type="dcterms:W3CDTF">2023-03-16T18:50:14Z</dcterms:created>
  <dcterms:modified xsi:type="dcterms:W3CDTF">2024-01-19T17:46:24Z</dcterms:modified>
</cp:coreProperties>
</file>