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44"/>
  </p:notesMasterIdLst>
  <p:sldIdLst>
    <p:sldId id="261" r:id="rId2"/>
    <p:sldId id="359" r:id="rId3"/>
    <p:sldId id="262" r:id="rId4"/>
    <p:sldId id="257" r:id="rId5"/>
    <p:sldId id="487" r:id="rId6"/>
    <p:sldId id="488" r:id="rId7"/>
    <p:sldId id="364" r:id="rId8"/>
    <p:sldId id="347" r:id="rId9"/>
    <p:sldId id="489" r:id="rId10"/>
    <p:sldId id="490" r:id="rId11"/>
    <p:sldId id="491" r:id="rId12"/>
    <p:sldId id="492" r:id="rId13"/>
    <p:sldId id="494" r:id="rId14"/>
    <p:sldId id="493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516" r:id="rId37"/>
    <p:sldId id="517" r:id="rId38"/>
    <p:sldId id="518" r:id="rId39"/>
    <p:sldId id="519" r:id="rId40"/>
    <p:sldId id="520" r:id="rId41"/>
    <p:sldId id="521" r:id="rId42"/>
    <p:sldId id="522" r:id="rId4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0"/>
    <a:srgbClr val="9C4226"/>
    <a:srgbClr val="701B3A"/>
    <a:srgbClr val="953693"/>
    <a:srgbClr val="007336"/>
    <a:srgbClr val="7C5096"/>
    <a:srgbClr val="C32B36"/>
    <a:srgbClr val="39AA41"/>
    <a:srgbClr val="D52E72"/>
    <a:srgbClr val="FB7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2A1168-F6ED-4F53-8B87-B056B486112E}" v="205" dt="2024-12-16T15:32:14.7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94" autoAdjust="0"/>
    <p:restoredTop sz="93362" autoAdjust="0"/>
  </p:normalViewPr>
  <p:slideViewPr>
    <p:cSldViewPr snapToGrid="0">
      <p:cViewPr varScale="1">
        <p:scale>
          <a:sx n="54" d="100"/>
          <a:sy n="54" d="100"/>
        </p:scale>
        <p:origin x="67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li Rouash" userId="21ae74ec1aaa5ff5" providerId="LiveId" clId="{5B2A1168-F6ED-4F53-8B87-B056B486112E}"/>
    <pc:docChg chg="undo redo custSel addSld delSld modSld sldOrd">
      <pc:chgData name="Tali Rouash" userId="21ae74ec1aaa5ff5" providerId="LiveId" clId="{5B2A1168-F6ED-4F53-8B87-B056B486112E}" dt="2024-12-16T15:32:14.728" v="893"/>
      <pc:docMkLst>
        <pc:docMk/>
      </pc:docMkLst>
      <pc:sldChg chg="addSp delSp modSp mod delAnim modAnim">
        <pc:chgData name="Tali Rouash" userId="21ae74ec1aaa5ff5" providerId="LiveId" clId="{5B2A1168-F6ED-4F53-8B87-B056B486112E}" dt="2024-12-10T13:04:15.129" v="185" actId="14100"/>
        <pc:sldMkLst>
          <pc:docMk/>
          <pc:sldMk cId="2148728900" sldId="257"/>
        </pc:sldMkLst>
        <pc:picChg chg="add mod">
          <ac:chgData name="Tali Rouash" userId="21ae74ec1aaa5ff5" providerId="LiveId" clId="{5B2A1168-F6ED-4F53-8B87-B056B486112E}" dt="2024-12-10T12:55:40.710" v="50" actId="14100"/>
          <ac:picMkLst>
            <pc:docMk/>
            <pc:sldMk cId="2148728900" sldId="257"/>
            <ac:picMk id="2" creationId="{81237B0D-62C6-9158-974E-2CC66EA144F6}"/>
          </ac:picMkLst>
        </pc:picChg>
        <pc:picChg chg="add mod modCrop">
          <ac:chgData name="Tali Rouash" userId="21ae74ec1aaa5ff5" providerId="LiveId" clId="{5B2A1168-F6ED-4F53-8B87-B056B486112E}" dt="2024-12-10T13:03:28.670" v="173" actId="14100"/>
          <ac:picMkLst>
            <pc:docMk/>
            <pc:sldMk cId="2148728900" sldId="257"/>
            <ac:picMk id="9" creationId="{45180A8F-2129-84DF-33AB-DBE566E94158}"/>
          </ac:picMkLst>
        </pc:picChg>
        <pc:picChg chg="add mod modCrop">
          <ac:chgData name="Tali Rouash" userId="21ae74ec1aaa5ff5" providerId="LiveId" clId="{5B2A1168-F6ED-4F53-8B87-B056B486112E}" dt="2024-12-10T13:04:05.043" v="181" actId="1076"/>
          <ac:picMkLst>
            <pc:docMk/>
            <pc:sldMk cId="2148728900" sldId="257"/>
            <ac:picMk id="10" creationId="{9AC86FEE-846F-7B47-1E7F-3BDF60FD079B}"/>
          </ac:picMkLst>
        </pc:picChg>
        <pc:picChg chg="add mod modCrop">
          <ac:chgData name="Tali Rouash" userId="21ae74ec1aaa5ff5" providerId="LiveId" clId="{5B2A1168-F6ED-4F53-8B87-B056B486112E}" dt="2024-12-10T13:04:09.319" v="183" actId="1076"/>
          <ac:picMkLst>
            <pc:docMk/>
            <pc:sldMk cId="2148728900" sldId="257"/>
            <ac:picMk id="12" creationId="{D739F436-3DAF-9F38-0572-D8CBA083D33F}"/>
          </ac:picMkLst>
        </pc:picChg>
        <pc:picChg chg="add mod modCrop">
          <ac:chgData name="Tali Rouash" userId="21ae74ec1aaa5ff5" providerId="LiveId" clId="{5B2A1168-F6ED-4F53-8B87-B056B486112E}" dt="2024-12-10T13:04:01.823" v="180" actId="1076"/>
          <ac:picMkLst>
            <pc:docMk/>
            <pc:sldMk cId="2148728900" sldId="257"/>
            <ac:picMk id="14" creationId="{D28C8FA7-1084-15A6-D593-8BB128CF1C35}"/>
          </ac:picMkLst>
        </pc:picChg>
        <pc:picChg chg="add mod modCrop">
          <ac:chgData name="Tali Rouash" userId="21ae74ec1aaa5ff5" providerId="LiveId" clId="{5B2A1168-F6ED-4F53-8B87-B056B486112E}" dt="2024-12-10T13:04:07.245" v="182" actId="1076"/>
          <ac:picMkLst>
            <pc:docMk/>
            <pc:sldMk cId="2148728900" sldId="257"/>
            <ac:picMk id="15" creationId="{877EBFD0-4BF6-6CF7-DF40-319DB5DDAC62}"/>
          </ac:picMkLst>
        </pc:picChg>
        <pc:picChg chg="add mod modCrop">
          <ac:chgData name="Tali Rouash" userId="21ae74ec1aaa5ff5" providerId="LiveId" clId="{5B2A1168-F6ED-4F53-8B87-B056B486112E}" dt="2024-12-10T13:04:15.129" v="185" actId="14100"/>
          <ac:picMkLst>
            <pc:docMk/>
            <pc:sldMk cId="2148728900" sldId="257"/>
            <ac:picMk id="16" creationId="{C6138468-FEBC-950F-2022-7EADD60D5D49}"/>
          </ac:picMkLst>
        </pc:picChg>
      </pc:sldChg>
      <pc:sldChg chg="addSp delSp modSp mod">
        <pc:chgData name="Tali Rouash" userId="21ae74ec1aaa5ff5" providerId="LiveId" clId="{5B2A1168-F6ED-4F53-8B87-B056B486112E}" dt="2024-12-15T14:48:28.471" v="671" actId="14100"/>
        <pc:sldMkLst>
          <pc:docMk/>
          <pc:sldMk cId="821510394" sldId="261"/>
        </pc:sldMkLst>
        <pc:spChg chg="mod">
          <ac:chgData name="Tali Rouash" userId="21ae74ec1aaa5ff5" providerId="LiveId" clId="{5B2A1168-F6ED-4F53-8B87-B056B486112E}" dt="2024-12-10T12:18:04.180" v="15" actId="20577"/>
          <ac:spMkLst>
            <pc:docMk/>
            <pc:sldMk cId="821510394" sldId="261"/>
            <ac:spMk id="7" creationId="{A301636A-DA55-45CC-01EB-583E85C7F23F}"/>
          </ac:spMkLst>
        </pc:spChg>
        <pc:picChg chg="add mod">
          <ac:chgData name="Tali Rouash" userId="21ae74ec1aaa5ff5" providerId="LiveId" clId="{5B2A1168-F6ED-4F53-8B87-B056B486112E}" dt="2024-12-13T16:11:39.895" v="669" actId="1076"/>
          <ac:picMkLst>
            <pc:docMk/>
            <pc:sldMk cId="821510394" sldId="261"/>
            <ac:picMk id="4" creationId="{4592D4AE-736C-BD43-FE38-554B7ACA4F14}"/>
          </ac:picMkLst>
        </pc:picChg>
        <pc:picChg chg="add mod ord modCrop">
          <ac:chgData name="Tali Rouash" userId="21ae74ec1aaa5ff5" providerId="LiveId" clId="{5B2A1168-F6ED-4F53-8B87-B056B486112E}" dt="2024-12-15T14:48:28.471" v="671" actId="14100"/>
          <ac:picMkLst>
            <pc:docMk/>
            <pc:sldMk cId="821510394" sldId="261"/>
            <ac:picMk id="5" creationId="{A032D968-C437-A044-9FE3-0736DC00CCB9}"/>
          </ac:picMkLst>
        </pc:picChg>
      </pc:sldChg>
      <pc:sldChg chg="addSp delSp modSp mod">
        <pc:chgData name="Tali Rouash" userId="21ae74ec1aaa5ff5" providerId="LiveId" clId="{5B2A1168-F6ED-4F53-8B87-B056B486112E}" dt="2024-12-10T12:54:30.992" v="39"/>
        <pc:sldMkLst>
          <pc:docMk/>
          <pc:sldMk cId="3802583767" sldId="262"/>
        </pc:sldMkLst>
        <pc:picChg chg="add mod">
          <ac:chgData name="Tali Rouash" userId="21ae74ec1aaa5ff5" providerId="LiveId" clId="{5B2A1168-F6ED-4F53-8B87-B056B486112E}" dt="2024-12-10T12:54:30.992" v="39"/>
          <ac:picMkLst>
            <pc:docMk/>
            <pc:sldMk cId="3802583767" sldId="262"/>
            <ac:picMk id="3" creationId="{DB264736-4CF8-16A6-AC0F-F655C9047BEC}"/>
          </ac:picMkLst>
        </pc:picChg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2159458" sldId="273"/>
        </pc:sldMkLst>
      </pc:sldChg>
      <pc:sldChg chg="addSp delSp modSp mod">
        <pc:chgData name="Tali Rouash" userId="21ae74ec1aaa5ff5" providerId="LiveId" clId="{5B2A1168-F6ED-4F53-8B87-B056B486112E}" dt="2024-12-10T13:05:06.976" v="205" actId="20577"/>
        <pc:sldMkLst>
          <pc:docMk/>
          <pc:sldMk cId="3550639069" sldId="347"/>
        </pc:sldMkLst>
        <pc:spChg chg="mod">
          <ac:chgData name="Tali Rouash" userId="21ae74ec1aaa5ff5" providerId="LiveId" clId="{5B2A1168-F6ED-4F53-8B87-B056B486112E}" dt="2024-12-10T13:05:06.976" v="205" actId="20577"/>
          <ac:spMkLst>
            <pc:docMk/>
            <pc:sldMk cId="3550639069" sldId="347"/>
            <ac:spMk id="2" creationId="{A915D72C-8E67-FE9E-929D-D19EA78FBC0B}"/>
          </ac:spMkLst>
        </pc:spChg>
        <pc:picChg chg="add mod">
          <ac:chgData name="Tali Rouash" userId="21ae74ec1aaa5ff5" providerId="LiveId" clId="{5B2A1168-F6ED-4F53-8B87-B056B486112E}" dt="2024-12-10T12:56:15.726" v="61"/>
          <ac:picMkLst>
            <pc:docMk/>
            <pc:sldMk cId="3550639069" sldId="347"/>
            <ac:picMk id="4" creationId="{300FACF5-F57D-B364-5F3D-5B3C64383F45}"/>
          </ac:picMkLst>
        </pc:picChg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043256106" sldId="348"/>
        </pc:sldMkLst>
      </pc:sldChg>
      <pc:sldChg chg="addSp delSp modSp mod">
        <pc:chgData name="Tali Rouash" userId="21ae74ec1aaa5ff5" providerId="LiveId" clId="{5B2A1168-F6ED-4F53-8B87-B056B486112E}" dt="2024-12-10T12:56:51.136" v="87" actId="20577"/>
        <pc:sldMkLst>
          <pc:docMk/>
          <pc:sldMk cId="2178282012" sldId="359"/>
        </pc:sldMkLst>
        <pc:spChg chg="mod">
          <ac:chgData name="Tali Rouash" userId="21ae74ec1aaa5ff5" providerId="LiveId" clId="{5B2A1168-F6ED-4F53-8B87-B056B486112E}" dt="2024-12-10T12:56:51.136" v="87" actId="20577"/>
          <ac:spMkLst>
            <pc:docMk/>
            <pc:sldMk cId="2178282012" sldId="359"/>
            <ac:spMk id="6" creationId="{E74CE5C5-0A94-D4A8-5907-D05ECD75636A}"/>
          </ac:spMkLst>
        </pc:spChg>
        <pc:picChg chg="add mod">
          <ac:chgData name="Tali Rouash" userId="21ae74ec1aaa5ff5" providerId="LiveId" clId="{5B2A1168-F6ED-4F53-8B87-B056B486112E}" dt="2024-12-10T12:54:23.152" v="36"/>
          <ac:picMkLst>
            <pc:docMk/>
            <pc:sldMk cId="2178282012" sldId="359"/>
            <ac:picMk id="5" creationId="{FB2BA1FE-77BC-5C99-588A-483250909B6F}"/>
          </ac:picMkLst>
        </pc:picChg>
      </pc:sldChg>
      <pc:sldChg chg="addSp delSp modSp del mod">
        <pc:chgData name="Tali Rouash" userId="21ae74ec1aaa5ff5" providerId="LiveId" clId="{5B2A1168-F6ED-4F53-8B87-B056B486112E}" dt="2024-12-10T12:57:09.836" v="89" actId="47"/>
        <pc:sldMkLst>
          <pc:docMk/>
          <pc:sldMk cId="3112838835" sldId="361"/>
        </pc:sldMkLst>
      </pc:sldChg>
      <pc:sldChg chg="addSp delSp modSp add del mod">
        <pc:chgData name="Tali Rouash" userId="21ae74ec1aaa5ff5" providerId="LiveId" clId="{5B2A1168-F6ED-4F53-8B87-B056B486112E}" dt="2024-12-10T13:03:08.104" v="168" actId="47"/>
        <pc:sldMkLst>
          <pc:docMk/>
          <pc:sldMk cId="475225842" sldId="362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676085829" sldId="363"/>
        </pc:sldMkLst>
      </pc:sldChg>
      <pc:sldChg chg="addSp delSp modSp mod ord delAnim">
        <pc:chgData name="Tali Rouash" userId="21ae74ec1aaa5ff5" providerId="LiveId" clId="{5B2A1168-F6ED-4F53-8B87-B056B486112E}" dt="2024-12-10T13:03:18.016" v="172" actId="14100"/>
        <pc:sldMkLst>
          <pc:docMk/>
          <pc:sldMk cId="3061738659" sldId="364"/>
        </pc:sldMkLst>
        <pc:picChg chg="add mod">
          <ac:chgData name="Tali Rouash" userId="21ae74ec1aaa5ff5" providerId="LiveId" clId="{5B2A1168-F6ED-4F53-8B87-B056B486112E}" dt="2024-12-10T12:56:00.916" v="55"/>
          <ac:picMkLst>
            <pc:docMk/>
            <pc:sldMk cId="3061738659" sldId="364"/>
            <ac:picMk id="3" creationId="{61FCC230-B7AD-1748-6C4E-D63583FA1269}"/>
          </ac:picMkLst>
        </pc:picChg>
        <pc:picChg chg="add mod">
          <ac:chgData name="Tali Rouash" userId="21ae74ec1aaa5ff5" providerId="LiveId" clId="{5B2A1168-F6ED-4F53-8B87-B056B486112E}" dt="2024-12-10T13:03:18.016" v="172" actId="14100"/>
          <ac:picMkLst>
            <pc:docMk/>
            <pc:sldMk cId="3061738659" sldId="364"/>
            <ac:picMk id="6" creationId="{08D96E5E-8DF5-F967-0832-5197F7C49B75}"/>
          </ac:picMkLst>
        </pc:picChg>
      </pc:sldChg>
      <pc:sldChg chg="del">
        <pc:chgData name="Tali Rouash" userId="21ae74ec1aaa5ff5" providerId="LiveId" clId="{5B2A1168-F6ED-4F53-8B87-B056B486112E}" dt="2024-12-10T13:09:34.934" v="276" actId="47"/>
        <pc:sldMkLst>
          <pc:docMk/>
          <pc:sldMk cId="2929103688" sldId="365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94737785" sldId="366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183586178" sldId="367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4267474152" sldId="368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710545366" sldId="369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149916586" sldId="370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578777794" sldId="371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737384732" sldId="372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169544062" sldId="373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549709697" sldId="374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4000649099" sldId="375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539794187" sldId="376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4266171485" sldId="377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465016141" sldId="378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572073023" sldId="379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4259600749" sldId="380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93700867" sldId="381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943375940" sldId="382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786656665" sldId="383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369097700" sldId="384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910627085" sldId="385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565480318" sldId="386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151465440" sldId="387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925912267" sldId="388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226710182" sldId="389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97888505" sldId="390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225316461" sldId="391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815662122" sldId="392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373871244" sldId="393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131630539" sldId="394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072442861" sldId="395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298947276" sldId="396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424604912" sldId="397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594810725" sldId="398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365980588" sldId="400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52156566" sldId="401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301251499" sldId="402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673773892" sldId="403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090165591" sldId="404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408908130" sldId="405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539763236" sldId="406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023183338" sldId="407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175922315" sldId="408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4114875274" sldId="409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678519867" sldId="410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303115570" sldId="411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257241898" sldId="412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775928542" sldId="413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572866902" sldId="414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637160334" sldId="415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682776973" sldId="416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4150561191" sldId="417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760287655" sldId="418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929522713" sldId="419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498629097" sldId="420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4094858485" sldId="421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983164176" sldId="422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4101244778" sldId="423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997126576" sldId="424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767953466" sldId="425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762310005" sldId="426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35191716" sldId="427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457653642" sldId="428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423284989" sldId="429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748201581" sldId="430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787174432" sldId="431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561440254" sldId="432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791055291" sldId="433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873854407" sldId="434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865390949" sldId="435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4061693193" sldId="436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141690215" sldId="437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618866084" sldId="438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748497485" sldId="439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370545677" sldId="440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795309977" sldId="441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919658075" sldId="442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731999299" sldId="443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90655385" sldId="444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761150605" sldId="445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877666099" sldId="446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774462966" sldId="447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871411047" sldId="448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469454381" sldId="449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583452936" sldId="450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829679475" sldId="451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727070971" sldId="452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557912309" sldId="453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588544226" sldId="454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524515208" sldId="455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864895104" sldId="456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016738150" sldId="457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513924923" sldId="458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651304075" sldId="459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837361547" sldId="460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411975553" sldId="461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02943744" sldId="462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289396473" sldId="463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294571192" sldId="464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435216298" sldId="465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855492320" sldId="466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44787656" sldId="467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034965355" sldId="468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886598389" sldId="469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187103172" sldId="470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945037166" sldId="471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54115685" sldId="472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030196676" sldId="473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314778454" sldId="474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284411503" sldId="475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362643223" sldId="476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564938405" sldId="477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023746413" sldId="478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070721627" sldId="479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976471250" sldId="480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376933100" sldId="481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20851101" sldId="482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3208845249" sldId="483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1586624647" sldId="484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204672076" sldId="485"/>
        </pc:sldMkLst>
      </pc:sldChg>
      <pc:sldChg chg="del">
        <pc:chgData name="Tali Rouash" userId="21ae74ec1aaa5ff5" providerId="LiveId" clId="{5B2A1168-F6ED-4F53-8B87-B056B486112E}" dt="2024-12-10T14:21:50.647" v="649" actId="47"/>
        <pc:sldMkLst>
          <pc:docMk/>
          <pc:sldMk cId="947739860" sldId="486"/>
        </pc:sldMkLst>
      </pc:sldChg>
      <pc:sldChg chg="addSp modSp add mod">
        <pc:chgData name="Tali Rouash" userId="21ae74ec1aaa5ff5" providerId="LiveId" clId="{5B2A1168-F6ED-4F53-8B87-B056B486112E}" dt="2024-12-10T13:02:44.314" v="167" actId="255"/>
        <pc:sldMkLst>
          <pc:docMk/>
          <pc:sldMk cId="3883675375" sldId="487"/>
        </pc:sldMkLst>
        <pc:spChg chg="add mod">
          <ac:chgData name="Tali Rouash" userId="21ae74ec1aaa5ff5" providerId="LiveId" clId="{5B2A1168-F6ED-4F53-8B87-B056B486112E}" dt="2024-12-10T13:02:44.314" v="167" actId="255"/>
          <ac:spMkLst>
            <pc:docMk/>
            <pc:sldMk cId="3883675375" sldId="487"/>
            <ac:spMk id="2" creationId="{1B16ECB6-4C31-DE2A-FA4B-FB412CF98E6B}"/>
          </ac:spMkLst>
        </pc:spChg>
      </pc:sldChg>
      <pc:sldChg chg="modSp add mod ord">
        <pc:chgData name="Tali Rouash" userId="21ae74ec1aaa5ff5" providerId="LiveId" clId="{5B2A1168-F6ED-4F53-8B87-B056B486112E}" dt="2024-12-10T13:04:51.046" v="194" actId="20577"/>
        <pc:sldMkLst>
          <pc:docMk/>
          <pc:sldMk cId="4122425880" sldId="488"/>
        </pc:sldMkLst>
        <pc:spChg chg="mod">
          <ac:chgData name="Tali Rouash" userId="21ae74ec1aaa5ff5" providerId="LiveId" clId="{5B2A1168-F6ED-4F53-8B87-B056B486112E}" dt="2024-12-10T13:04:51.046" v="194" actId="20577"/>
          <ac:spMkLst>
            <pc:docMk/>
            <pc:sldMk cId="4122425880" sldId="488"/>
            <ac:spMk id="2" creationId="{5F4D9E34-FA19-DF4A-5B3C-16D86D58653B}"/>
          </ac:spMkLst>
        </pc:spChg>
      </pc:sldChg>
      <pc:sldChg chg="addSp delSp modSp add mod ord modAnim">
        <pc:chgData name="Tali Rouash" userId="21ae74ec1aaa5ff5" providerId="LiveId" clId="{5B2A1168-F6ED-4F53-8B87-B056B486112E}" dt="2024-12-10T13:08:45.451" v="269" actId="478"/>
        <pc:sldMkLst>
          <pc:docMk/>
          <pc:sldMk cId="1834142362" sldId="489"/>
        </pc:sldMkLst>
        <pc:spChg chg="add mod">
          <ac:chgData name="Tali Rouash" userId="21ae74ec1aaa5ff5" providerId="LiveId" clId="{5B2A1168-F6ED-4F53-8B87-B056B486112E}" dt="2024-12-10T13:06:53.244" v="243" actId="1036"/>
          <ac:spMkLst>
            <pc:docMk/>
            <pc:sldMk cId="1834142362" sldId="489"/>
            <ac:spMk id="7" creationId="{E2067FB2-7D1E-2F2C-9C2A-FA88D4D406F6}"/>
          </ac:spMkLst>
        </pc:spChg>
        <pc:picChg chg="add mod modCrop">
          <ac:chgData name="Tali Rouash" userId="21ae74ec1aaa5ff5" providerId="LiveId" clId="{5B2A1168-F6ED-4F53-8B87-B056B486112E}" dt="2024-12-10T13:07:17.126" v="249"/>
          <ac:picMkLst>
            <pc:docMk/>
            <pc:sldMk cId="1834142362" sldId="489"/>
            <ac:picMk id="4" creationId="{5530EB07-5557-B705-1195-D694680774FB}"/>
          </ac:picMkLst>
        </pc:picChg>
        <pc:picChg chg="add mod modCrop">
          <ac:chgData name="Tali Rouash" userId="21ae74ec1aaa5ff5" providerId="LiveId" clId="{5B2A1168-F6ED-4F53-8B87-B056B486112E}" dt="2024-12-10T13:07:13.905" v="248"/>
          <ac:picMkLst>
            <pc:docMk/>
            <pc:sldMk cId="1834142362" sldId="489"/>
            <ac:picMk id="5" creationId="{AA0ED227-F8B9-FE0F-758F-50576E45587B}"/>
          </ac:picMkLst>
        </pc:picChg>
        <pc:picChg chg="add mod modCrop">
          <ac:chgData name="Tali Rouash" userId="21ae74ec1aaa5ff5" providerId="LiveId" clId="{5B2A1168-F6ED-4F53-8B87-B056B486112E}" dt="2024-12-10T13:07:34.954" v="252" actId="1076"/>
          <ac:picMkLst>
            <pc:docMk/>
            <pc:sldMk cId="1834142362" sldId="489"/>
            <ac:picMk id="8" creationId="{5DF8D70E-9D73-FE32-C943-A866182A05DF}"/>
          </ac:picMkLst>
        </pc:picChg>
        <pc:picChg chg="add mod modCrop">
          <ac:chgData name="Tali Rouash" userId="21ae74ec1aaa5ff5" providerId="LiveId" clId="{5B2A1168-F6ED-4F53-8B87-B056B486112E}" dt="2024-12-10T13:07:51.426" v="258" actId="1076"/>
          <ac:picMkLst>
            <pc:docMk/>
            <pc:sldMk cId="1834142362" sldId="489"/>
            <ac:picMk id="13" creationId="{513247CE-464B-AFF2-76FB-C98AD7AC3A48}"/>
          </ac:picMkLst>
        </pc:picChg>
        <pc:picChg chg="add mod">
          <ac:chgData name="Tali Rouash" userId="21ae74ec1aaa5ff5" providerId="LiveId" clId="{5B2A1168-F6ED-4F53-8B87-B056B486112E}" dt="2024-12-10T13:08:10.059" v="262" actId="1076"/>
          <ac:picMkLst>
            <pc:docMk/>
            <pc:sldMk cId="1834142362" sldId="489"/>
            <ac:picMk id="17" creationId="{8E4BEADE-D03B-1C4E-A9B7-81AAC388C192}"/>
          </ac:picMkLst>
        </pc:picChg>
      </pc:sldChg>
      <pc:sldChg chg="addSp delSp modSp add mod delAnim">
        <pc:chgData name="Tali Rouash" userId="21ae74ec1aaa5ff5" providerId="LiveId" clId="{5B2A1168-F6ED-4F53-8B87-B056B486112E}" dt="2024-12-10T13:09:13.732" v="275" actId="1440"/>
        <pc:sldMkLst>
          <pc:docMk/>
          <pc:sldMk cId="2311172407" sldId="490"/>
        </pc:sldMkLst>
        <pc:picChg chg="add mod">
          <ac:chgData name="Tali Rouash" userId="21ae74ec1aaa5ff5" providerId="LiveId" clId="{5B2A1168-F6ED-4F53-8B87-B056B486112E}" dt="2024-12-10T13:09:13.732" v="275" actId="1440"/>
          <ac:picMkLst>
            <pc:docMk/>
            <pc:sldMk cId="2311172407" sldId="490"/>
            <ac:picMk id="6" creationId="{02475613-8207-F819-C91E-FCCAEA9000F5}"/>
          </ac:picMkLst>
        </pc:picChg>
      </pc:sldChg>
      <pc:sldChg chg="modSp add mod ord">
        <pc:chgData name="Tali Rouash" userId="21ae74ec1aaa5ff5" providerId="LiveId" clId="{5B2A1168-F6ED-4F53-8B87-B056B486112E}" dt="2024-12-10T13:09:51.708" v="280" actId="20577"/>
        <pc:sldMkLst>
          <pc:docMk/>
          <pc:sldMk cId="2038855881" sldId="491"/>
        </pc:sldMkLst>
        <pc:spChg chg="mod">
          <ac:chgData name="Tali Rouash" userId="21ae74ec1aaa5ff5" providerId="LiveId" clId="{5B2A1168-F6ED-4F53-8B87-B056B486112E}" dt="2024-12-10T13:09:51.708" v="280" actId="20577"/>
          <ac:spMkLst>
            <pc:docMk/>
            <pc:sldMk cId="2038855881" sldId="491"/>
            <ac:spMk id="3" creationId="{251FAC4E-E474-4543-CB8E-8D8C8A58A919}"/>
          </ac:spMkLst>
        </pc:spChg>
      </pc:sldChg>
      <pc:sldChg chg="addSp delSp modSp add mod ord replId delAnim">
        <pc:chgData name="Tali Rouash" userId="21ae74ec1aaa5ff5" providerId="LiveId" clId="{5B2A1168-F6ED-4F53-8B87-B056B486112E}" dt="2024-12-10T13:10:31.372" v="288" actId="1076"/>
        <pc:sldMkLst>
          <pc:docMk/>
          <pc:sldMk cId="234759876" sldId="492"/>
        </pc:sldMkLst>
        <pc:picChg chg="add mod">
          <ac:chgData name="Tali Rouash" userId="21ae74ec1aaa5ff5" providerId="LiveId" clId="{5B2A1168-F6ED-4F53-8B87-B056B486112E}" dt="2024-12-10T13:10:31.372" v="288" actId="1076"/>
          <ac:picMkLst>
            <pc:docMk/>
            <pc:sldMk cId="234759876" sldId="492"/>
            <ac:picMk id="6" creationId="{BACD25A4-F33C-3DD5-26E5-978284184468}"/>
          </ac:picMkLst>
        </pc:picChg>
      </pc:sldChg>
      <pc:sldChg chg="addSp delSp modSp add mod modAnim">
        <pc:chgData name="Tali Rouash" userId="21ae74ec1aaa5ff5" providerId="LiveId" clId="{5B2A1168-F6ED-4F53-8B87-B056B486112E}" dt="2024-12-10T13:15:49.677" v="369"/>
        <pc:sldMkLst>
          <pc:docMk/>
          <pc:sldMk cId="86559148" sldId="493"/>
        </pc:sldMkLst>
        <pc:picChg chg="add mod modCrop">
          <ac:chgData name="Tali Rouash" userId="21ae74ec1aaa5ff5" providerId="LiveId" clId="{5B2A1168-F6ED-4F53-8B87-B056B486112E}" dt="2024-12-10T13:13:48.946" v="336" actId="1076"/>
          <ac:picMkLst>
            <pc:docMk/>
            <pc:sldMk cId="86559148" sldId="493"/>
            <ac:picMk id="5" creationId="{CFAE21CC-9BD4-3B1B-C832-C32AA3A30E13}"/>
          </ac:picMkLst>
        </pc:picChg>
        <pc:picChg chg="add mod modCrop">
          <ac:chgData name="Tali Rouash" userId="21ae74ec1aaa5ff5" providerId="LiveId" clId="{5B2A1168-F6ED-4F53-8B87-B056B486112E}" dt="2024-12-10T13:14:24.288" v="344" actId="732"/>
          <ac:picMkLst>
            <pc:docMk/>
            <pc:sldMk cId="86559148" sldId="493"/>
            <ac:picMk id="12" creationId="{BCFAB8B3-B5A5-822B-1F70-7A465B142085}"/>
          </ac:picMkLst>
        </pc:picChg>
        <pc:picChg chg="add mod modCrop">
          <ac:chgData name="Tali Rouash" userId="21ae74ec1aaa5ff5" providerId="LiveId" clId="{5B2A1168-F6ED-4F53-8B87-B056B486112E}" dt="2024-12-10T13:15:39.106" v="365" actId="1076"/>
          <ac:picMkLst>
            <pc:docMk/>
            <pc:sldMk cId="86559148" sldId="493"/>
            <ac:picMk id="17" creationId="{64310A55-EC79-9DF1-41F4-3D29809203E6}"/>
          </ac:picMkLst>
        </pc:picChg>
        <pc:picChg chg="add mod modCrop">
          <ac:chgData name="Tali Rouash" userId="21ae74ec1aaa5ff5" providerId="LiveId" clId="{5B2A1168-F6ED-4F53-8B87-B056B486112E}" dt="2024-12-10T13:15:36.986" v="364" actId="1076"/>
          <ac:picMkLst>
            <pc:docMk/>
            <pc:sldMk cId="86559148" sldId="493"/>
            <ac:picMk id="19" creationId="{EA5DB221-5FAE-8BE0-8B0A-8218697F187D}"/>
          </ac:picMkLst>
        </pc:picChg>
        <pc:picChg chg="add mod modCrop">
          <ac:chgData name="Tali Rouash" userId="21ae74ec1aaa5ff5" providerId="LiveId" clId="{5B2A1168-F6ED-4F53-8B87-B056B486112E}" dt="2024-12-10T13:15:35.159" v="363" actId="1076"/>
          <ac:picMkLst>
            <pc:docMk/>
            <pc:sldMk cId="86559148" sldId="493"/>
            <ac:picMk id="21" creationId="{AC0440D1-268D-45E1-8D6C-CAA6AD5ECFF5}"/>
          </ac:picMkLst>
        </pc:picChg>
      </pc:sldChg>
      <pc:sldChg chg="addSp delSp modSp add mod ord modAnim">
        <pc:chgData name="Tali Rouash" userId="21ae74ec1aaa5ff5" providerId="LiveId" clId="{5B2A1168-F6ED-4F53-8B87-B056B486112E}" dt="2024-12-10T13:13:32.463" v="333"/>
        <pc:sldMkLst>
          <pc:docMk/>
          <pc:sldMk cId="277657639" sldId="494"/>
        </pc:sldMkLst>
        <pc:picChg chg="add mod modCrop">
          <ac:chgData name="Tali Rouash" userId="21ae74ec1aaa5ff5" providerId="LiveId" clId="{5B2A1168-F6ED-4F53-8B87-B056B486112E}" dt="2024-12-10T13:13:13.615" v="331" actId="1036"/>
          <ac:picMkLst>
            <pc:docMk/>
            <pc:sldMk cId="277657639" sldId="494"/>
            <ac:picMk id="2" creationId="{3DF47D75-295A-6D4F-A1F5-F5C2063F03A7}"/>
          </ac:picMkLst>
        </pc:picChg>
        <pc:picChg chg="mod">
          <ac:chgData name="Tali Rouash" userId="21ae74ec1aaa5ff5" providerId="LiveId" clId="{5B2A1168-F6ED-4F53-8B87-B056B486112E}" dt="2024-12-10T13:13:13.615" v="331" actId="1036"/>
          <ac:picMkLst>
            <pc:docMk/>
            <pc:sldMk cId="277657639" sldId="494"/>
            <ac:picMk id="4" creationId="{2783E4D0-C002-54A1-E7FF-DEB7AE4F59AD}"/>
          </ac:picMkLst>
        </pc:picChg>
        <pc:picChg chg="add mod modCrop">
          <ac:chgData name="Tali Rouash" userId="21ae74ec1aaa5ff5" providerId="LiveId" clId="{5B2A1168-F6ED-4F53-8B87-B056B486112E}" dt="2024-12-10T13:13:13.615" v="331" actId="1036"/>
          <ac:picMkLst>
            <pc:docMk/>
            <pc:sldMk cId="277657639" sldId="494"/>
            <ac:picMk id="6" creationId="{92E379D9-A1F4-9831-A5E4-2C227A112600}"/>
          </ac:picMkLst>
        </pc:picChg>
        <pc:picChg chg="mod modCrop">
          <ac:chgData name="Tali Rouash" userId="21ae74ec1aaa5ff5" providerId="LiveId" clId="{5B2A1168-F6ED-4F53-8B87-B056B486112E}" dt="2024-12-10T13:13:13.615" v="331" actId="1036"/>
          <ac:picMkLst>
            <pc:docMk/>
            <pc:sldMk cId="277657639" sldId="494"/>
            <ac:picMk id="9" creationId="{7C6ABEFB-3AAF-6F82-4679-B61B820F078D}"/>
          </ac:picMkLst>
        </pc:picChg>
      </pc:sldChg>
      <pc:sldChg chg="addSp delSp modSp add mod modAnim">
        <pc:chgData name="Tali Rouash" userId="21ae74ec1aaa5ff5" providerId="LiveId" clId="{5B2A1168-F6ED-4F53-8B87-B056B486112E}" dt="2024-12-10T13:17:59.878" v="390" actId="1440"/>
        <pc:sldMkLst>
          <pc:docMk/>
          <pc:sldMk cId="2807700598" sldId="495"/>
        </pc:sldMkLst>
        <pc:picChg chg="add mod modCrop">
          <ac:chgData name="Tali Rouash" userId="21ae74ec1aaa5ff5" providerId="LiveId" clId="{5B2A1168-F6ED-4F53-8B87-B056B486112E}" dt="2024-12-10T13:16:43.144" v="377" actId="732"/>
          <ac:picMkLst>
            <pc:docMk/>
            <pc:sldMk cId="2807700598" sldId="495"/>
            <ac:picMk id="4" creationId="{4973D68D-B0CA-DD4A-5FC4-A9246B9289CE}"/>
          </ac:picMkLst>
        </pc:picChg>
        <pc:picChg chg="add mod modCrop">
          <ac:chgData name="Tali Rouash" userId="21ae74ec1aaa5ff5" providerId="LiveId" clId="{5B2A1168-F6ED-4F53-8B87-B056B486112E}" dt="2024-12-10T13:17:43.306" v="386" actId="1076"/>
          <ac:picMkLst>
            <pc:docMk/>
            <pc:sldMk cId="2807700598" sldId="495"/>
            <ac:picMk id="6" creationId="{769D618E-C544-5E8F-3966-784A009529DA}"/>
          </ac:picMkLst>
        </pc:picChg>
        <pc:picChg chg="mod">
          <ac:chgData name="Tali Rouash" userId="21ae74ec1aaa5ff5" providerId="LiveId" clId="{5B2A1168-F6ED-4F53-8B87-B056B486112E}" dt="2024-12-10T13:16:06.196" v="371" actId="1076"/>
          <ac:picMkLst>
            <pc:docMk/>
            <pc:sldMk cId="2807700598" sldId="495"/>
            <ac:picMk id="7" creationId="{6D19C6CF-8C85-B053-88C7-464E66C5C71B}"/>
          </ac:picMkLst>
        </pc:picChg>
        <pc:picChg chg="add mod modCrop">
          <ac:chgData name="Tali Rouash" userId="21ae74ec1aaa5ff5" providerId="LiveId" clId="{5B2A1168-F6ED-4F53-8B87-B056B486112E}" dt="2024-12-10T13:17:59.878" v="390" actId="1440"/>
          <ac:picMkLst>
            <pc:docMk/>
            <pc:sldMk cId="2807700598" sldId="495"/>
            <ac:picMk id="8" creationId="{EEAF223F-9697-B8AF-680E-36AF79DB8B30}"/>
          </ac:picMkLst>
        </pc:picChg>
      </pc:sldChg>
      <pc:sldChg chg="modSp add mod ord">
        <pc:chgData name="Tali Rouash" userId="21ae74ec1aaa5ff5" providerId="LiveId" clId="{5B2A1168-F6ED-4F53-8B87-B056B486112E}" dt="2024-12-10T14:00:04.986" v="395" actId="20577"/>
        <pc:sldMkLst>
          <pc:docMk/>
          <pc:sldMk cId="3147760171" sldId="496"/>
        </pc:sldMkLst>
        <pc:spChg chg="mod">
          <ac:chgData name="Tali Rouash" userId="21ae74ec1aaa5ff5" providerId="LiveId" clId="{5B2A1168-F6ED-4F53-8B87-B056B486112E}" dt="2024-12-10T14:00:04.986" v="395" actId="20577"/>
          <ac:spMkLst>
            <pc:docMk/>
            <pc:sldMk cId="3147760171" sldId="496"/>
            <ac:spMk id="3" creationId="{FE3A5DCC-EDAE-A5C5-0831-2318D8EBA592}"/>
          </ac:spMkLst>
        </pc:spChg>
      </pc:sldChg>
      <pc:sldChg chg="addSp delSp modSp add mod ord replId modAnim">
        <pc:chgData name="Tali Rouash" userId="21ae74ec1aaa5ff5" providerId="LiveId" clId="{5B2A1168-F6ED-4F53-8B87-B056B486112E}" dt="2024-12-10T14:03:35.574" v="434"/>
        <pc:sldMkLst>
          <pc:docMk/>
          <pc:sldMk cId="1854350235" sldId="497"/>
        </pc:sldMkLst>
        <pc:spChg chg="add mod">
          <ac:chgData name="Tali Rouash" userId="21ae74ec1aaa5ff5" providerId="LiveId" clId="{5B2A1168-F6ED-4F53-8B87-B056B486112E}" dt="2024-12-10T14:01:21.746" v="406" actId="14100"/>
          <ac:spMkLst>
            <pc:docMk/>
            <pc:sldMk cId="1854350235" sldId="497"/>
            <ac:spMk id="5" creationId="{E123D76E-A31F-8BAA-BD84-1BEB89FBD8C8}"/>
          </ac:spMkLst>
        </pc:spChg>
        <pc:spChg chg="add mod">
          <ac:chgData name="Tali Rouash" userId="21ae74ec1aaa5ff5" providerId="LiveId" clId="{5B2A1168-F6ED-4F53-8B87-B056B486112E}" dt="2024-12-10T14:01:43.656" v="410" actId="1076"/>
          <ac:spMkLst>
            <pc:docMk/>
            <pc:sldMk cId="1854350235" sldId="497"/>
            <ac:spMk id="7" creationId="{AF2DDBD7-22AE-3AC3-E330-5F3B915D53A7}"/>
          </ac:spMkLst>
        </pc:spChg>
        <pc:picChg chg="add mod modCrop">
          <ac:chgData name="Tali Rouash" userId="21ae74ec1aaa5ff5" providerId="LiveId" clId="{5B2A1168-F6ED-4F53-8B87-B056B486112E}" dt="2024-12-10T14:01:29.953" v="407" actId="1440"/>
          <ac:picMkLst>
            <pc:docMk/>
            <pc:sldMk cId="1854350235" sldId="497"/>
            <ac:picMk id="4" creationId="{56D4ED68-B682-BF3A-52D7-57CC6CD82246}"/>
          </ac:picMkLst>
        </pc:picChg>
        <pc:picChg chg="add mod modCrop">
          <ac:chgData name="Tali Rouash" userId="21ae74ec1aaa5ff5" providerId="LiveId" clId="{5B2A1168-F6ED-4F53-8B87-B056B486112E}" dt="2024-12-10T14:02:18.872" v="415" actId="732"/>
          <ac:picMkLst>
            <pc:docMk/>
            <pc:sldMk cId="1854350235" sldId="497"/>
            <ac:picMk id="9" creationId="{83C1A051-18AC-E8A6-8B45-40B71F62589B}"/>
          </ac:picMkLst>
        </pc:picChg>
        <pc:picChg chg="add mod modCrop">
          <ac:chgData name="Tali Rouash" userId="21ae74ec1aaa5ff5" providerId="LiveId" clId="{5B2A1168-F6ED-4F53-8B87-B056B486112E}" dt="2024-12-10T14:02:36.003" v="421" actId="1076"/>
          <ac:picMkLst>
            <pc:docMk/>
            <pc:sldMk cId="1854350235" sldId="497"/>
            <ac:picMk id="12" creationId="{25E84551-A4AE-97B3-BB19-EB4320F83AF3}"/>
          </ac:picMkLst>
        </pc:picChg>
        <pc:picChg chg="add mod modCrop">
          <ac:chgData name="Tali Rouash" userId="21ae74ec1aaa5ff5" providerId="LiveId" clId="{5B2A1168-F6ED-4F53-8B87-B056B486112E}" dt="2024-12-10T14:03:24.586" v="430" actId="1076"/>
          <ac:picMkLst>
            <pc:docMk/>
            <pc:sldMk cId="1854350235" sldId="497"/>
            <ac:picMk id="13" creationId="{260C26F3-A0E3-B54D-39FF-45A72BDFF167}"/>
          </ac:picMkLst>
        </pc:picChg>
        <pc:picChg chg="add mod modCrop">
          <ac:chgData name="Tali Rouash" userId="21ae74ec1aaa5ff5" providerId="LiveId" clId="{5B2A1168-F6ED-4F53-8B87-B056B486112E}" dt="2024-12-10T14:03:19.072" v="429" actId="1076"/>
          <ac:picMkLst>
            <pc:docMk/>
            <pc:sldMk cId="1854350235" sldId="497"/>
            <ac:picMk id="14" creationId="{6AD81CD7-7658-2578-D84A-D552B754338D}"/>
          </ac:picMkLst>
        </pc:picChg>
      </pc:sldChg>
      <pc:sldChg chg="modSp add mod">
        <pc:chgData name="Tali Rouash" userId="21ae74ec1aaa5ff5" providerId="LiveId" clId="{5B2A1168-F6ED-4F53-8B87-B056B486112E}" dt="2024-12-10T14:03:59.865" v="437" actId="20577"/>
        <pc:sldMkLst>
          <pc:docMk/>
          <pc:sldMk cId="3676620481" sldId="498"/>
        </pc:sldMkLst>
        <pc:spChg chg="mod">
          <ac:chgData name="Tali Rouash" userId="21ae74ec1aaa5ff5" providerId="LiveId" clId="{5B2A1168-F6ED-4F53-8B87-B056B486112E}" dt="2024-12-10T14:03:59.865" v="437" actId="20577"/>
          <ac:spMkLst>
            <pc:docMk/>
            <pc:sldMk cId="3676620481" sldId="498"/>
            <ac:spMk id="3" creationId="{EA7C2EAC-9E9F-98BB-36B2-611D3992218B}"/>
          </ac:spMkLst>
        </pc:spChg>
      </pc:sldChg>
      <pc:sldChg chg="addSp delSp modSp add mod delAnim modAnim">
        <pc:chgData name="Tali Rouash" userId="21ae74ec1aaa5ff5" providerId="LiveId" clId="{5B2A1168-F6ED-4F53-8B87-B056B486112E}" dt="2024-12-10T14:09:05.809" v="489" actId="1076"/>
        <pc:sldMkLst>
          <pc:docMk/>
          <pc:sldMk cId="159708312" sldId="499"/>
        </pc:sldMkLst>
        <pc:spChg chg="mod">
          <ac:chgData name="Tali Rouash" userId="21ae74ec1aaa5ff5" providerId="LiveId" clId="{5B2A1168-F6ED-4F53-8B87-B056B486112E}" dt="2024-12-10T14:08:52.763" v="487" actId="14100"/>
          <ac:spMkLst>
            <pc:docMk/>
            <pc:sldMk cId="159708312" sldId="499"/>
            <ac:spMk id="7" creationId="{DB6E2E52-0B83-5A63-A744-9EDE1FB2CA4E}"/>
          </ac:spMkLst>
        </pc:spChg>
        <pc:picChg chg="add mod ord modCrop">
          <ac:chgData name="Tali Rouash" userId="21ae74ec1aaa5ff5" providerId="LiveId" clId="{5B2A1168-F6ED-4F53-8B87-B056B486112E}" dt="2024-12-10T14:08:49.593" v="486" actId="732"/>
          <ac:picMkLst>
            <pc:docMk/>
            <pc:sldMk cId="159708312" sldId="499"/>
            <ac:picMk id="6" creationId="{F9944D85-D2D9-1B9B-F9BD-6AB1768D747A}"/>
          </ac:picMkLst>
        </pc:picChg>
        <pc:picChg chg="add mod modCrop">
          <ac:chgData name="Tali Rouash" userId="21ae74ec1aaa5ff5" providerId="LiveId" clId="{5B2A1168-F6ED-4F53-8B87-B056B486112E}" dt="2024-12-10T14:09:05.809" v="489" actId="1076"/>
          <ac:picMkLst>
            <pc:docMk/>
            <pc:sldMk cId="159708312" sldId="499"/>
            <ac:picMk id="10" creationId="{1BAE9821-C600-FAEF-D70C-0F37DCC52F02}"/>
          </ac:picMkLst>
        </pc:picChg>
      </pc:sldChg>
      <pc:sldChg chg="addSp delSp modSp add mod modAnim">
        <pc:chgData name="Tali Rouash" userId="21ae74ec1aaa5ff5" providerId="LiveId" clId="{5B2A1168-F6ED-4F53-8B87-B056B486112E}" dt="2024-12-10T14:09:34.895" v="497"/>
        <pc:sldMkLst>
          <pc:docMk/>
          <pc:sldMk cId="2940923760" sldId="500"/>
        </pc:sldMkLst>
        <pc:spChg chg="mod">
          <ac:chgData name="Tali Rouash" userId="21ae74ec1aaa5ff5" providerId="LiveId" clId="{5B2A1168-F6ED-4F53-8B87-B056B486112E}" dt="2024-12-10T14:05:56.913" v="463" actId="14100"/>
          <ac:spMkLst>
            <pc:docMk/>
            <pc:sldMk cId="2940923760" sldId="500"/>
            <ac:spMk id="7" creationId="{5AA4F65A-A9B9-9BA7-F6A8-831ECB3DA33D}"/>
          </ac:spMkLst>
        </pc:spChg>
        <pc:picChg chg="mod modCrop">
          <ac:chgData name="Tali Rouash" userId="21ae74ec1aaa5ff5" providerId="LiveId" clId="{5B2A1168-F6ED-4F53-8B87-B056B486112E}" dt="2024-12-10T14:08:36.615" v="484" actId="732"/>
          <ac:picMkLst>
            <pc:docMk/>
            <pc:sldMk cId="2940923760" sldId="500"/>
            <ac:picMk id="6" creationId="{2DF03403-0DA8-A17E-B14E-7211F547BBFA}"/>
          </ac:picMkLst>
        </pc:picChg>
        <pc:picChg chg="add mod modCrop">
          <ac:chgData name="Tali Rouash" userId="21ae74ec1aaa5ff5" providerId="LiveId" clId="{5B2A1168-F6ED-4F53-8B87-B056B486112E}" dt="2024-12-10T14:09:15.461" v="491" actId="1076"/>
          <ac:picMkLst>
            <pc:docMk/>
            <pc:sldMk cId="2940923760" sldId="500"/>
            <ac:picMk id="8" creationId="{62EEC8FC-F00D-4504-7409-996432DAED56}"/>
          </ac:picMkLst>
        </pc:picChg>
        <pc:picChg chg="mod modCrop">
          <ac:chgData name="Tali Rouash" userId="21ae74ec1aaa5ff5" providerId="LiveId" clId="{5B2A1168-F6ED-4F53-8B87-B056B486112E}" dt="2024-12-10T14:09:10.243" v="490" actId="1076"/>
          <ac:picMkLst>
            <pc:docMk/>
            <pc:sldMk cId="2940923760" sldId="500"/>
            <ac:picMk id="10" creationId="{7401C55C-675F-65E5-7989-82BBE8C50976}"/>
          </ac:picMkLst>
        </pc:picChg>
        <pc:picChg chg="add mod modCrop">
          <ac:chgData name="Tali Rouash" userId="21ae74ec1aaa5ff5" providerId="LiveId" clId="{5B2A1168-F6ED-4F53-8B87-B056B486112E}" dt="2024-12-10T14:09:22.939" v="494" actId="1076"/>
          <ac:picMkLst>
            <pc:docMk/>
            <pc:sldMk cId="2940923760" sldId="500"/>
            <ac:picMk id="11" creationId="{2D8730AC-CF02-2D15-7BE2-3E9D171785AE}"/>
          </ac:picMkLst>
        </pc:picChg>
        <pc:picChg chg="add mod modCrop">
          <ac:chgData name="Tali Rouash" userId="21ae74ec1aaa5ff5" providerId="LiveId" clId="{5B2A1168-F6ED-4F53-8B87-B056B486112E}" dt="2024-12-10T14:09:20.801" v="493" actId="1076"/>
          <ac:picMkLst>
            <pc:docMk/>
            <pc:sldMk cId="2940923760" sldId="500"/>
            <ac:picMk id="12" creationId="{D87A4940-1782-59F7-E242-6A6F0DD9BFAE}"/>
          </ac:picMkLst>
        </pc:picChg>
      </pc:sldChg>
      <pc:sldChg chg="modSp add mod">
        <pc:chgData name="Tali Rouash" userId="21ae74ec1aaa5ff5" providerId="LiveId" clId="{5B2A1168-F6ED-4F53-8B87-B056B486112E}" dt="2024-12-10T14:10:31.872" v="508" actId="14100"/>
        <pc:sldMkLst>
          <pc:docMk/>
          <pc:sldMk cId="3006713067" sldId="501"/>
        </pc:sldMkLst>
        <pc:spChg chg="mod">
          <ac:chgData name="Tali Rouash" userId="21ae74ec1aaa5ff5" providerId="LiveId" clId="{5B2A1168-F6ED-4F53-8B87-B056B486112E}" dt="2024-12-10T14:10:31.872" v="508" actId="14100"/>
          <ac:spMkLst>
            <pc:docMk/>
            <pc:sldMk cId="3006713067" sldId="501"/>
            <ac:spMk id="2" creationId="{B667DD78-5DFC-C0CD-F8CC-78D8226D5D60}"/>
          </ac:spMkLst>
        </pc:spChg>
      </pc:sldChg>
      <pc:sldChg chg="modSp add mod">
        <pc:chgData name="Tali Rouash" userId="21ae74ec1aaa5ff5" providerId="LiveId" clId="{5B2A1168-F6ED-4F53-8B87-B056B486112E}" dt="2024-12-10T14:10:57.432" v="511" actId="20577"/>
        <pc:sldMkLst>
          <pc:docMk/>
          <pc:sldMk cId="4116856736" sldId="502"/>
        </pc:sldMkLst>
        <pc:spChg chg="mod">
          <ac:chgData name="Tali Rouash" userId="21ae74ec1aaa5ff5" providerId="LiveId" clId="{5B2A1168-F6ED-4F53-8B87-B056B486112E}" dt="2024-12-10T14:10:57.432" v="511" actId="20577"/>
          <ac:spMkLst>
            <pc:docMk/>
            <pc:sldMk cId="4116856736" sldId="502"/>
            <ac:spMk id="3" creationId="{BE406C7F-1EBC-BA65-A031-48A00ADDB089}"/>
          </ac:spMkLst>
        </pc:spChg>
      </pc:sldChg>
      <pc:sldChg chg="addSp delSp modSp add mod delAnim modAnim">
        <pc:chgData name="Tali Rouash" userId="21ae74ec1aaa5ff5" providerId="LiveId" clId="{5B2A1168-F6ED-4F53-8B87-B056B486112E}" dt="2024-12-10T14:14:36.878" v="567"/>
        <pc:sldMkLst>
          <pc:docMk/>
          <pc:sldMk cId="1653400130" sldId="503"/>
        </pc:sldMkLst>
        <pc:picChg chg="mod">
          <ac:chgData name="Tali Rouash" userId="21ae74ec1aaa5ff5" providerId="LiveId" clId="{5B2A1168-F6ED-4F53-8B87-B056B486112E}" dt="2024-12-10T14:11:30.845" v="517" actId="1076"/>
          <ac:picMkLst>
            <pc:docMk/>
            <pc:sldMk cId="1653400130" sldId="503"/>
            <ac:picMk id="3" creationId="{E9BF2D53-0B7A-A9BE-783E-FF1179853404}"/>
          </ac:picMkLst>
        </pc:picChg>
        <pc:picChg chg="add mod modCrop">
          <ac:chgData name="Tali Rouash" userId="21ae74ec1aaa5ff5" providerId="LiveId" clId="{5B2A1168-F6ED-4F53-8B87-B056B486112E}" dt="2024-12-10T14:12:46.364" v="535" actId="1440"/>
          <ac:picMkLst>
            <pc:docMk/>
            <pc:sldMk cId="1653400130" sldId="503"/>
            <ac:picMk id="9" creationId="{980FA2AD-F30E-8413-AE5C-54ACAABB159B}"/>
          </ac:picMkLst>
        </pc:picChg>
        <pc:picChg chg="add mod modCrop">
          <ac:chgData name="Tali Rouash" userId="21ae74ec1aaa5ff5" providerId="LiveId" clId="{5B2A1168-F6ED-4F53-8B87-B056B486112E}" dt="2024-12-10T14:14:15.261" v="560" actId="1076"/>
          <ac:picMkLst>
            <pc:docMk/>
            <pc:sldMk cId="1653400130" sldId="503"/>
            <ac:picMk id="13" creationId="{75567BCA-2326-400F-7387-D3C1AF7D43C8}"/>
          </ac:picMkLst>
        </pc:picChg>
        <pc:picChg chg="add mod modCrop">
          <ac:chgData name="Tali Rouash" userId="21ae74ec1aaa5ff5" providerId="LiveId" clId="{5B2A1168-F6ED-4F53-8B87-B056B486112E}" dt="2024-12-10T14:14:16.720" v="561" actId="1076"/>
          <ac:picMkLst>
            <pc:docMk/>
            <pc:sldMk cId="1653400130" sldId="503"/>
            <ac:picMk id="16" creationId="{2B392104-F1CC-D5CA-FA6E-F3A0A4D17A6C}"/>
          </ac:picMkLst>
        </pc:picChg>
        <pc:picChg chg="add mod modCrop">
          <ac:chgData name="Tali Rouash" userId="21ae74ec1aaa5ff5" providerId="LiveId" clId="{5B2A1168-F6ED-4F53-8B87-B056B486112E}" dt="2024-12-10T14:14:19.333" v="562" actId="1076"/>
          <ac:picMkLst>
            <pc:docMk/>
            <pc:sldMk cId="1653400130" sldId="503"/>
            <ac:picMk id="20" creationId="{96B3A64E-7863-C227-9905-C6317F297DCA}"/>
          </ac:picMkLst>
        </pc:picChg>
        <pc:picChg chg="add mod modCrop">
          <ac:chgData name="Tali Rouash" userId="21ae74ec1aaa5ff5" providerId="LiveId" clId="{5B2A1168-F6ED-4F53-8B87-B056B486112E}" dt="2024-12-10T14:14:21.607" v="563" actId="1076"/>
          <ac:picMkLst>
            <pc:docMk/>
            <pc:sldMk cId="1653400130" sldId="503"/>
            <ac:picMk id="21" creationId="{4C2889DA-86A7-C6A4-E47D-53F62F78896D}"/>
          </ac:picMkLst>
        </pc:picChg>
      </pc:sldChg>
      <pc:sldChg chg="addSp delSp modSp add mod delAnim modAnim">
        <pc:chgData name="Tali Rouash" userId="21ae74ec1aaa5ff5" providerId="LiveId" clId="{5B2A1168-F6ED-4F53-8B87-B056B486112E}" dt="2024-12-10T14:16:36.959" v="601"/>
        <pc:sldMkLst>
          <pc:docMk/>
          <pc:sldMk cId="156194667" sldId="504"/>
        </pc:sldMkLst>
        <pc:picChg chg="add mod modCrop">
          <ac:chgData name="Tali Rouash" userId="21ae74ec1aaa5ff5" providerId="LiveId" clId="{5B2A1168-F6ED-4F53-8B87-B056B486112E}" dt="2024-12-10T14:16:20.894" v="596" actId="1036"/>
          <ac:picMkLst>
            <pc:docMk/>
            <pc:sldMk cId="156194667" sldId="504"/>
            <ac:picMk id="4" creationId="{4BC8128C-E50A-9AE0-F7B7-BFFB5D90FE27}"/>
          </ac:picMkLst>
        </pc:picChg>
        <pc:picChg chg="add mod modCrop">
          <ac:chgData name="Tali Rouash" userId="21ae74ec1aaa5ff5" providerId="LiveId" clId="{5B2A1168-F6ED-4F53-8B87-B056B486112E}" dt="2024-12-10T14:16:20.894" v="596" actId="1036"/>
          <ac:picMkLst>
            <pc:docMk/>
            <pc:sldMk cId="156194667" sldId="504"/>
            <ac:picMk id="5" creationId="{72A47447-CF60-D8A8-5C28-DD0ADBB28765}"/>
          </ac:picMkLst>
        </pc:picChg>
        <pc:picChg chg="add mod modCrop">
          <ac:chgData name="Tali Rouash" userId="21ae74ec1aaa5ff5" providerId="LiveId" clId="{5B2A1168-F6ED-4F53-8B87-B056B486112E}" dt="2024-12-10T14:16:20.894" v="596" actId="1036"/>
          <ac:picMkLst>
            <pc:docMk/>
            <pc:sldMk cId="156194667" sldId="504"/>
            <ac:picMk id="8" creationId="{6CEB286B-F68B-1D3F-7276-4DE1F48E991E}"/>
          </ac:picMkLst>
        </pc:picChg>
        <pc:picChg chg="add mod modCrop">
          <ac:chgData name="Tali Rouash" userId="21ae74ec1aaa5ff5" providerId="LiveId" clId="{5B2A1168-F6ED-4F53-8B87-B056B486112E}" dt="2024-12-10T14:16:24.361" v="597" actId="1076"/>
          <ac:picMkLst>
            <pc:docMk/>
            <pc:sldMk cId="156194667" sldId="504"/>
            <ac:picMk id="10" creationId="{371A960B-37BA-3F33-359F-7D2BDBCE5CA9}"/>
          </ac:picMkLst>
        </pc:picChg>
      </pc:sldChg>
      <pc:sldChg chg="addSp delSp modSp add mod delAnim modAnim">
        <pc:chgData name="Tali Rouash" userId="21ae74ec1aaa5ff5" providerId="LiveId" clId="{5B2A1168-F6ED-4F53-8B87-B056B486112E}" dt="2024-12-10T14:22:31.661" v="654" actId="1076"/>
        <pc:sldMkLst>
          <pc:docMk/>
          <pc:sldMk cId="3162248254" sldId="505"/>
        </pc:sldMkLst>
        <pc:picChg chg="add mod modCrop">
          <ac:chgData name="Tali Rouash" userId="21ae74ec1aaa5ff5" providerId="LiveId" clId="{5B2A1168-F6ED-4F53-8B87-B056B486112E}" dt="2024-12-10T14:17:32.338" v="609" actId="1440"/>
          <ac:picMkLst>
            <pc:docMk/>
            <pc:sldMk cId="3162248254" sldId="505"/>
            <ac:picMk id="6" creationId="{8B38CEAC-53CB-E177-9933-42C5716356AC}"/>
          </ac:picMkLst>
        </pc:picChg>
        <pc:picChg chg="add mod modCrop">
          <ac:chgData name="Tali Rouash" userId="21ae74ec1aaa5ff5" providerId="LiveId" clId="{5B2A1168-F6ED-4F53-8B87-B056B486112E}" dt="2024-12-10T14:18:49.849" v="625" actId="1076"/>
          <ac:picMkLst>
            <pc:docMk/>
            <pc:sldMk cId="3162248254" sldId="505"/>
            <ac:picMk id="7" creationId="{B3B60E6D-08F8-359C-94E6-955245C87157}"/>
          </ac:picMkLst>
        </pc:picChg>
        <pc:picChg chg="add mod modCrop">
          <ac:chgData name="Tali Rouash" userId="21ae74ec1aaa5ff5" providerId="LiveId" clId="{5B2A1168-F6ED-4F53-8B87-B056B486112E}" dt="2024-12-10T14:18:53.424" v="626" actId="1076"/>
          <ac:picMkLst>
            <pc:docMk/>
            <pc:sldMk cId="3162248254" sldId="505"/>
            <ac:picMk id="11" creationId="{FFF224F5-46BA-9927-7D1B-015B9A4065EE}"/>
          </ac:picMkLst>
        </pc:picChg>
        <pc:picChg chg="add mod modCrop">
          <ac:chgData name="Tali Rouash" userId="21ae74ec1aaa5ff5" providerId="LiveId" clId="{5B2A1168-F6ED-4F53-8B87-B056B486112E}" dt="2024-12-10T14:22:26.913" v="653" actId="1076"/>
          <ac:picMkLst>
            <pc:docMk/>
            <pc:sldMk cId="3162248254" sldId="505"/>
            <ac:picMk id="12" creationId="{39FD65ED-C07E-52FB-8E66-F3558ACFD9D6}"/>
          </ac:picMkLst>
        </pc:picChg>
        <pc:picChg chg="add mod ord modCrop">
          <ac:chgData name="Tali Rouash" userId="21ae74ec1aaa5ff5" providerId="LiveId" clId="{5B2A1168-F6ED-4F53-8B87-B056B486112E}" dt="2024-12-10T14:22:31.661" v="654" actId="1076"/>
          <ac:picMkLst>
            <pc:docMk/>
            <pc:sldMk cId="3162248254" sldId="505"/>
            <ac:picMk id="16" creationId="{EE0F7316-57B0-6AA9-5375-E9AC0E32BA43}"/>
          </ac:picMkLst>
        </pc:picChg>
      </pc:sldChg>
      <pc:sldChg chg="addSp delSp modSp add mod delAnim modAnim">
        <pc:chgData name="Tali Rouash" userId="21ae74ec1aaa5ff5" providerId="LiveId" clId="{5B2A1168-F6ED-4F53-8B87-B056B486112E}" dt="2024-12-10T14:22:59.611" v="663" actId="1076"/>
        <pc:sldMkLst>
          <pc:docMk/>
          <pc:sldMk cId="1449986725" sldId="506"/>
        </pc:sldMkLst>
        <pc:picChg chg="add mod modCrop">
          <ac:chgData name="Tali Rouash" userId="21ae74ec1aaa5ff5" providerId="LiveId" clId="{5B2A1168-F6ED-4F53-8B87-B056B486112E}" dt="2024-12-10T14:22:59.611" v="663" actId="1076"/>
          <ac:picMkLst>
            <pc:docMk/>
            <pc:sldMk cId="1449986725" sldId="506"/>
            <ac:picMk id="2" creationId="{B78BC8A7-69F2-9771-7F0A-AF9242469A33}"/>
          </ac:picMkLst>
        </pc:picChg>
        <pc:picChg chg="mod modCrop">
          <ac:chgData name="Tali Rouash" userId="21ae74ec1aaa5ff5" providerId="LiveId" clId="{5B2A1168-F6ED-4F53-8B87-B056B486112E}" dt="2024-12-10T14:22:48.565" v="660" actId="732"/>
          <ac:picMkLst>
            <pc:docMk/>
            <pc:sldMk cId="1449986725" sldId="506"/>
            <ac:picMk id="15" creationId="{F1D2F8B0-76E0-3801-D620-0356B466EC45}"/>
          </ac:picMkLst>
        </pc:picChg>
      </pc:sldChg>
      <pc:sldChg chg="modSp add mod ord">
        <pc:chgData name="Tali Rouash" userId="21ae74ec1aaa5ff5" providerId="LiveId" clId="{5B2A1168-F6ED-4F53-8B87-B056B486112E}" dt="2024-12-16T04:07:49.290" v="676" actId="6549"/>
        <pc:sldMkLst>
          <pc:docMk/>
          <pc:sldMk cId="3553449647" sldId="507"/>
        </pc:sldMkLst>
        <pc:spChg chg="mod">
          <ac:chgData name="Tali Rouash" userId="21ae74ec1aaa5ff5" providerId="LiveId" clId="{5B2A1168-F6ED-4F53-8B87-B056B486112E}" dt="2024-12-16T04:07:49.290" v="676" actId="6549"/>
          <ac:spMkLst>
            <pc:docMk/>
            <pc:sldMk cId="3553449647" sldId="507"/>
            <ac:spMk id="3" creationId="{7A8BF61C-52E4-E7E2-E8F3-5DC436E56BFF}"/>
          </ac:spMkLst>
        </pc:spChg>
      </pc:sldChg>
      <pc:sldChg chg="addSp delSp modSp add mod ord replId delAnim modAnim">
        <pc:chgData name="Tali Rouash" userId="21ae74ec1aaa5ff5" providerId="LiveId" clId="{5B2A1168-F6ED-4F53-8B87-B056B486112E}" dt="2024-12-16T04:11:05.258" v="708"/>
        <pc:sldMkLst>
          <pc:docMk/>
          <pc:sldMk cId="4043846745" sldId="508"/>
        </pc:sldMkLst>
        <pc:spChg chg="add mod">
          <ac:chgData name="Tali Rouash" userId="21ae74ec1aaa5ff5" providerId="LiveId" clId="{5B2A1168-F6ED-4F53-8B87-B056B486112E}" dt="2024-12-16T04:08:58.321" v="685" actId="2085"/>
          <ac:spMkLst>
            <pc:docMk/>
            <pc:sldMk cId="4043846745" sldId="508"/>
            <ac:spMk id="5" creationId="{68F8271A-1586-04AA-16C3-F237E7420C52}"/>
          </ac:spMkLst>
        </pc:spChg>
        <pc:picChg chg="add mod">
          <ac:chgData name="Tali Rouash" userId="21ae74ec1aaa5ff5" providerId="LiveId" clId="{5B2A1168-F6ED-4F53-8B87-B056B486112E}" dt="2024-12-16T04:08:41.319" v="682" actId="1440"/>
          <ac:picMkLst>
            <pc:docMk/>
            <pc:sldMk cId="4043846745" sldId="508"/>
            <ac:picMk id="4" creationId="{17EFC913-87C7-3A55-4543-05B9B3C2A448}"/>
          </ac:picMkLst>
        </pc:picChg>
        <pc:picChg chg="add mod modCrop">
          <ac:chgData name="Tali Rouash" userId="21ae74ec1aaa5ff5" providerId="LiveId" clId="{5B2A1168-F6ED-4F53-8B87-B056B486112E}" dt="2024-12-16T04:09:41.561" v="690" actId="732"/>
          <ac:picMkLst>
            <pc:docMk/>
            <pc:sldMk cId="4043846745" sldId="508"/>
            <ac:picMk id="7" creationId="{091F6DB4-5CBE-98C7-BDFC-C1EE1B44541D}"/>
          </ac:picMkLst>
        </pc:picChg>
        <pc:picChg chg="del">
          <ac:chgData name="Tali Rouash" userId="21ae74ec1aaa5ff5" providerId="LiveId" clId="{5B2A1168-F6ED-4F53-8B87-B056B486112E}" dt="2024-12-16T04:07:55.249" v="677" actId="478"/>
          <ac:picMkLst>
            <pc:docMk/>
            <pc:sldMk cId="4043846745" sldId="508"/>
            <ac:picMk id="9" creationId="{23AA2D4F-9D81-CF12-038B-48074EA7C5F7}"/>
          </ac:picMkLst>
        </pc:picChg>
        <pc:picChg chg="del">
          <ac:chgData name="Tali Rouash" userId="21ae74ec1aaa5ff5" providerId="LiveId" clId="{5B2A1168-F6ED-4F53-8B87-B056B486112E}" dt="2024-12-16T04:07:55.249" v="677" actId="478"/>
          <ac:picMkLst>
            <pc:docMk/>
            <pc:sldMk cId="4043846745" sldId="508"/>
            <ac:picMk id="13" creationId="{E4E0A91B-0FF8-627A-881D-8CFD89B6D7B6}"/>
          </ac:picMkLst>
        </pc:picChg>
        <pc:picChg chg="del">
          <ac:chgData name="Tali Rouash" userId="21ae74ec1aaa5ff5" providerId="LiveId" clId="{5B2A1168-F6ED-4F53-8B87-B056B486112E}" dt="2024-12-16T04:07:55.249" v="677" actId="478"/>
          <ac:picMkLst>
            <pc:docMk/>
            <pc:sldMk cId="4043846745" sldId="508"/>
            <ac:picMk id="16" creationId="{7F425B5C-D7AA-0AAF-DCBF-C2952F9D3DA1}"/>
          </ac:picMkLst>
        </pc:picChg>
        <pc:picChg chg="del">
          <ac:chgData name="Tali Rouash" userId="21ae74ec1aaa5ff5" providerId="LiveId" clId="{5B2A1168-F6ED-4F53-8B87-B056B486112E}" dt="2024-12-16T04:07:55.249" v="677" actId="478"/>
          <ac:picMkLst>
            <pc:docMk/>
            <pc:sldMk cId="4043846745" sldId="508"/>
            <ac:picMk id="20" creationId="{1C0F42D1-C989-D8E8-01FE-75C0E8421C4E}"/>
          </ac:picMkLst>
        </pc:picChg>
        <pc:picChg chg="del">
          <ac:chgData name="Tali Rouash" userId="21ae74ec1aaa5ff5" providerId="LiveId" clId="{5B2A1168-F6ED-4F53-8B87-B056B486112E}" dt="2024-12-16T04:07:55.249" v="677" actId="478"/>
          <ac:picMkLst>
            <pc:docMk/>
            <pc:sldMk cId="4043846745" sldId="508"/>
            <ac:picMk id="21" creationId="{ACBE87DD-801C-E026-51B5-E876FFF3E9D3}"/>
          </ac:picMkLst>
        </pc:picChg>
      </pc:sldChg>
      <pc:sldChg chg="addSp delSp modSp add mod modAnim">
        <pc:chgData name="Tali Rouash" userId="21ae74ec1aaa5ff5" providerId="LiveId" clId="{5B2A1168-F6ED-4F53-8B87-B056B486112E}" dt="2024-12-16T04:11:00.764" v="707"/>
        <pc:sldMkLst>
          <pc:docMk/>
          <pc:sldMk cId="2940799945" sldId="509"/>
        </pc:sldMkLst>
        <pc:spChg chg="mod">
          <ac:chgData name="Tali Rouash" userId="21ae74ec1aaa5ff5" providerId="LiveId" clId="{5B2A1168-F6ED-4F53-8B87-B056B486112E}" dt="2024-12-16T04:09:50.764" v="692" actId="1076"/>
          <ac:spMkLst>
            <pc:docMk/>
            <pc:sldMk cId="2940799945" sldId="509"/>
            <ac:spMk id="5" creationId="{0E63523C-7D4C-0700-4567-357026BEF817}"/>
          </ac:spMkLst>
        </pc:spChg>
        <pc:picChg chg="add mod modCrop">
          <ac:chgData name="Tali Rouash" userId="21ae74ec1aaa5ff5" providerId="LiveId" clId="{5B2A1168-F6ED-4F53-8B87-B056B486112E}" dt="2024-12-16T04:10:13.778" v="698" actId="1076"/>
          <ac:picMkLst>
            <pc:docMk/>
            <pc:sldMk cId="2940799945" sldId="509"/>
            <ac:picMk id="2" creationId="{5C031687-828C-1FA3-FFC7-F2DC10F470DD}"/>
          </ac:picMkLst>
        </pc:picChg>
        <pc:picChg chg="add mod modCrop">
          <ac:chgData name="Tali Rouash" userId="21ae74ec1aaa5ff5" providerId="LiveId" clId="{5B2A1168-F6ED-4F53-8B87-B056B486112E}" dt="2024-12-16T04:10:37.536" v="702" actId="732"/>
          <ac:picMkLst>
            <pc:docMk/>
            <pc:sldMk cId="2940799945" sldId="509"/>
            <ac:picMk id="6" creationId="{C3291ECF-88B5-52FC-875F-309659481B9B}"/>
          </ac:picMkLst>
        </pc:picChg>
        <pc:picChg chg="del">
          <ac:chgData name="Tali Rouash" userId="21ae74ec1aaa5ff5" providerId="LiveId" clId="{5B2A1168-F6ED-4F53-8B87-B056B486112E}" dt="2024-12-16T04:09:53.123" v="693" actId="478"/>
          <ac:picMkLst>
            <pc:docMk/>
            <pc:sldMk cId="2940799945" sldId="509"/>
            <ac:picMk id="7" creationId="{49C46B1A-00BA-437A-1A12-B1482837AA62}"/>
          </ac:picMkLst>
        </pc:picChg>
        <pc:picChg chg="add mod modCrop">
          <ac:chgData name="Tali Rouash" userId="21ae74ec1aaa5ff5" providerId="LiveId" clId="{5B2A1168-F6ED-4F53-8B87-B056B486112E}" dt="2024-12-16T04:10:48.667" v="704" actId="732"/>
          <ac:picMkLst>
            <pc:docMk/>
            <pc:sldMk cId="2940799945" sldId="509"/>
            <ac:picMk id="8" creationId="{435305D4-6E95-F1EC-7432-7404B0BD2591}"/>
          </ac:picMkLst>
        </pc:picChg>
      </pc:sldChg>
      <pc:sldChg chg="modSp add mod">
        <pc:chgData name="Tali Rouash" userId="21ae74ec1aaa5ff5" providerId="LiveId" clId="{5B2A1168-F6ED-4F53-8B87-B056B486112E}" dt="2024-12-16T04:11:27.697" v="717" actId="20577"/>
        <pc:sldMkLst>
          <pc:docMk/>
          <pc:sldMk cId="900689456" sldId="510"/>
        </pc:sldMkLst>
        <pc:spChg chg="mod">
          <ac:chgData name="Tali Rouash" userId="21ae74ec1aaa5ff5" providerId="LiveId" clId="{5B2A1168-F6ED-4F53-8B87-B056B486112E}" dt="2024-12-16T04:11:27.697" v="717" actId="20577"/>
          <ac:spMkLst>
            <pc:docMk/>
            <pc:sldMk cId="900689456" sldId="510"/>
            <ac:spMk id="2" creationId="{DEB6BCE4-BA9A-C45D-9AA7-2FBEEB3A301D}"/>
          </ac:spMkLst>
        </pc:spChg>
      </pc:sldChg>
      <pc:sldChg chg="modSp add mod">
        <pc:chgData name="Tali Rouash" userId="21ae74ec1aaa5ff5" providerId="LiveId" clId="{5B2A1168-F6ED-4F53-8B87-B056B486112E}" dt="2024-12-16T04:11:37.839" v="719" actId="20577"/>
        <pc:sldMkLst>
          <pc:docMk/>
          <pc:sldMk cId="4210395068" sldId="511"/>
        </pc:sldMkLst>
        <pc:spChg chg="mod">
          <ac:chgData name="Tali Rouash" userId="21ae74ec1aaa5ff5" providerId="LiveId" clId="{5B2A1168-F6ED-4F53-8B87-B056B486112E}" dt="2024-12-16T04:11:37.839" v="719" actId="20577"/>
          <ac:spMkLst>
            <pc:docMk/>
            <pc:sldMk cId="4210395068" sldId="511"/>
            <ac:spMk id="3" creationId="{8EA5AB08-C3C2-4B3C-F440-211F38EACE12}"/>
          </ac:spMkLst>
        </pc:spChg>
      </pc:sldChg>
      <pc:sldChg chg="addSp delSp modSp add mod delAnim modAnim">
        <pc:chgData name="Tali Rouash" userId="21ae74ec1aaa5ff5" providerId="LiveId" clId="{5B2A1168-F6ED-4F53-8B87-B056B486112E}" dt="2024-12-16T04:13:35.107" v="747"/>
        <pc:sldMkLst>
          <pc:docMk/>
          <pc:sldMk cId="1757764559" sldId="512"/>
        </pc:sldMkLst>
        <pc:spChg chg="add mod">
          <ac:chgData name="Tali Rouash" userId="21ae74ec1aaa5ff5" providerId="LiveId" clId="{5B2A1168-F6ED-4F53-8B87-B056B486112E}" dt="2024-12-16T04:13:09.008" v="742" actId="1036"/>
          <ac:spMkLst>
            <pc:docMk/>
            <pc:sldMk cId="1757764559" sldId="512"/>
            <ac:spMk id="6" creationId="{9CDEFC1E-2763-6EB2-67B8-97D5C10A8485}"/>
          </ac:spMkLst>
        </pc:spChg>
        <pc:picChg chg="add mod modCrop">
          <ac:chgData name="Tali Rouash" userId="21ae74ec1aaa5ff5" providerId="LiveId" clId="{5B2A1168-F6ED-4F53-8B87-B056B486112E}" dt="2024-12-16T04:12:23.041" v="727" actId="732"/>
          <ac:picMkLst>
            <pc:docMk/>
            <pc:sldMk cId="1757764559" sldId="512"/>
            <ac:picMk id="4" creationId="{B0A08C71-9494-1CE4-9607-9E886D273D28}"/>
          </ac:picMkLst>
        </pc:picChg>
        <pc:picChg chg="add mod modCrop">
          <ac:chgData name="Tali Rouash" userId="21ae74ec1aaa5ff5" providerId="LiveId" clId="{5B2A1168-F6ED-4F53-8B87-B056B486112E}" dt="2024-12-16T04:12:49.292" v="734" actId="1076"/>
          <ac:picMkLst>
            <pc:docMk/>
            <pc:sldMk cId="1757764559" sldId="512"/>
            <ac:picMk id="5" creationId="{46598316-B3DE-6CC0-03FB-721235C3AF6E}"/>
          </ac:picMkLst>
        </pc:picChg>
        <pc:picChg chg="add mod">
          <ac:chgData name="Tali Rouash" userId="21ae74ec1aaa5ff5" providerId="LiveId" clId="{5B2A1168-F6ED-4F53-8B87-B056B486112E}" dt="2024-12-16T04:13:29.506" v="746"/>
          <ac:picMkLst>
            <pc:docMk/>
            <pc:sldMk cId="1757764559" sldId="512"/>
            <ac:picMk id="8" creationId="{EE7B45E8-712B-3B14-5264-EFB7050C7341}"/>
          </ac:picMkLst>
        </pc:picChg>
        <pc:picChg chg="del">
          <ac:chgData name="Tali Rouash" userId="21ae74ec1aaa5ff5" providerId="LiveId" clId="{5B2A1168-F6ED-4F53-8B87-B056B486112E}" dt="2024-12-16T04:11:43.503" v="720" actId="478"/>
          <ac:picMkLst>
            <pc:docMk/>
            <pc:sldMk cId="1757764559" sldId="512"/>
            <ac:picMk id="9" creationId="{A0E615AC-8640-B680-CD5C-D95223BC5AF0}"/>
          </ac:picMkLst>
        </pc:picChg>
        <pc:picChg chg="del">
          <ac:chgData name="Tali Rouash" userId="21ae74ec1aaa5ff5" providerId="LiveId" clId="{5B2A1168-F6ED-4F53-8B87-B056B486112E}" dt="2024-12-16T04:11:43.503" v="720" actId="478"/>
          <ac:picMkLst>
            <pc:docMk/>
            <pc:sldMk cId="1757764559" sldId="512"/>
            <ac:picMk id="13" creationId="{A9591CE4-EE08-1DB3-C768-8983801FD48F}"/>
          </ac:picMkLst>
        </pc:picChg>
        <pc:picChg chg="del">
          <ac:chgData name="Tali Rouash" userId="21ae74ec1aaa5ff5" providerId="LiveId" clId="{5B2A1168-F6ED-4F53-8B87-B056B486112E}" dt="2024-12-16T04:11:43.503" v="720" actId="478"/>
          <ac:picMkLst>
            <pc:docMk/>
            <pc:sldMk cId="1757764559" sldId="512"/>
            <ac:picMk id="16" creationId="{081F8F99-C2FA-206E-D960-A42D94BE52E0}"/>
          </ac:picMkLst>
        </pc:picChg>
        <pc:picChg chg="del">
          <ac:chgData name="Tali Rouash" userId="21ae74ec1aaa5ff5" providerId="LiveId" clId="{5B2A1168-F6ED-4F53-8B87-B056B486112E}" dt="2024-12-16T04:11:43.503" v="720" actId="478"/>
          <ac:picMkLst>
            <pc:docMk/>
            <pc:sldMk cId="1757764559" sldId="512"/>
            <ac:picMk id="20" creationId="{31079DE5-ED42-54AE-D294-B859171384D0}"/>
          </ac:picMkLst>
        </pc:picChg>
        <pc:picChg chg="del">
          <ac:chgData name="Tali Rouash" userId="21ae74ec1aaa5ff5" providerId="LiveId" clId="{5B2A1168-F6ED-4F53-8B87-B056B486112E}" dt="2024-12-16T04:11:45.843" v="721" actId="478"/>
          <ac:picMkLst>
            <pc:docMk/>
            <pc:sldMk cId="1757764559" sldId="512"/>
            <ac:picMk id="21" creationId="{FCD3DF7F-E45D-DF35-E654-4C594C9DA16A}"/>
          </ac:picMkLst>
        </pc:picChg>
      </pc:sldChg>
      <pc:sldChg chg="addSp delSp modSp add mod delAnim modAnim">
        <pc:chgData name="Tali Rouash" userId="21ae74ec1aaa5ff5" providerId="LiveId" clId="{5B2A1168-F6ED-4F53-8B87-B056B486112E}" dt="2024-12-16T04:15:18.089" v="771"/>
        <pc:sldMkLst>
          <pc:docMk/>
          <pc:sldMk cId="3437842232" sldId="513"/>
        </pc:sldMkLst>
        <pc:spChg chg="add mod">
          <ac:chgData name="Tali Rouash" userId="21ae74ec1aaa5ff5" providerId="LiveId" clId="{5B2A1168-F6ED-4F53-8B87-B056B486112E}" dt="2024-12-16T04:13:55.772" v="754" actId="14100"/>
          <ac:spMkLst>
            <pc:docMk/>
            <pc:sldMk cId="3437842232" sldId="513"/>
            <ac:spMk id="2" creationId="{1B9EFF62-FC6D-58DA-2613-01C360B0218E}"/>
          </ac:spMkLst>
        </pc:spChg>
        <pc:spChg chg="mod">
          <ac:chgData name="Tali Rouash" userId="21ae74ec1aaa5ff5" providerId="LiveId" clId="{5B2A1168-F6ED-4F53-8B87-B056B486112E}" dt="2024-12-16T04:13:49.631" v="752" actId="14100"/>
          <ac:spMkLst>
            <pc:docMk/>
            <pc:sldMk cId="3437842232" sldId="513"/>
            <ac:spMk id="6" creationId="{4C3E6802-9E47-E10B-01DE-9779722778F1}"/>
          </ac:spMkLst>
        </pc:spChg>
        <pc:picChg chg="del">
          <ac:chgData name="Tali Rouash" userId="21ae74ec1aaa5ff5" providerId="LiveId" clId="{5B2A1168-F6ED-4F53-8B87-B056B486112E}" dt="2024-12-16T04:13:40.838" v="749" actId="478"/>
          <ac:picMkLst>
            <pc:docMk/>
            <pc:sldMk cId="3437842232" sldId="513"/>
            <ac:picMk id="8" creationId="{3DCA5593-95FB-D51B-D8A4-8D5A4BCD46A6}"/>
          </ac:picMkLst>
        </pc:picChg>
        <pc:picChg chg="add mod modCrop">
          <ac:chgData name="Tali Rouash" userId="21ae74ec1aaa5ff5" providerId="LiveId" clId="{5B2A1168-F6ED-4F53-8B87-B056B486112E}" dt="2024-12-16T04:14:31.686" v="760" actId="732"/>
          <ac:picMkLst>
            <pc:docMk/>
            <pc:sldMk cId="3437842232" sldId="513"/>
            <ac:picMk id="9" creationId="{1ACE8834-40A3-2517-ADD1-350B42D1179D}"/>
          </ac:picMkLst>
        </pc:picChg>
        <pc:picChg chg="add del mod modCrop">
          <ac:chgData name="Tali Rouash" userId="21ae74ec1aaa5ff5" providerId="LiveId" clId="{5B2A1168-F6ED-4F53-8B87-B056B486112E}" dt="2024-12-16T04:14:57.904" v="766" actId="478"/>
          <ac:picMkLst>
            <pc:docMk/>
            <pc:sldMk cId="3437842232" sldId="513"/>
            <ac:picMk id="10" creationId="{9F3CC2B6-0CAD-DE3F-3C37-3C3727724F35}"/>
          </ac:picMkLst>
        </pc:picChg>
      </pc:sldChg>
      <pc:sldChg chg="delSp modSp add mod modAnim">
        <pc:chgData name="Tali Rouash" userId="21ae74ec1aaa5ff5" providerId="LiveId" clId="{5B2A1168-F6ED-4F53-8B87-B056B486112E}" dt="2024-12-16T04:15:21.571" v="772"/>
        <pc:sldMkLst>
          <pc:docMk/>
          <pc:sldMk cId="1533454810" sldId="514"/>
        </pc:sldMkLst>
        <pc:picChg chg="del">
          <ac:chgData name="Tali Rouash" userId="21ae74ec1aaa5ff5" providerId="LiveId" clId="{5B2A1168-F6ED-4F53-8B87-B056B486112E}" dt="2024-12-16T04:15:00.421" v="767" actId="478"/>
          <ac:picMkLst>
            <pc:docMk/>
            <pc:sldMk cId="1533454810" sldId="514"/>
            <ac:picMk id="9" creationId="{FF752DA6-80CF-BF9F-E6D4-0CECCFCA007A}"/>
          </ac:picMkLst>
        </pc:picChg>
        <pc:picChg chg="mod">
          <ac:chgData name="Tali Rouash" userId="21ae74ec1aaa5ff5" providerId="LiveId" clId="{5B2A1168-F6ED-4F53-8B87-B056B486112E}" dt="2024-12-16T04:15:03.201" v="768" actId="1076"/>
          <ac:picMkLst>
            <pc:docMk/>
            <pc:sldMk cId="1533454810" sldId="514"/>
            <ac:picMk id="10" creationId="{4404A182-FB0B-8A77-1DAA-AC088A22CB67}"/>
          </ac:picMkLst>
        </pc:picChg>
      </pc:sldChg>
      <pc:sldChg chg="addSp delSp modSp add mod modAnim">
        <pc:chgData name="Tali Rouash" userId="21ae74ec1aaa5ff5" providerId="LiveId" clId="{5B2A1168-F6ED-4F53-8B87-B056B486112E}" dt="2024-12-16T04:16:31.986" v="784"/>
        <pc:sldMkLst>
          <pc:docMk/>
          <pc:sldMk cId="2499297258" sldId="515"/>
        </pc:sldMkLst>
        <pc:spChg chg="mod">
          <ac:chgData name="Tali Rouash" userId="21ae74ec1aaa5ff5" providerId="LiveId" clId="{5B2A1168-F6ED-4F53-8B87-B056B486112E}" dt="2024-12-16T04:15:34.790" v="776" actId="14100"/>
          <ac:spMkLst>
            <pc:docMk/>
            <pc:sldMk cId="2499297258" sldId="515"/>
            <ac:spMk id="2" creationId="{0320B6C4-7899-0F3B-C189-1EE6E9C2D6C3}"/>
          </ac:spMkLst>
        </pc:spChg>
        <pc:spChg chg="del">
          <ac:chgData name="Tali Rouash" userId="21ae74ec1aaa5ff5" providerId="LiveId" clId="{5B2A1168-F6ED-4F53-8B87-B056B486112E}" dt="2024-12-16T04:15:27.450" v="773" actId="478"/>
          <ac:spMkLst>
            <pc:docMk/>
            <pc:sldMk cId="2499297258" sldId="515"/>
            <ac:spMk id="6" creationId="{424D9E5E-6789-69A2-2450-4D1CB617C2E8}"/>
          </ac:spMkLst>
        </pc:spChg>
        <pc:picChg chg="add mod modCrop">
          <ac:chgData name="Tali Rouash" userId="21ae74ec1aaa5ff5" providerId="LiveId" clId="{5B2A1168-F6ED-4F53-8B87-B056B486112E}" dt="2024-12-16T04:16:27.421" v="783" actId="732"/>
          <ac:picMkLst>
            <pc:docMk/>
            <pc:sldMk cId="2499297258" sldId="515"/>
            <ac:picMk id="8" creationId="{5AFFB8D8-CA21-7733-29C8-BE2AC87C008E}"/>
          </ac:picMkLst>
        </pc:picChg>
        <pc:picChg chg="del">
          <ac:chgData name="Tali Rouash" userId="21ae74ec1aaa5ff5" providerId="LiveId" clId="{5B2A1168-F6ED-4F53-8B87-B056B486112E}" dt="2024-12-16T04:15:11.558" v="770" actId="478"/>
          <ac:picMkLst>
            <pc:docMk/>
            <pc:sldMk cId="2499297258" sldId="515"/>
            <ac:picMk id="10" creationId="{3A9B4D7A-20EB-A957-99CF-DBFE3B1E1AC0}"/>
          </ac:picMkLst>
        </pc:picChg>
      </pc:sldChg>
      <pc:sldChg chg="addSp delSp modSp add mod delAnim modAnim">
        <pc:chgData name="Tali Rouash" userId="21ae74ec1aaa5ff5" providerId="LiveId" clId="{5B2A1168-F6ED-4F53-8B87-B056B486112E}" dt="2024-12-16T04:17:19.927" v="797"/>
        <pc:sldMkLst>
          <pc:docMk/>
          <pc:sldMk cId="2036304804" sldId="516"/>
        </pc:sldMkLst>
        <pc:picChg chg="add mod modCrop">
          <ac:chgData name="Tali Rouash" userId="21ae74ec1aaa5ff5" providerId="LiveId" clId="{5B2A1168-F6ED-4F53-8B87-B056B486112E}" dt="2024-12-16T04:16:55.790" v="791" actId="1076"/>
          <ac:picMkLst>
            <pc:docMk/>
            <pc:sldMk cId="2036304804" sldId="516"/>
            <ac:picMk id="6" creationId="{DDA15A70-5C87-DC4A-A471-24334C97E995}"/>
          </ac:picMkLst>
        </pc:picChg>
        <pc:picChg chg="add del mod modCrop">
          <ac:chgData name="Tali Rouash" userId="21ae74ec1aaa5ff5" providerId="LiveId" clId="{5B2A1168-F6ED-4F53-8B87-B056B486112E}" dt="2024-12-16T04:17:15.876" v="796" actId="478"/>
          <ac:picMkLst>
            <pc:docMk/>
            <pc:sldMk cId="2036304804" sldId="516"/>
            <ac:picMk id="7" creationId="{E30FCEE1-D26B-B44C-41A1-8C861232C91A}"/>
          </ac:picMkLst>
        </pc:picChg>
        <pc:picChg chg="del">
          <ac:chgData name="Tali Rouash" userId="21ae74ec1aaa5ff5" providerId="LiveId" clId="{5B2A1168-F6ED-4F53-8B87-B056B486112E}" dt="2024-12-16T04:16:35.688" v="786" actId="478"/>
          <ac:picMkLst>
            <pc:docMk/>
            <pc:sldMk cId="2036304804" sldId="516"/>
            <ac:picMk id="8" creationId="{CE6538B5-87A7-AEAE-AD25-0800E1A82149}"/>
          </ac:picMkLst>
        </pc:picChg>
      </pc:sldChg>
      <pc:sldChg chg="delSp modSp add mod">
        <pc:chgData name="Tali Rouash" userId="21ae74ec1aaa5ff5" providerId="LiveId" clId="{5B2A1168-F6ED-4F53-8B87-B056B486112E}" dt="2024-12-16T04:17:41.390" v="803" actId="1440"/>
        <pc:sldMkLst>
          <pc:docMk/>
          <pc:sldMk cId="1065625507" sldId="517"/>
        </pc:sldMkLst>
        <pc:spChg chg="del">
          <ac:chgData name="Tali Rouash" userId="21ae74ec1aaa5ff5" providerId="LiveId" clId="{5B2A1168-F6ED-4F53-8B87-B056B486112E}" dt="2024-12-16T04:17:22.659" v="799" actId="478"/>
          <ac:spMkLst>
            <pc:docMk/>
            <pc:sldMk cId="1065625507" sldId="517"/>
            <ac:spMk id="2" creationId="{908ACF1B-3381-A3D6-CFED-7DAE86616D80}"/>
          </ac:spMkLst>
        </pc:spChg>
        <pc:picChg chg="del">
          <ac:chgData name="Tali Rouash" userId="21ae74ec1aaa5ff5" providerId="LiveId" clId="{5B2A1168-F6ED-4F53-8B87-B056B486112E}" dt="2024-12-16T04:17:24.874" v="800" actId="478"/>
          <ac:picMkLst>
            <pc:docMk/>
            <pc:sldMk cId="1065625507" sldId="517"/>
            <ac:picMk id="4" creationId="{D3E752D8-0202-A800-BE7D-9CF40AFFA505}"/>
          </ac:picMkLst>
        </pc:picChg>
        <pc:picChg chg="del">
          <ac:chgData name="Tali Rouash" userId="21ae74ec1aaa5ff5" providerId="LiveId" clId="{5B2A1168-F6ED-4F53-8B87-B056B486112E}" dt="2024-12-16T04:17:25.299" v="801" actId="478"/>
          <ac:picMkLst>
            <pc:docMk/>
            <pc:sldMk cId="1065625507" sldId="517"/>
            <ac:picMk id="5" creationId="{32993990-CE5F-99E7-575B-86F8DFD5B4BB}"/>
          </ac:picMkLst>
        </pc:picChg>
        <pc:picChg chg="del">
          <ac:chgData name="Tali Rouash" userId="21ae74ec1aaa5ff5" providerId="LiveId" clId="{5B2A1168-F6ED-4F53-8B87-B056B486112E}" dt="2024-12-16T04:17:22.109" v="798" actId="478"/>
          <ac:picMkLst>
            <pc:docMk/>
            <pc:sldMk cId="1065625507" sldId="517"/>
            <ac:picMk id="6" creationId="{B32C7184-D301-FDAB-BC64-0981012DF3E6}"/>
          </ac:picMkLst>
        </pc:picChg>
        <pc:picChg chg="mod">
          <ac:chgData name="Tali Rouash" userId="21ae74ec1aaa5ff5" providerId="LiveId" clId="{5B2A1168-F6ED-4F53-8B87-B056B486112E}" dt="2024-12-16T04:17:41.390" v="803" actId="1440"/>
          <ac:picMkLst>
            <pc:docMk/>
            <pc:sldMk cId="1065625507" sldId="517"/>
            <ac:picMk id="7" creationId="{FEC3AC85-C3CF-6F28-80A0-38416B30B7EB}"/>
          </ac:picMkLst>
        </pc:picChg>
      </pc:sldChg>
      <pc:sldChg chg="modSp add mod ord">
        <pc:chgData name="Tali Rouash" userId="21ae74ec1aaa5ff5" providerId="LiveId" clId="{5B2A1168-F6ED-4F53-8B87-B056B486112E}" dt="2024-12-16T04:18:12.285" v="808" actId="6549"/>
        <pc:sldMkLst>
          <pc:docMk/>
          <pc:sldMk cId="659724629" sldId="518"/>
        </pc:sldMkLst>
        <pc:spChg chg="mod">
          <ac:chgData name="Tali Rouash" userId="21ae74ec1aaa5ff5" providerId="LiveId" clId="{5B2A1168-F6ED-4F53-8B87-B056B486112E}" dt="2024-12-16T04:18:12.285" v="808" actId="6549"/>
          <ac:spMkLst>
            <pc:docMk/>
            <pc:sldMk cId="659724629" sldId="518"/>
            <ac:spMk id="3" creationId="{52048856-5B5C-66D0-E291-3EAAC1F1BB52}"/>
          </ac:spMkLst>
        </pc:spChg>
      </pc:sldChg>
      <pc:sldChg chg="addSp delSp modSp add mod ord replId delAnim modAnim">
        <pc:chgData name="Tali Rouash" userId="21ae74ec1aaa5ff5" providerId="LiveId" clId="{5B2A1168-F6ED-4F53-8B87-B056B486112E}" dt="2024-12-16T15:28:05.099" v="857"/>
        <pc:sldMkLst>
          <pc:docMk/>
          <pc:sldMk cId="437961439" sldId="519"/>
        </pc:sldMkLst>
        <pc:spChg chg="del">
          <ac:chgData name="Tali Rouash" userId="21ae74ec1aaa5ff5" providerId="LiveId" clId="{5B2A1168-F6ED-4F53-8B87-B056B486112E}" dt="2024-12-16T04:18:19.115" v="809" actId="478"/>
          <ac:spMkLst>
            <pc:docMk/>
            <pc:sldMk cId="437961439" sldId="519"/>
            <ac:spMk id="6" creationId="{D084DE77-B155-D9A8-D30A-805731F82B71}"/>
          </ac:spMkLst>
        </pc:spChg>
        <pc:spChg chg="add mod">
          <ac:chgData name="Tali Rouash" userId="21ae74ec1aaa5ff5" providerId="LiveId" clId="{5B2A1168-F6ED-4F53-8B87-B056B486112E}" dt="2024-12-16T15:24:07.818" v="817" actId="207"/>
          <ac:spMkLst>
            <pc:docMk/>
            <pc:sldMk cId="437961439" sldId="519"/>
            <ac:spMk id="9" creationId="{25564C6D-8837-FE3A-9985-D1C595579411}"/>
          </ac:spMkLst>
        </pc:spChg>
        <pc:picChg chg="del">
          <ac:chgData name="Tali Rouash" userId="21ae74ec1aaa5ff5" providerId="LiveId" clId="{5B2A1168-F6ED-4F53-8B87-B056B486112E}" dt="2024-12-16T04:18:19.115" v="809" actId="478"/>
          <ac:picMkLst>
            <pc:docMk/>
            <pc:sldMk cId="437961439" sldId="519"/>
            <ac:picMk id="4" creationId="{C77720C3-158C-54DA-50DE-69FFE4C99EB0}"/>
          </ac:picMkLst>
        </pc:picChg>
        <pc:picChg chg="del">
          <ac:chgData name="Tali Rouash" userId="21ae74ec1aaa5ff5" providerId="LiveId" clId="{5B2A1168-F6ED-4F53-8B87-B056B486112E}" dt="2024-12-16T04:18:19.115" v="809" actId="478"/>
          <ac:picMkLst>
            <pc:docMk/>
            <pc:sldMk cId="437961439" sldId="519"/>
            <ac:picMk id="5" creationId="{D0FB3914-644E-4DAE-F0AC-A734104BD005}"/>
          </ac:picMkLst>
        </pc:picChg>
        <pc:picChg chg="add mod">
          <ac:chgData name="Tali Rouash" userId="21ae74ec1aaa5ff5" providerId="LiveId" clId="{5B2A1168-F6ED-4F53-8B87-B056B486112E}" dt="2024-12-16T15:25:08.897" v="819"/>
          <ac:picMkLst>
            <pc:docMk/>
            <pc:sldMk cId="437961439" sldId="519"/>
            <ac:picMk id="7" creationId="{47C36914-084B-26C8-F69F-ACEEFFD3FC79}"/>
          </ac:picMkLst>
        </pc:picChg>
        <pc:picChg chg="del">
          <ac:chgData name="Tali Rouash" userId="21ae74ec1aaa5ff5" providerId="LiveId" clId="{5B2A1168-F6ED-4F53-8B87-B056B486112E}" dt="2024-12-16T04:18:19.115" v="809" actId="478"/>
          <ac:picMkLst>
            <pc:docMk/>
            <pc:sldMk cId="437961439" sldId="519"/>
            <ac:picMk id="8" creationId="{0B3BC0BA-1ED7-30ED-37C6-001378884002}"/>
          </ac:picMkLst>
        </pc:picChg>
        <pc:picChg chg="add mod modCrop">
          <ac:chgData name="Tali Rouash" userId="21ae74ec1aaa5ff5" providerId="LiveId" clId="{5B2A1168-F6ED-4F53-8B87-B056B486112E}" dt="2024-12-16T15:27:59.351" v="856" actId="1076"/>
          <ac:picMkLst>
            <pc:docMk/>
            <pc:sldMk cId="437961439" sldId="519"/>
            <ac:picMk id="11" creationId="{9BE881A6-A370-E0B5-E9F1-B076601B5068}"/>
          </ac:picMkLst>
        </pc:picChg>
        <pc:picChg chg="add del mod modCrop">
          <ac:chgData name="Tali Rouash" userId="21ae74ec1aaa5ff5" providerId="LiveId" clId="{5B2A1168-F6ED-4F53-8B87-B056B486112E}" dt="2024-12-16T15:27:33.416" v="848" actId="478"/>
          <ac:picMkLst>
            <pc:docMk/>
            <pc:sldMk cId="437961439" sldId="519"/>
            <ac:picMk id="12" creationId="{C9278869-4AC3-A10D-3564-8144D7A7B738}"/>
          </ac:picMkLst>
        </pc:picChg>
        <pc:picChg chg="add del mod modCrop">
          <ac:chgData name="Tali Rouash" userId="21ae74ec1aaa5ff5" providerId="LiveId" clId="{5B2A1168-F6ED-4F53-8B87-B056B486112E}" dt="2024-12-16T15:27:33.024" v="847" actId="478"/>
          <ac:picMkLst>
            <pc:docMk/>
            <pc:sldMk cId="437961439" sldId="519"/>
            <ac:picMk id="13" creationId="{F2895C17-DE83-DD45-1E90-0C3DCF0647CD}"/>
          </ac:picMkLst>
        </pc:picChg>
        <pc:picChg chg="add del mod modCrop">
          <ac:chgData name="Tali Rouash" userId="21ae74ec1aaa5ff5" providerId="LiveId" clId="{5B2A1168-F6ED-4F53-8B87-B056B486112E}" dt="2024-12-16T15:27:33.825" v="849" actId="478"/>
          <ac:picMkLst>
            <pc:docMk/>
            <pc:sldMk cId="437961439" sldId="519"/>
            <ac:picMk id="14" creationId="{D45AAE10-BEDF-B617-9DA2-F7142183E798}"/>
          </ac:picMkLst>
        </pc:picChg>
      </pc:sldChg>
      <pc:sldChg chg="addSp delSp modSp add mod modAnim">
        <pc:chgData name="Tali Rouash" userId="21ae74ec1aaa5ff5" providerId="LiveId" clId="{5B2A1168-F6ED-4F53-8B87-B056B486112E}" dt="2024-12-16T15:28:13.670" v="860"/>
        <pc:sldMkLst>
          <pc:docMk/>
          <pc:sldMk cId="1235889971" sldId="520"/>
        </pc:sldMkLst>
        <pc:spChg chg="add mod">
          <ac:chgData name="Tali Rouash" userId="21ae74ec1aaa5ff5" providerId="LiveId" clId="{5B2A1168-F6ED-4F53-8B87-B056B486112E}" dt="2024-12-16T15:27:47.378" v="852" actId="571"/>
          <ac:spMkLst>
            <pc:docMk/>
            <pc:sldMk cId="1235889971" sldId="520"/>
            <ac:spMk id="2" creationId="{E2D01DA6-BB79-ABBC-9DD0-DE31466BD2A5}"/>
          </ac:spMkLst>
        </pc:spChg>
        <pc:spChg chg="mod">
          <ac:chgData name="Tali Rouash" userId="21ae74ec1aaa5ff5" providerId="LiveId" clId="{5B2A1168-F6ED-4F53-8B87-B056B486112E}" dt="2024-12-16T15:27:41.577" v="851" actId="14100"/>
          <ac:spMkLst>
            <pc:docMk/>
            <pc:sldMk cId="1235889971" sldId="520"/>
            <ac:spMk id="9" creationId="{108704C7-46E6-EC3E-02B7-F26C42239DB9}"/>
          </ac:spMkLst>
        </pc:spChg>
        <pc:picChg chg="del">
          <ac:chgData name="Tali Rouash" userId="21ae74ec1aaa5ff5" providerId="LiveId" clId="{5B2A1168-F6ED-4F53-8B87-B056B486112E}" dt="2024-12-16T15:27:36.342" v="850" actId="478"/>
          <ac:picMkLst>
            <pc:docMk/>
            <pc:sldMk cId="1235889971" sldId="520"/>
            <ac:picMk id="11" creationId="{90BF6744-D046-C645-EBC0-17008CFB4A17}"/>
          </ac:picMkLst>
        </pc:picChg>
        <pc:picChg chg="mod">
          <ac:chgData name="Tali Rouash" userId="21ae74ec1aaa5ff5" providerId="LiveId" clId="{5B2A1168-F6ED-4F53-8B87-B056B486112E}" dt="2024-12-16T15:28:07.844" v="858" actId="1076"/>
          <ac:picMkLst>
            <pc:docMk/>
            <pc:sldMk cId="1235889971" sldId="520"/>
            <ac:picMk id="12" creationId="{62500ED2-6517-E06D-64DF-4CFF08E68655}"/>
          </ac:picMkLst>
        </pc:picChg>
        <pc:picChg chg="del">
          <ac:chgData name="Tali Rouash" userId="21ae74ec1aaa5ff5" providerId="LiveId" clId="{5B2A1168-F6ED-4F53-8B87-B056B486112E}" dt="2024-12-16T15:27:52.170" v="853" actId="478"/>
          <ac:picMkLst>
            <pc:docMk/>
            <pc:sldMk cId="1235889971" sldId="520"/>
            <ac:picMk id="13" creationId="{8AE0AE66-1CA8-9E52-A1A8-26B69C35B5D4}"/>
          </ac:picMkLst>
        </pc:picChg>
        <pc:picChg chg="mod">
          <ac:chgData name="Tali Rouash" userId="21ae74ec1aaa5ff5" providerId="LiveId" clId="{5B2A1168-F6ED-4F53-8B87-B056B486112E}" dt="2024-12-16T15:27:56.555" v="855" actId="1076"/>
          <ac:picMkLst>
            <pc:docMk/>
            <pc:sldMk cId="1235889971" sldId="520"/>
            <ac:picMk id="14" creationId="{89366A05-03C3-A332-A1B8-9A583966D782}"/>
          </ac:picMkLst>
        </pc:picChg>
      </pc:sldChg>
      <pc:sldChg chg="addSp delSp modSp add mod delAnim modAnim">
        <pc:chgData name="Tali Rouash" userId="21ae74ec1aaa5ff5" providerId="LiveId" clId="{5B2A1168-F6ED-4F53-8B87-B056B486112E}" dt="2024-12-16T15:30:47.408" v="880"/>
        <pc:sldMkLst>
          <pc:docMk/>
          <pc:sldMk cId="667387671" sldId="521"/>
        </pc:sldMkLst>
        <pc:spChg chg="mod">
          <ac:chgData name="Tali Rouash" userId="21ae74ec1aaa5ff5" providerId="LiveId" clId="{5B2A1168-F6ED-4F53-8B87-B056B486112E}" dt="2024-12-16T15:28:32.299" v="865" actId="14100"/>
          <ac:spMkLst>
            <pc:docMk/>
            <pc:sldMk cId="667387671" sldId="521"/>
            <ac:spMk id="2" creationId="{77E623A0-76FA-17E5-A5FC-E98A8777DF51}"/>
          </ac:spMkLst>
        </pc:spChg>
        <pc:spChg chg="del">
          <ac:chgData name="Tali Rouash" userId="21ae74ec1aaa5ff5" providerId="LiveId" clId="{5B2A1168-F6ED-4F53-8B87-B056B486112E}" dt="2024-12-16T15:28:29.556" v="864" actId="478"/>
          <ac:spMkLst>
            <pc:docMk/>
            <pc:sldMk cId="667387671" sldId="521"/>
            <ac:spMk id="9" creationId="{2B0DA106-0BDE-2C1C-650D-A78F73E3E4CA}"/>
          </ac:spMkLst>
        </pc:spChg>
        <pc:picChg chg="add mod modCrop">
          <ac:chgData name="Tali Rouash" userId="21ae74ec1aaa5ff5" providerId="LiveId" clId="{5B2A1168-F6ED-4F53-8B87-B056B486112E}" dt="2024-12-16T15:30:00.228" v="872" actId="1076"/>
          <ac:picMkLst>
            <pc:docMk/>
            <pc:sldMk cId="667387671" sldId="521"/>
            <ac:picMk id="5" creationId="{0CE4F80A-1376-51F4-FC54-A5F67B4977BC}"/>
          </ac:picMkLst>
        </pc:picChg>
        <pc:picChg chg="add del">
          <ac:chgData name="Tali Rouash" userId="21ae74ec1aaa5ff5" providerId="LiveId" clId="{5B2A1168-F6ED-4F53-8B87-B056B486112E}" dt="2024-12-16T15:30:18.781" v="874" actId="22"/>
          <ac:picMkLst>
            <pc:docMk/>
            <pc:sldMk cId="667387671" sldId="521"/>
            <ac:picMk id="8" creationId="{B3DB2220-E9C6-C18E-29F7-19B2B23D525F}"/>
          </ac:picMkLst>
        </pc:picChg>
        <pc:picChg chg="add mod modCrop">
          <ac:chgData name="Tali Rouash" userId="21ae74ec1aaa5ff5" providerId="LiveId" clId="{5B2A1168-F6ED-4F53-8B87-B056B486112E}" dt="2024-12-16T15:30:33.728" v="878" actId="1076"/>
          <ac:picMkLst>
            <pc:docMk/>
            <pc:sldMk cId="667387671" sldId="521"/>
            <ac:picMk id="10" creationId="{2425973F-BCEE-C896-75F3-20370867BC44}"/>
          </ac:picMkLst>
        </pc:picChg>
        <pc:picChg chg="del">
          <ac:chgData name="Tali Rouash" userId="21ae74ec1aaa5ff5" providerId="LiveId" clId="{5B2A1168-F6ED-4F53-8B87-B056B486112E}" dt="2024-12-16T15:28:25.741" v="862" actId="478"/>
          <ac:picMkLst>
            <pc:docMk/>
            <pc:sldMk cId="667387671" sldId="521"/>
            <ac:picMk id="12" creationId="{B499EF8B-452B-E919-8996-080CCBCE97A7}"/>
          </ac:picMkLst>
        </pc:picChg>
        <pc:picChg chg="del">
          <ac:chgData name="Tali Rouash" userId="21ae74ec1aaa5ff5" providerId="LiveId" clId="{5B2A1168-F6ED-4F53-8B87-B056B486112E}" dt="2024-12-16T15:28:28.111" v="863" actId="478"/>
          <ac:picMkLst>
            <pc:docMk/>
            <pc:sldMk cId="667387671" sldId="521"/>
            <ac:picMk id="14" creationId="{855C7B8B-CFC6-7D44-B948-C97CEA60BB22}"/>
          </ac:picMkLst>
        </pc:picChg>
      </pc:sldChg>
      <pc:sldChg chg="addSp delSp modSp add mod delAnim">
        <pc:chgData name="Tali Rouash" userId="21ae74ec1aaa5ff5" providerId="LiveId" clId="{5B2A1168-F6ED-4F53-8B87-B056B486112E}" dt="2024-12-16T15:32:14.728" v="893"/>
        <pc:sldMkLst>
          <pc:docMk/>
          <pc:sldMk cId="2665072178" sldId="522"/>
        </pc:sldMkLst>
        <pc:spChg chg="del">
          <ac:chgData name="Tali Rouash" userId="21ae74ec1aaa5ff5" providerId="LiveId" clId="{5B2A1168-F6ED-4F53-8B87-B056B486112E}" dt="2024-12-16T15:31:07.788" v="885" actId="478"/>
          <ac:spMkLst>
            <pc:docMk/>
            <pc:sldMk cId="2665072178" sldId="522"/>
            <ac:spMk id="2" creationId="{8B5D3BE0-E5D8-FAE0-E5B0-C6B0131655D6}"/>
          </ac:spMkLst>
        </pc:spChg>
        <pc:picChg chg="del">
          <ac:chgData name="Tali Rouash" userId="21ae74ec1aaa5ff5" providerId="LiveId" clId="{5B2A1168-F6ED-4F53-8B87-B056B486112E}" dt="2024-12-16T15:30:59.303" v="883" actId="478"/>
          <ac:picMkLst>
            <pc:docMk/>
            <pc:sldMk cId="2665072178" sldId="522"/>
            <ac:picMk id="5" creationId="{7A145374-AD63-FD24-E473-34BCC2808E32}"/>
          </ac:picMkLst>
        </pc:picChg>
        <pc:picChg chg="add mod modCrop">
          <ac:chgData name="Tali Rouash" userId="21ae74ec1aaa5ff5" providerId="LiveId" clId="{5B2A1168-F6ED-4F53-8B87-B056B486112E}" dt="2024-12-16T15:32:14.728" v="893"/>
          <ac:picMkLst>
            <pc:docMk/>
            <pc:sldMk cId="2665072178" sldId="522"/>
            <ac:picMk id="6" creationId="{FB05C74F-B5FE-3656-6059-534AC954B7A1}"/>
          </ac:picMkLst>
        </pc:picChg>
        <pc:picChg chg="del">
          <ac:chgData name="Tali Rouash" userId="21ae74ec1aaa5ff5" providerId="LiveId" clId="{5B2A1168-F6ED-4F53-8B87-B056B486112E}" dt="2024-12-16T15:31:08.410" v="886" actId="478"/>
          <ac:picMkLst>
            <pc:docMk/>
            <pc:sldMk cId="2665072178" sldId="522"/>
            <ac:picMk id="7" creationId="{B84597E8-9ADB-8120-764C-4AFDB106ADD2}"/>
          </ac:picMkLst>
        </pc:picChg>
        <pc:picChg chg="del">
          <ac:chgData name="Tali Rouash" userId="21ae74ec1aaa5ff5" providerId="LiveId" clId="{5B2A1168-F6ED-4F53-8B87-B056B486112E}" dt="2024-12-16T15:30:58.687" v="882" actId="478"/>
          <ac:picMkLst>
            <pc:docMk/>
            <pc:sldMk cId="2665072178" sldId="522"/>
            <ac:picMk id="10" creationId="{0FDA567A-6057-DF11-E3DE-8FCBC1487E5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747F07EA-0942-4464-B1D7-D7CDD732BD6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CAE58E4-E829-4046-A3B8-8AF34F0A3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C373C-5A7C-6986-53CD-13566EA8D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DE9B0CA-C7EB-2025-743E-2561698557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D69583E-24E2-2E46-C41C-B6B1D0A24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B20963C-FDAA-0441-51ED-D4A26041F0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4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F8FFA-8564-D97D-EBD4-0095785DF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7D899D80-3380-60CA-18A9-89F87FF965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BDCE0A9-4DA2-4F5A-E42F-741100E41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7999149-8A0A-3447-5BE1-542487B477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2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5E14F-29BA-FF47-71D3-71FC8D93D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EDE77AC-15B9-2715-5F87-D5C11029C6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EF4D796-1A74-52AC-FDF5-3A81B3E7CF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EEE1C70-BE34-5028-9FFB-D7E622FEE0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33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51AAA-7BE5-6096-5F14-566D66204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7738C99-5C08-1B19-3C24-1F364C4C3F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B80D8D3-001A-B251-CC98-2F4E7CADFC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E759F36-83AE-045D-C236-30DA1C627F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28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C1031-B3CA-5C46-8A95-29DFEF83E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D47FBA4-AFFA-B2D8-0203-9A6A97F876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F3B116B-D8B4-EBBE-F2E6-92FB8509D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2D76B0E-03E3-2785-67F1-EFCC0940DC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25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BAECF-51F9-6F3A-4219-97346BCCA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A7FE55E-FCF6-1199-E4BE-7C59DC0EC0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7A57EA1-9032-3D37-B70B-B5E8A4130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9BBD6EA-7779-84A9-FEFA-7A67210510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97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E557E-C978-A4BD-33B5-F97C76F02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8887A17-EBC0-A85D-5DA2-75DBBA64D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8AE250A-1F45-1A56-7585-04B320700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7EEE325-380B-3DE3-7BC8-4C81E1157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20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5C75F-89C5-9375-9BFC-2BB67E184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6303D6D-EAC4-21F4-5FDF-6C059C63D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D4024B2-6B6A-367B-C025-CB0F55D1B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3B74CC7-AE85-8D2E-DE83-A9B435F2FA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21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050DA-DE7E-5CE1-FC9D-46B938D39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2C13088-E8D8-D145-83CF-46F32651DC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E288BD5-F442-4278-E905-2B5BFDFDB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9A6F9E7-643C-8514-3EC8-2517F25B11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52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637A6-8AFB-EA63-4127-6B3F80BE8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77101BC-430D-616E-C599-4D051DE95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CBD1079-F732-99B3-244B-9491517B8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1ADCB94-633C-F6FB-7BB1-6D0161FE28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49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0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5919C-47F4-8FC1-F368-7A8F1E9CD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27A9C29-F5BE-CE80-27C8-A8FA250395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2EA5E01-98D6-FCD5-C859-EBBCC46805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C9FE673-E18A-C100-6053-81B2398CC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45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29006-ACEB-636E-655B-2964564A8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4A64C8D-FDEB-7E1C-7D49-008712D05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7B5327B-C763-295E-9525-981259C7AD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5D0A6C9-A3FF-8C01-1C2D-7E4A051E5F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34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525B0-18D0-E5E7-594C-FDADD9429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12BB09C-80F6-1963-D8D3-F03D74A5B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4BDECE7-B998-3F30-3FF4-45376BDD6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27397F2-86AD-1CE8-0C99-F28AAE06D2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84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06085-1DBF-2AE6-6652-8B81D281E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2048042-7A50-32C3-0879-B163D113C5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FD8C4FE-B274-F9AC-16B6-2B88FB621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17BCEBB-B6D9-2C83-1AA4-D50E50564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720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73EE0-D491-4BF4-6630-B845E486E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898572A-539E-8147-B28D-2D3FFF484B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36BBD67-C178-4A5D-F64C-9384AE4C8E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7F7C896-8AC6-EAB9-AB1C-30E21020ED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73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CA5EE-5AA0-B725-8F5D-268E87FB8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1F39DE6-74F0-D105-EC42-62D25FA574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E8FFE0B-B383-CE96-5D66-001C94BF0B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0176255-4805-348D-B0D6-6FC68A16B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9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3B449-70E8-9F8E-46E5-28216B667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2F5DC7FB-2FD8-85BE-346D-2FCCD598D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4B105FE-8E20-C627-394F-F0B541EB05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E19FCDE-AFEE-6EF0-3F5F-949500D859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33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625CC-1CEE-823F-5C0B-9794A6DA9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93FA752-2D34-98AF-0147-3A75C94B8B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0281CA8-F302-34C4-82AA-09FA14DC8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8C16F9B-1340-63E5-D180-DBE6F717D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929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BCF43-9441-F1F3-49B8-8A4112D0D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06109AF-864C-0D01-DE9C-33833D3A6C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397ECDD-76CA-0427-08DB-6789F96B3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1CDBB1B-48CC-4A11-FB16-C0EB655DAC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539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C8815-343E-B193-16A3-BE3DA5EAA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A981501-7CDD-C3A8-620C-4C120C58A6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647B9ED-B462-9C24-9FEE-95424E309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04A3B60-7E24-06EE-796B-13D61199E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63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94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6F5FB-DCE7-8786-E2B3-C6D8ED147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73E65D9-F217-BB72-5831-5478F8D9E8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045B3AE-E0DA-3D81-C24A-4C77A44E6F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9CF2C66-D66F-B545-1B90-B50BFDBED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390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52E17-A155-7823-D8D0-7ABD32F74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C648039-04AC-DAAA-0938-0133C3FA10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65AF473-5D15-CDDE-84F1-ECE9F91F2C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E18803C-73B0-E13F-077C-A12676CD66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260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C2F09-85C2-F9F5-89A2-107B6F70F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2574FC4-799D-9659-8817-F660C9BF9B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6598CEE-6EC8-B83F-EB6E-88D7AB9A1A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46F0811-E695-8A74-D417-651D7CCCE0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41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6F10E-AC15-28FE-B4C9-78DA7619D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64712A9-08CB-8F2D-8277-E64E41868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856DBEA-E1B4-3EDC-C01C-629232306C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B4A5CAB-47D4-3DA7-4027-F05F3A99F9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706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72936-A1B2-B6DB-0EC1-544D12D44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E01F7E8-99C3-0C87-57F8-87FAE4691F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3C6B51E-6F06-D604-CAAC-5DB5DD270E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5B8B060-1267-B5FA-2D4C-5BB5EC8A23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779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D192B-D2DE-B6BE-D05D-F3D4D8A4E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3AAAE92-0BDE-76D0-FD67-6B3A450AD4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4738A35-4C67-5822-D96E-ED7821A0E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1043541-29B7-6C75-0B0B-AC9FB0F4F2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46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2566A-6884-D07E-E129-12564EFF4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60B87DA-FF46-0BA6-C7BA-A15FB82F0C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1AC8D03-8F61-6D42-B986-66B65B9257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120AC6D-7DEB-C0A2-124C-FDF3FBE82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869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6A42A-6DD6-495F-532F-AE870E9D1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00E60D6-BDCB-3172-38FA-414DE2055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11E9C05-E76F-2354-5832-64BB0923A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E3BD8CF-8031-7C1A-5B7D-D53EABCDCC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962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01366-F150-6FAF-44A1-4BE398124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65EFCEC-FB8D-4883-079E-CD69591EC9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389280C-68E3-3858-C2F7-E43B2EA6D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053D468-FB23-2EDC-E0DA-5FD1131842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117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E8E9E-61B8-1905-75D9-41E8FCFD6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99700B2-FC49-3CE6-E582-08E4CA5C45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0CCE646-D1D6-0AAB-19AC-12C4578FC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5E6A938-CF71-616C-1861-612B91F981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7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079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BD22B-746B-9E55-3B6B-76CB2DA2C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17A6E2A-6F1B-9E9C-387A-C4E7D59778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5AF469C-046F-866A-236A-C805FD461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D8007D1-3F03-063F-F04C-497F9EC53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204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48FEB-2698-0AF2-D13D-BF58D0FB9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1A2E93F-C01F-62E7-EA26-4482F5B26D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5C57219-D79D-9A41-6E41-8653E6769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1AEF3C-E109-3606-7F9F-3776A28B6E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615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F8C69-507B-6AB9-AF35-110CD885A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581D1D2-B5AA-FFE5-0F80-E528E1AD8D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F33507E-E866-4A7B-D939-EE24215B4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FF2E12E-3ED5-5C49-392A-8043A2C1A4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63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4A821-AA05-DC9A-3581-86E9D96D6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54E6995-0C2D-1EF2-F87F-7A2830C6B7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8243620-FA32-4342-542F-13BC4D7193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1E165CE-5C1B-5098-C5A6-42A150095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07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B3C75-A465-336A-0628-6ED2DB49E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F2921E8-E345-E609-E861-76673545D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0D0247D-EE29-B2DE-143C-76AE3D07C4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16ED3C8-6682-8992-9DF6-040A613CE5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22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50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98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7177A-BB7C-88A5-2014-12B52D573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85B0580-EA6C-67F9-62D2-9C901BFC8D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59302EC-5E45-9605-10B3-54844650A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F9CFF35-D654-AC83-73E3-41268A660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9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CF8E81-96AC-EF2F-00D7-3BF3CBAFB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592334C-7F2C-96AC-7186-7C1640E2D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E7BADD7-A9D3-444E-F001-6C819189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C10A-B35D-4039-BFA4-0E75FBA1DBB9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5200018-1383-12E5-FA6B-7F581AC8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DDB5FEF-FA34-E72F-10BD-1A52F103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1102F-DC1F-2029-F7DD-0A285646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8A20901-A58A-65AC-E8AF-22717062A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6DE823-9904-632C-1BF5-DC3BE796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E30-5DB9-4FBE-B0BE-A2FD8E55BF04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A67F163-236E-D02D-0881-9865099D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C074CB-E53E-9CCD-CB18-93D04956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E10F5DD-B803-C64C-FC67-7965035FA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B0C75EC-819B-08F3-FBC8-FD38409A2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DF6426D-366C-E67E-5D2F-9CECB378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E0F9-5536-41C8-9545-5D566DC0FF0C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FE34FB-E320-92C8-99B8-83C2F59D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627705-EF5E-9B54-6C85-575B0EDC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3592E0-955E-FFAF-D6BD-76AB2594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913D9E-D420-C1C1-6E5D-8A9B70A8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50577C-FC9E-071A-9946-5203BC0D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4B1B-ADBF-48A6-8B46-30341B951EF3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5EB500C-BDC6-5B43-69F8-442FE4FF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84B5EEC-8F05-4563-A696-02C61FC1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4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094800-6D07-6631-35FC-6B9F5452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A708301-EA31-6BA9-EF36-5CEC8641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4C6CBAF-7391-FD0E-5FE4-E2D8FC21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5DC-589B-43DA-BAE3-B81C43EAA5F1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224B8A-EB1D-B174-478D-75D04FCE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AE9CA8C-1106-4F3D-CDEB-BA4310EA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6189BA-B908-9E3F-9C76-CBEFB5C2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3D73D0-590F-E036-D1F2-3E4557A2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705FE94-8D25-62C2-6C92-0BC332535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B14E794-43E1-ECF0-9845-865EE9AF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0A45-7D90-449C-9CFB-02768CD7CC09}" type="datetime1">
              <a:rPr lang="en-US" smtClean="0"/>
              <a:t>12/11/2024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1ED9D87-E67D-96E3-ADEA-BB0FD076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E6A7ED3-AAB7-8C6B-D03D-7213208F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1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A22A04-F20D-C67C-BF9C-238C7B95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3325D14-1441-36CE-CDD3-3A28C94CC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64CF4B4-5E2E-9D36-DECC-C23954AAE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16C3357-B3F6-7383-B018-1037178B1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772EB2E-7407-6DE2-03CF-34AFA7183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43200CF2-E855-7D65-7594-44911021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4A9B-29D4-4E0B-B0B1-1FDC8F5C68EC}" type="datetime1">
              <a:rPr lang="en-US" smtClean="0"/>
              <a:t>12/11/2024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DDA5412-78C9-022D-0DAA-6E5A503D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AD893EA-BD50-B6CF-9824-D565A4A1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9498D5-34B6-8427-A683-7776E721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55B19B1-545C-3D49-85D9-1EAF29DA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1256-9E7D-46B7-A4EB-C71480790B2A}" type="datetime1">
              <a:rPr lang="en-US" smtClean="0"/>
              <a:t>12/11/2024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3B60E62-3E62-B9C3-E1C8-EB8BE252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629FA44-DBA4-C0B6-035E-20D13A1E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259313D-B619-FB6D-A537-714B3CA5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FE8A-132C-45B5-B3C4-E206032440C6}" type="datetime1">
              <a:rPr lang="en-US" smtClean="0"/>
              <a:t>12/11/2024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AEE335C-37DE-62F5-02C7-D3B102E5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53EEC16-FBCF-BCC0-2E0D-CABE08DF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8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5431FB-9EA4-9ADE-C81B-38DBBE45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FA76079-9D90-4DF5-891A-7B39F1B3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DBE2A9F-274C-B6AD-E5B7-A96B225CD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99D9580-8BAF-5A8A-05D6-4FEB6086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D5D7-BF42-4DDF-8FBB-8C51A6A7C6DC}" type="datetime1">
              <a:rPr lang="en-US" smtClean="0"/>
              <a:t>12/11/2024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D09740-9E53-A3A4-FBA8-DFA926DB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016544-EA9E-E68F-01F9-54E7BC82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7AB899-8D5F-1172-277F-AD896872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7767A31-E506-CC44-7FCF-C5AF88A2A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58B4960-90AF-1D43-4CFA-71AAE8C5B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DE7FB02-E3BB-FBD8-C7CC-FB2E7A1E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65A4-EDB7-4FD3-9FB8-993DAFF4CE8A}" type="datetime1">
              <a:rPr lang="en-US" smtClean="0"/>
              <a:t>12/11/2024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14CF4AD-0323-1000-2B65-43DC1F95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11C51AD-25A4-748E-4EA2-CC048B12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5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9F9E100-8813-4C72-2943-8A1C68B3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4B41EE5-0A6B-6E5D-B4CE-4A13BFE67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3B2069-07B0-D251-BE61-9C7842445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9BBE5-A552-461B-84C5-868331EA7E17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592C64-9EB0-9836-4BD7-BBF17DD36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74F4E8-2BD3-7F6B-8EF2-F69DE6B85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9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10.wdp"/><Relationship Id="rId5" Type="http://schemas.microsoft.com/office/2007/relationships/hdphoto" Target="../media/hdphoto3.wdp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11.wdp"/><Relationship Id="rId5" Type="http://schemas.microsoft.com/office/2007/relationships/hdphoto" Target="../media/hdphoto3.wdp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13.wdp"/><Relationship Id="rId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21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6.wdp"/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15.wdp"/><Relationship Id="rId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microsoft.com/office/2007/relationships/hdphoto" Target="../media/hdphoto1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7.wdp"/><Relationship Id="rId5" Type="http://schemas.openxmlformats.org/officeDocument/2006/relationships/image" Target="../media/image24.png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7.wdp"/><Relationship Id="rId5" Type="http://schemas.openxmlformats.org/officeDocument/2006/relationships/image" Target="../media/image24.png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9.wdp"/><Relationship Id="rId5" Type="http://schemas.openxmlformats.org/officeDocument/2006/relationships/image" Target="../media/image26.png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9.wdp"/><Relationship Id="rId5" Type="http://schemas.openxmlformats.org/officeDocument/2006/relationships/image" Target="../media/image26.png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1.wdp"/><Relationship Id="rId5" Type="http://schemas.openxmlformats.org/officeDocument/2006/relationships/image" Target="../media/image28.png"/><Relationship Id="rId4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1.wdp"/><Relationship Id="rId5" Type="http://schemas.openxmlformats.org/officeDocument/2006/relationships/image" Target="../media/image28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3.wdp"/><Relationship Id="rId5" Type="http://schemas.openxmlformats.org/officeDocument/2006/relationships/image" Target="../media/image30.png"/><Relationship Id="rId4" Type="http://schemas.openxmlformats.org/officeDocument/2006/relationships/image" Target="../media/image1.jp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3.wdp"/><Relationship Id="rId5" Type="http://schemas.openxmlformats.org/officeDocument/2006/relationships/image" Target="../media/image30.png"/><Relationship Id="rId4" Type="http://schemas.openxmlformats.org/officeDocument/2006/relationships/image" Target="../media/image1.jp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3.wdp"/><Relationship Id="rId5" Type="http://schemas.openxmlformats.org/officeDocument/2006/relationships/image" Target="../media/image30.png"/><Relationship Id="rId4" Type="http://schemas.openxmlformats.org/officeDocument/2006/relationships/image" Target="../media/image1.jp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3.wdp"/><Relationship Id="rId5" Type="http://schemas.openxmlformats.org/officeDocument/2006/relationships/image" Target="../media/image30.png"/><Relationship Id="rId4" Type="http://schemas.openxmlformats.org/officeDocument/2006/relationships/image" Target="../media/image1.jp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3.wdp"/><Relationship Id="rId5" Type="http://schemas.openxmlformats.org/officeDocument/2006/relationships/image" Target="../media/image30.png"/><Relationship Id="rId4" Type="http://schemas.openxmlformats.org/officeDocument/2006/relationships/image" Target="../media/image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6.wdp"/><Relationship Id="rId5" Type="http://schemas.openxmlformats.org/officeDocument/2006/relationships/image" Target="../media/image33.png"/><Relationship Id="rId4" Type="http://schemas.openxmlformats.org/officeDocument/2006/relationships/image" Target="../media/image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28.wdp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4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28.wdp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4.png"/><Relationship Id="rId4" Type="http://schemas.openxmlformats.org/officeDocument/2006/relationships/image" Target="../media/image1.jp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29.wdp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4.png"/><Relationship Id="rId4" Type="http://schemas.openxmlformats.org/officeDocument/2006/relationships/image" Target="../media/image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9.wdp"/><Relationship Id="rId5" Type="http://schemas.openxmlformats.org/officeDocument/2006/relationships/image" Target="../media/image37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A032D968-C437-A044-9FE3-0736DC00C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68" y="119557"/>
            <a:ext cx="4006575" cy="1148653"/>
          </a:xfrm>
          <a:prstGeom prst="rect">
            <a:avLst/>
          </a:prstGeom>
        </p:spPr>
      </p:pic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A301636A-DA55-45CC-01EB-583E85C7F23F}"/>
              </a:ext>
            </a:extLst>
          </p:cNvPr>
          <p:cNvSpPr txBox="1">
            <a:spLocks/>
          </p:cNvSpPr>
          <p:nvPr/>
        </p:nvSpPr>
        <p:spPr>
          <a:xfrm>
            <a:off x="3591363" y="1725522"/>
            <a:ext cx="6809937" cy="22793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7000" b="1" dirty="0">
                <a:solidFill>
                  <a:srgbClr val="0043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אשכול א'- </a:t>
            </a:r>
          </a:p>
          <a:p>
            <a:r>
              <a:rPr lang="he-IL" sz="7000" b="1" dirty="0">
                <a:solidFill>
                  <a:srgbClr val="0043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התמצאות במישור ובמרחב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592D4AE-736C-BD43-FE38-554B7ACA4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00" y="259853"/>
            <a:ext cx="3106400" cy="400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1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88568-B506-EEE3-4FE6-8EBBF82E9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DF46D39B-578F-C8B4-F1D9-B3E49295E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5322D9B9-3136-40AE-F402-2A2FF5E2B8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998923" y="1005235"/>
            <a:ext cx="388800" cy="367236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B0D53A06-7086-EEC4-331A-0A0A066FF6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97169FD8-CA3A-D1A4-F47F-25083462B5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2475613-8207-F819-C91E-FCCAEA9000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2258" y="2308485"/>
            <a:ext cx="7738161" cy="1973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1172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FD58D-DE9D-B0FF-4D9C-6017C1901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EAA15845-9CCA-0BBA-5154-A95871D33CFC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8C26B50F-C2A9-13E7-18BF-734B5BAF6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51FAC4E-E474-4543-CB8E-8D8C8A58A919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9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1AB39F1D-1BCB-6B98-6451-D097886EE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55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6C0DD-119A-5446-B184-09434E4EB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5F981B31-B0AE-29E6-0749-245074A69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DD422039-37D0-6094-BE5A-664CF7C5A4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998923" y="1005235"/>
            <a:ext cx="388800" cy="367236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B7655CFC-409F-04B9-139E-13BE1A5379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50CF5EEE-1400-48EE-E1E1-6CC8F5248F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ACD25A4-F33C-3DD5-26E5-9782841844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4759" y="2019110"/>
            <a:ext cx="7494474" cy="19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9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F6CEC-0371-54D7-1FB4-E42A2CAD4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D239DE48-0E3A-90E5-14B7-D0CF6F43F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2F851BA7-AF67-FD0C-41C9-7FC98DB0C7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998923" y="1005235"/>
            <a:ext cx="388800" cy="367236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2D8E75A1-4F43-A39D-70A0-2E1E71C3FF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6BA5A8A7-2088-04EA-235F-CDC10D1F33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2783E4D0-C002-54A1-E7FF-DEB7AE4F59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3345"/>
          <a:stretch/>
        </p:blipFill>
        <p:spPr>
          <a:xfrm>
            <a:off x="6890346" y="236630"/>
            <a:ext cx="5039428" cy="1592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7C6ABEFB-3AAF-6F82-4679-B61B820F07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6395"/>
          <a:stretch/>
        </p:blipFill>
        <p:spPr>
          <a:xfrm>
            <a:off x="5587295" y="2256806"/>
            <a:ext cx="5963482" cy="631868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3DF47D75-295A-6D4F-A1F5-F5C2063F03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3605" b="53493"/>
          <a:stretch/>
        </p:blipFill>
        <p:spPr>
          <a:xfrm>
            <a:off x="5587295" y="3158837"/>
            <a:ext cx="5963482" cy="61306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2E379D9-A1F4-9831-A5E4-2C227A1126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6506"/>
          <a:stretch/>
        </p:blipFill>
        <p:spPr>
          <a:xfrm>
            <a:off x="5587295" y="4042063"/>
            <a:ext cx="5963482" cy="143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C0281-4E9C-CD7C-9115-99CC3FB69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F93C3E9F-7D10-4508-4199-8EE50FD13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58B9B424-0429-E07D-9DDD-0C2AF39620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998923" y="1005235"/>
            <a:ext cx="388800" cy="367236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56E0FBB4-8F6D-F9A8-6122-B01FA8834A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1879EC13-D002-2CB4-F2BE-12DA4AAC89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FAE21CC-9BD4-3B1B-C832-C32AA3A30E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6655" b="21899"/>
          <a:stretch/>
        </p:blipFill>
        <p:spPr>
          <a:xfrm>
            <a:off x="6890346" y="281954"/>
            <a:ext cx="5039428" cy="602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BCFAB8B3-B5A5-822B-1F70-7A465B1420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83206"/>
          <a:stretch/>
        </p:blipFill>
        <p:spPr>
          <a:xfrm>
            <a:off x="5419094" y="1248596"/>
            <a:ext cx="6133630" cy="1151704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64310A55-EC79-9DF1-41F4-3D29809203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7102" b="66103"/>
          <a:stretch/>
        </p:blipFill>
        <p:spPr>
          <a:xfrm>
            <a:off x="5419094" y="2819905"/>
            <a:ext cx="6133630" cy="1151704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EA5DB221-5FAE-8BE0-8B0A-8218697F18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3353" b="19720"/>
          <a:stretch/>
        </p:blipFill>
        <p:spPr>
          <a:xfrm>
            <a:off x="5419094" y="4044787"/>
            <a:ext cx="6133630" cy="1846611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AC0440D1-268D-45E1-8D6C-CAA6AD5ECF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4989" t="80019" b="284"/>
          <a:stretch/>
        </p:blipFill>
        <p:spPr>
          <a:xfrm>
            <a:off x="1283524" y="4823952"/>
            <a:ext cx="5214270" cy="135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BA955-7F57-7EB9-6F80-C9F7E3C17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6BD0E69F-FCF5-2AA5-A90A-D4B58CF77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C189F17B-CD0D-14DF-B8B8-23DA446B5D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998923" y="1005235"/>
            <a:ext cx="388800" cy="367236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1D9AD4B4-778D-C29B-C405-677286C9C9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7F63C91F-B553-4E58-5FBA-2F9C322B99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D19C6CF-8C85-B053-88C7-464E66C5C7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8555"/>
          <a:stretch/>
        </p:blipFill>
        <p:spPr>
          <a:xfrm>
            <a:off x="6952692" y="144888"/>
            <a:ext cx="5039428" cy="602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973D68D-B0CA-DD4A-5FC4-A9246B9289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6168" b="79969"/>
          <a:stretch/>
        </p:blipFill>
        <p:spPr>
          <a:xfrm>
            <a:off x="5237952" y="1169044"/>
            <a:ext cx="6337521" cy="99226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69D618E-C544-5E8F-3966-784A009529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0031" r="6168" b="26690"/>
          <a:stretch/>
        </p:blipFill>
        <p:spPr>
          <a:xfrm>
            <a:off x="5237951" y="2443147"/>
            <a:ext cx="6337521" cy="2639291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EEAF223F-9697-B8AF-680E-36AF79DB8B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5408" r="890"/>
          <a:stretch/>
        </p:blipFill>
        <p:spPr>
          <a:xfrm>
            <a:off x="1378333" y="5161257"/>
            <a:ext cx="6694072" cy="1218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770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30F17-D72C-FEC1-4A32-407189B82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D183018-C0CC-6627-EBC1-CD3FFDF37867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C8A3E50A-DE32-66D9-95DA-DEC6B5A7F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3A5DCC-EDAE-A5C5-0831-2318D8EBA592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13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B6D6E2B7-D201-1CBA-A77D-2433A967E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60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D2998-B281-5875-C3E7-90B4A2463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3507591-4B8E-BE2B-C272-0FCC2B532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3F1303D7-5AF5-4BEE-EB55-CE142B7674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998923" y="1005235"/>
            <a:ext cx="388800" cy="367236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6FE0D02B-EC6E-798B-5750-4F0DA8FB8B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0A8647F2-4C51-5204-B1BD-5AEF06F070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6D4ED68-B682-BF3A-52D7-57CC6CD82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0583"/>
          <a:stretch/>
        </p:blipFill>
        <p:spPr>
          <a:xfrm>
            <a:off x="5996772" y="195368"/>
            <a:ext cx="6020640" cy="1420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E123D76E-A31F-8BAA-BD84-1BEB89FBD8C8}"/>
              </a:ext>
            </a:extLst>
          </p:cNvPr>
          <p:cNvSpPr/>
          <p:nvPr/>
        </p:nvSpPr>
        <p:spPr>
          <a:xfrm>
            <a:off x="10026501" y="1080790"/>
            <a:ext cx="1990911" cy="53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AF2DDBD7-22AE-3AC3-E330-5F3B915D53A7}"/>
              </a:ext>
            </a:extLst>
          </p:cNvPr>
          <p:cNvSpPr/>
          <p:nvPr/>
        </p:nvSpPr>
        <p:spPr>
          <a:xfrm>
            <a:off x="7906784" y="1005234"/>
            <a:ext cx="4110628" cy="53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83C1A051-18AC-E8A6-8B45-40B71F6258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88837"/>
          <a:stretch/>
        </p:blipFill>
        <p:spPr>
          <a:xfrm>
            <a:off x="6981629" y="1945758"/>
            <a:ext cx="5035783" cy="765544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25E84551-A4AE-97B3-BB19-EB4320F83A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1419" b="48424"/>
          <a:stretch/>
        </p:blipFill>
        <p:spPr>
          <a:xfrm>
            <a:off x="6981629" y="2841415"/>
            <a:ext cx="5035783" cy="2753833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260C26F3-A0E3-B54D-39FF-45A72BDFF1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0991" b="6254"/>
          <a:stretch/>
        </p:blipFill>
        <p:spPr>
          <a:xfrm>
            <a:off x="1848078" y="2841415"/>
            <a:ext cx="5035783" cy="2932064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6AD81CD7-7658-2578-D84A-D552B7543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96850" b="-260"/>
          <a:stretch/>
        </p:blipFill>
        <p:spPr>
          <a:xfrm>
            <a:off x="5656104" y="6230680"/>
            <a:ext cx="5035783" cy="23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5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30564-08BB-6D41-4DC9-4A8A4CA86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086C8CB-1480-6016-CCDC-A2962BC7DF20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0918A0EF-C6B6-2242-CC2F-8052319C4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A7C2EAC-9E9F-98BB-36B2-611D3992218B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16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66EDA4A0-F66B-2E27-10ED-EA5B7DD53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20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6292C-8B90-2C26-3017-4E00DE6B5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0B6C7D43-B270-80DF-D8D8-FF253AFF8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5B472285-B715-F08B-8679-5EF9F3576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03EFD382-BEBF-98FC-9B88-A0AB1465DC20}"/>
              </a:ext>
            </a:extLst>
          </p:cNvPr>
          <p:cNvSpPr/>
          <p:nvPr/>
        </p:nvSpPr>
        <p:spPr>
          <a:xfrm>
            <a:off x="10026501" y="1080790"/>
            <a:ext cx="1990911" cy="53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9944D85-D2D9-1B9B-F9BD-6AB1768D7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14216"/>
          <a:stretch/>
        </p:blipFill>
        <p:spPr>
          <a:xfrm>
            <a:off x="5434718" y="291048"/>
            <a:ext cx="6582694" cy="181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DB6E2E52-0B83-5A63-A744-9EDE1FB2CA4E}"/>
              </a:ext>
            </a:extLst>
          </p:cNvPr>
          <p:cNvSpPr/>
          <p:nvPr/>
        </p:nvSpPr>
        <p:spPr>
          <a:xfrm>
            <a:off x="7906784" y="1870532"/>
            <a:ext cx="4110628" cy="234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1BAE9821-C600-FAEF-D70C-0F37DCC52F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35102"/>
          <a:stretch/>
        </p:blipFill>
        <p:spPr>
          <a:xfrm>
            <a:off x="5922564" y="2522438"/>
            <a:ext cx="5763429" cy="367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יחס, פרופורציה וקנה מידה</a:t>
            </a:r>
          </a:p>
        </p:txBody>
      </p:sp>
      <p:pic>
        <p:nvPicPr>
          <p:cNvPr id="5" name="תמונה 4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FB2BA1FE-77BC-5C99-588A-483250909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82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CCD40-8FCF-1508-7EB3-08E46B07D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7E82000E-6F0D-E861-ACFD-3AA189844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83935C6A-0E71-B7D7-AA6B-A8B03BB8E6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998923" y="1005235"/>
            <a:ext cx="388800" cy="367236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61793AEB-A512-9F7D-956B-0E146F4902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DD37246E-0A27-48F2-D206-A2D60EF2DA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1C670850-E96A-5055-9728-38B5C9679BC0}"/>
              </a:ext>
            </a:extLst>
          </p:cNvPr>
          <p:cNvSpPr/>
          <p:nvPr/>
        </p:nvSpPr>
        <p:spPr>
          <a:xfrm>
            <a:off x="10026501" y="1080790"/>
            <a:ext cx="1990911" cy="53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2DF03403-0DA8-A17E-B14E-7211F547BB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12029"/>
          <a:stretch/>
        </p:blipFill>
        <p:spPr>
          <a:xfrm>
            <a:off x="5434718" y="291047"/>
            <a:ext cx="6582694" cy="186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5AA4F65A-A9B9-9BA7-F6A8-831ECB3DA33D}"/>
              </a:ext>
            </a:extLst>
          </p:cNvPr>
          <p:cNvSpPr/>
          <p:nvPr/>
        </p:nvSpPr>
        <p:spPr>
          <a:xfrm>
            <a:off x="7906784" y="1616150"/>
            <a:ext cx="4110628" cy="202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7401C55C-675F-65E5-7989-82BBE8C509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2659" b="-31"/>
          <a:stretch/>
        </p:blipFill>
        <p:spPr>
          <a:xfrm>
            <a:off x="5922564" y="2637908"/>
            <a:ext cx="5763429" cy="211484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62EEC8FC-F00D-4504-7409-996432DAED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31026"/>
          <a:stretch/>
        </p:blipFill>
        <p:spPr>
          <a:xfrm>
            <a:off x="1417946" y="3335344"/>
            <a:ext cx="4734586" cy="193836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2D8730AC-CF02-2D15-7BE2-3E9D171785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1649" r="3048"/>
          <a:stretch/>
        </p:blipFill>
        <p:spPr>
          <a:xfrm>
            <a:off x="7044876" y="5770204"/>
            <a:ext cx="4590265" cy="796749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D87A4940-1782-59F7-E242-6A6F0DD9BF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5796" t="90318"/>
          <a:stretch/>
        </p:blipFill>
        <p:spPr>
          <a:xfrm>
            <a:off x="8449340" y="5273705"/>
            <a:ext cx="3568072" cy="204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92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DF6E9-370A-D764-F394-D402DCF6B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0C3B6C80-247A-4729-A07B-C0F233B24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C23F7D2-2CB0-4E78-2B69-0A17EE4DC491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BD53AB74-6749-6258-F26A-7074B9C5F677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יחס, פרופורציה וקנה מידה</a:t>
            </a:r>
          </a:p>
        </p:txBody>
      </p:sp>
      <p:pic>
        <p:nvPicPr>
          <p:cNvPr id="5" name="תמונה 4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B403B9A3-6C67-5E75-5CFB-3F8A06544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B667DD78-5DFC-C0CD-F8CC-78D8226D5D60}"/>
              </a:ext>
            </a:extLst>
          </p:cNvPr>
          <p:cNvSpPr txBox="1">
            <a:spLocks/>
          </p:cNvSpPr>
          <p:nvPr/>
        </p:nvSpPr>
        <p:spPr>
          <a:xfrm>
            <a:off x="8952614" y="2988491"/>
            <a:ext cx="217025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פרופורציה</a:t>
            </a:r>
          </a:p>
        </p:txBody>
      </p:sp>
    </p:spTree>
    <p:extLst>
      <p:ext uri="{BB962C8B-B14F-4D97-AF65-F5344CB8AC3E}">
        <p14:creationId xmlns:p14="http://schemas.microsoft.com/office/powerpoint/2010/main" val="3006713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70ECB-8304-14D5-230F-570FF33FB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25B63B1F-792B-F256-4178-12CD9544783F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AF38BE9B-6559-06F0-E71F-F59945A24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E406C7F-1EBC-BA65-A031-48A00ADDB089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20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F7B0230A-4A83-CB2C-08C2-FF52A9AE7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56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1115E-94D8-3440-32F5-DC779B9EA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6296E90D-FC86-C8B0-EA3C-1F00A6D18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E9BF2D53-0B7A-A9BE-783E-FF1179853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980FA2AD-F30E-8413-AE5C-54ACAABB1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80082"/>
          <a:stretch/>
        </p:blipFill>
        <p:spPr>
          <a:xfrm>
            <a:off x="5338181" y="182305"/>
            <a:ext cx="6725589" cy="1263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75567BCA-2326-400F-7387-D3C1AF7D43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1593" b="65168"/>
          <a:stretch/>
        </p:blipFill>
        <p:spPr>
          <a:xfrm>
            <a:off x="5338180" y="1727792"/>
            <a:ext cx="6725589" cy="839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2B392104-F1CC-D5CA-FA6E-F3A0A4D17A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998" t="41702" b="38188"/>
          <a:stretch/>
        </p:blipFill>
        <p:spPr>
          <a:xfrm>
            <a:off x="5741581" y="2868133"/>
            <a:ext cx="6322188" cy="1275907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96B3A64E-7863-C227-9905-C6317F297D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2318" t="62650" b="11039"/>
          <a:stretch/>
        </p:blipFill>
        <p:spPr>
          <a:xfrm>
            <a:off x="8856921" y="4274288"/>
            <a:ext cx="3206848" cy="1669311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4C2889DA-86A7-C6A4-E47D-53F62F788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197" t="62650" r="48630" b="-569"/>
          <a:stretch/>
        </p:blipFill>
        <p:spPr>
          <a:xfrm>
            <a:off x="4408825" y="4290237"/>
            <a:ext cx="3374349" cy="240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0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268E3-05EF-87E7-EA3D-2947A3E20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2A198D6-1BD4-6F2C-2458-412E4972F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8CFF20D1-8E93-40C1-E129-AC87220D9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55BC3AB-3B09-B466-C8A2-2F8E0CB3A7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80082"/>
          <a:stretch/>
        </p:blipFill>
        <p:spPr>
          <a:xfrm>
            <a:off x="5338181" y="182305"/>
            <a:ext cx="6725589" cy="1263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D48C0BAF-E454-07F9-A8E9-BDEF53E6C2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1593" b="65168"/>
          <a:stretch/>
        </p:blipFill>
        <p:spPr>
          <a:xfrm>
            <a:off x="5338180" y="1727792"/>
            <a:ext cx="6725589" cy="839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BC8128C-E50A-9AE0-F7B7-BFFB5D90FE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2786"/>
          <a:stretch/>
        </p:blipFill>
        <p:spPr>
          <a:xfrm>
            <a:off x="5824023" y="2902692"/>
            <a:ext cx="6239746" cy="83997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2A47447-CF60-D8A8-5C28-DD0ADBB287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1503" t="30659" b="19736"/>
          <a:stretch/>
        </p:blipFill>
        <p:spPr>
          <a:xfrm>
            <a:off x="9037674" y="3912783"/>
            <a:ext cx="3026095" cy="153108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6CEB286B-F68B-1D3F-7276-4DE1F48E99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308" t="30659" r="48497" b="25248"/>
          <a:stretch/>
        </p:blipFill>
        <p:spPr>
          <a:xfrm>
            <a:off x="6560289" y="3985655"/>
            <a:ext cx="1821712" cy="136097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371A960B-37BA-3F33-359F-7D2BDBCE5C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-502" t="76525" r="502" b="2117"/>
          <a:stretch/>
        </p:blipFill>
        <p:spPr>
          <a:xfrm>
            <a:off x="5824023" y="5686861"/>
            <a:ext cx="6239746" cy="65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3D323-3B48-678F-FE9E-7504730BD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94DD0167-FA57-3D39-AC53-00934B084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7543A217-2814-0865-3131-C6B58F349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B38CEAC-53CB-E177-9933-42C5716356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80235"/>
          <a:stretch/>
        </p:blipFill>
        <p:spPr>
          <a:xfrm>
            <a:off x="5015978" y="237680"/>
            <a:ext cx="6944694" cy="126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B3B60E6D-08F8-359C-94E6-955245C87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0706" t="24429" b="59579"/>
          <a:stretch/>
        </p:blipFill>
        <p:spPr>
          <a:xfrm>
            <a:off x="6453962" y="1648046"/>
            <a:ext cx="5506709" cy="102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FFF224F5-46BA-9927-7D1B-015B9A4065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4228" t="45086" b="41920"/>
          <a:stretch/>
        </p:blipFill>
        <p:spPr>
          <a:xfrm>
            <a:off x="6698511" y="2939901"/>
            <a:ext cx="5262160" cy="829342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39FD65ED-C07E-52FB-8E66-F3558ACFD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4228" t="58080"/>
          <a:stretch/>
        </p:blipFill>
        <p:spPr>
          <a:xfrm>
            <a:off x="6698511" y="3944680"/>
            <a:ext cx="5262160" cy="2675640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EE0F7316-57B0-6AA9-5375-E9AC0E32BA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90179"/>
          <a:stretch/>
        </p:blipFill>
        <p:spPr>
          <a:xfrm>
            <a:off x="1529175" y="6059177"/>
            <a:ext cx="5048955" cy="46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4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97DE8-E3F0-6828-C665-8DB21324E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A2FF3216-E067-4735-89DC-67CAE695A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33F62278-CC71-5E7D-5D3A-E4A6A82E2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3CCEED2-7492-8425-E33C-F5B64FA92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80235"/>
          <a:stretch/>
        </p:blipFill>
        <p:spPr>
          <a:xfrm>
            <a:off x="5015978" y="237680"/>
            <a:ext cx="6944694" cy="126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45F1E11-EF72-3CFE-247C-BC6A661A7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0706" t="24429" b="59579"/>
          <a:stretch/>
        </p:blipFill>
        <p:spPr>
          <a:xfrm>
            <a:off x="6453962" y="1648046"/>
            <a:ext cx="5506709" cy="102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F1D2F8B0-76E0-3801-D620-0356B466EC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1748" b="33183"/>
          <a:stretch/>
        </p:blipFill>
        <p:spPr>
          <a:xfrm>
            <a:off x="6682838" y="3011846"/>
            <a:ext cx="5048955" cy="2591512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B78BC8A7-69F2-9771-7F0A-AF9242469A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6817"/>
          <a:stretch/>
        </p:blipFill>
        <p:spPr>
          <a:xfrm>
            <a:off x="2153368" y="4822557"/>
            <a:ext cx="5048955" cy="156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EEA23-BFF9-16FE-A1F7-CE4C4A45F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C8601653-23A4-9538-9624-0A9C6DD57C80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9FAB8B3D-B8DA-D338-9673-0D0D5E74B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A8BF61C-52E4-E7E2-E8F3-5DC436E56BFF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28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8382F129-A908-8E4A-04CE-F7C965B93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49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DE15D-B4CE-F511-0ACC-611C08044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AAE3C2F3-77E4-7D1B-820C-3596E90B2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B86DFE93-0A53-B578-F19F-E2A63BA54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7EFC913-87C7-3A55-4543-05B9B3C2A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5866" y="176096"/>
            <a:ext cx="6935168" cy="1676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68F8271A-1586-04AA-16C3-F237E7420C52}"/>
              </a:ext>
            </a:extLst>
          </p:cNvPr>
          <p:cNvSpPr/>
          <p:nvPr/>
        </p:nvSpPr>
        <p:spPr>
          <a:xfrm>
            <a:off x="9286875" y="1471613"/>
            <a:ext cx="2686050" cy="300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091F6DB4-5CBE-98C7-BDFC-C1EE1B4454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5140" b="63930"/>
          <a:stretch/>
        </p:blipFill>
        <p:spPr>
          <a:xfrm>
            <a:off x="5335879" y="2206298"/>
            <a:ext cx="6379871" cy="205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4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B62AE-028A-C212-B0D7-1A3A89EDD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83E80BDF-42A6-68BA-9BFB-008965792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153604F9-C132-8A53-44A8-A3DA2F498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7CD72D9-5482-2536-8FF4-18E4A2EE45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5866" y="176096"/>
            <a:ext cx="6935168" cy="1676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0E63523C-7D4C-0700-4567-357026BEF817}"/>
              </a:ext>
            </a:extLst>
          </p:cNvPr>
          <p:cNvSpPr/>
          <p:nvPr/>
        </p:nvSpPr>
        <p:spPr>
          <a:xfrm>
            <a:off x="9334984" y="1243013"/>
            <a:ext cx="2686050" cy="300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5C031687-828C-1FA3-FFC7-F2DC10F470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631" t="35819" r="5354" b="28005"/>
          <a:stretch/>
        </p:blipFill>
        <p:spPr>
          <a:xfrm>
            <a:off x="6913252" y="2257425"/>
            <a:ext cx="4843464" cy="20574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3291ECF-88B5-52FC-875F-309659481B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6015" b="8567"/>
          <a:stretch/>
        </p:blipFill>
        <p:spPr>
          <a:xfrm>
            <a:off x="1529175" y="4829176"/>
            <a:ext cx="6725589" cy="87680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35305D4-6E95-F1EC-7432-7404B0BD25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93037"/>
          <a:stretch/>
        </p:blipFill>
        <p:spPr>
          <a:xfrm>
            <a:off x="1529175" y="5797280"/>
            <a:ext cx="6725589" cy="3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9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משימת פתיחה</a:t>
            </a:r>
          </a:p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2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301994E-8ECA-4B71-557E-596B3CD99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077" y="1831813"/>
            <a:ext cx="1409894" cy="1597187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DB264736-4CF8-16A6-AC0F-F655C9047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83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E0DD2-0736-3A47-8E19-20A9DEDD7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07609580-7EEA-56FA-B954-FFD84E284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8783471-F25F-30B2-349E-049F35F80850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34DFAD15-B141-32D9-24A0-24EFF9C91B00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יחס, פרופורציה וקנה מידה</a:t>
            </a:r>
          </a:p>
        </p:txBody>
      </p:sp>
      <p:pic>
        <p:nvPicPr>
          <p:cNvPr id="5" name="תמונה 4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9061157D-C4B2-B344-FA79-8E902D6AB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DEB6BCE4-BA9A-C45D-9AA7-2FBEEB3A301D}"/>
              </a:ext>
            </a:extLst>
          </p:cNvPr>
          <p:cNvSpPr txBox="1">
            <a:spLocks/>
          </p:cNvSpPr>
          <p:nvPr/>
        </p:nvSpPr>
        <p:spPr>
          <a:xfrm>
            <a:off x="8952614" y="2988491"/>
            <a:ext cx="217025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קנה מידה</a:t>
            </a:r>
          </a:p>
        </p:txBody>
      </p:sp>
    </p:spTree>
    <p:extLst>
      <p:ext uri="{BB962C8B-B14F-4D97-AF65-F5344CB8AC3E}">
        <p14:creationId xmlns:p14="http://schemas.microsoft.com/office/powerpoint/2010/main" val="900689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57E05-2D64-DA3A-27F5-A5C29195F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243571EC-AB2C-089C-9F4C-61D779F8C6CD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20E2B612-11DF-7CD3-3DEB-F8541533F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EA5AB08-C3C2-4B3C-F440-211F38EACE12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32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F91C97F8-D050-7962-B4AD-17EB033A1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95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4718A-2523-2FD7-81BE-333CBC380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A63C0897-A68E-F102-6A79-9ED144662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EC53C325-FC9F-58D4-9ED1-D313BD9FD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0A08C71-9494-1CE4-9607-9E886D273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0083"/>
          <a:stretch/>
        </p:blipFill>
        <p:spPr>
          <a:xfrm>
            <a:off x="4971562" y="228525"/>
            <a:ext cx="6992326" cy="105735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6598316-B3DE-6CC0-03FB-721235C3A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9616" b="554"/>
          <a:stretch/>
        </p:blipFill>
        <p:spPr>
          <a:xfrm>
            <a:off x="4971562" y="1543051"/>
            <a:ext cx="6992326" cy="2114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9CDEFC1E-2763-6EB2-67B8-97D5C10A8485}"/>
              </a:ext>
            </a:extLst>
          </p:cNvPr>
          <p:cNvSpPr/>
          <p:nvPr/>
        </p:nvSpPr>
        <p:spPr>
          <a:xfrm>
            <a:off x="6786562" y="2514601"/>
            <a:ext cx="5148750" cy="105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EE7B45E8-712B-3B14-5264-EFB7050C73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4735" y="4176612"/>
            <a:ext cx="5048955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6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10B85-50E8-C72D-6322-49285F2A2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34154E3C-DF03-FA5D-5CE6-0A6BE63F2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58DF8024-4413-171B-A05F-898005CB4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D2DDDD2F-6E2E-0F21-B814-E846DCEB2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0083"/>
          <a:stretch/>
        </p:blipFill>
        <p:spPr>
          <a:xfrm>
            <a:off x="4971562" y="228525"/>
            <a:ext cx="6992326" cy="105735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34137BA-D51A-EC91-F4F3-AF5CECA11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9616" b="554"/>
          <a:stretch/>
        </p:blipFill>
        <p:spPr>
          <a:xfrm>
            <a:off x="4971562" y="1543051"/>
            <a:ext cx="6992326" cy="2114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4C3E6802-9E47-E10B-01DE-9779722778F1}"/>
              </a:ext>
            </a:extLst>
          </p:cNvPr>
          <p:cNvSpPr/>
          <p:nvPr/>
        </p:nvSpPr>
        <p:spPr>
          <a:xfrm>
            <a:off x="9386888" y="2071650"/>
            <a:ext cx="2577000" cy="37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1B9EFF62-FC6D-58DA-2613-01C360B0218E}"/>
              </a:ext>
            </a:extLst>
          </p:cNvPr>
          <p:cNvSpPr/>
          <p:nvPr/>
        </p:nvSpPr>
        <p:spPr>
          <a:xfrm>
            <a:off x="6929438" y="2971762"/>
            <a:ext cx="5034450" cy="685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1ACE8834-40A3-2517-ADD1-350B42D11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5169" b="73152"/>
          <a:stretch/>
        </p:blipFill>
        <p:spPr>
          <a:xfrm>
            <a:off x="5505038" y="4071939"/>
            <a:ext cx="6124988" cy="124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4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7F283-1129-A09F-EAA5-EC7EA2BD8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2308A19A-5941-F5A6-18FF-CFB435305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192A6336-2D03-5654-5E0F-43AD6B635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BF08666-379E-A567-3B19-6B44C632E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0083"/>
          <a:stretch/>
        </p:blipFill>
        <p:spPr>
          <a:xfrm>
            <a:off x="4971562" y="228525"/>
            <a:ext cx="6992326" cy="105735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6AA7A62-02C8-4BA6-C3D2-222A39AB81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9616" b="554"/>
          <a:stretch/>
        </p:blipFill>
        <p:spPr>
          <a:xfrm>
            <a:off x="4971562" y="1543051"/>
            <a:ext cx="6992326" cy="2114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AFD890DB-4E65-9E71-53CC-9FBD73DA37C8}"/>
              </a:ext>
            </a:extLst>
          </p:cNvPr>
          <p:cNvSpPr/>
          <p:nvPr/>
        </p:nvSpPr>
        <p:spPr>
          <a:xfrm>
            <a:off x="9386888" y="2071650"/>
            <a:ext cx="2577000" cy="37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8EF6C620-25F2-B4C2-FEEA-C8725A69D008}"/>
              </a:ext>
            </a:extLst>
          </p:cNvPr>
          <p:cNvSpPr/>
          <p:nvPr/>
        </p:nvSpPr>
        <p:spPr>
          <a:xfrm>
            <a:off x="6929438" y="2971762"/>
            <a:ext cx="5034450" cy="685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404A182-FB0B-8A77-1DAA-AC088A22CB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9663" r="5169" b="836"/>
          <a:stretch/>
        </p:blipFill>
        <p:spPr>
          <a:xfrm>
            <a:off x="5405231" y="4057651"/>
            <a:ext cx="6124988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5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A9212-22A1-3A2F-401A-0B23D20D9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87438EB0-2003-F3A9-92EC-73DF8E5DC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080818D0-6DCA-8533-A727-8320BF693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9494F38-6047-B04E-F549-C85A9CA1A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0083"/>
          <a:stretch/>
        </p:blipFill>
        <p:spPr>
          <a:xfrm>
            <a:off x="4971562" y="228525"/>
            <a:ext cx="6992326" cy="105735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A0D81F6-25EC-3637-EE93-0B295B3FB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9616" b="554"/>
          <a:stretch/>
        </p:blipFill>
        <p:spPr>
          <a:xfrm>
            <a:off x="4971562" y="1543051"/>
            <a:ext cx="6992326" cy="2114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0320B6C4-7899-0F3B-C189-1EE6E9C2D6C3}"/>
              </a:ext>
            </a:extLst>
          </p:cNvPr>
          <p:cNvSpPr/>
          <p:nvPr/>
        </p:nvSpPr>
        <p:spPr>
          <a:xfrm>
            <a:off x="6929438" y="2143124"/>
            <a:ext cx="5034450" cy="94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5AFFB8D8-CA21-7733-29C8-BE2AC87C00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4905" b="69844"/>
          <a:stretch/>
        </p:blipFill>
        <p:spPr>
          <a:xfrm>
            <a:off x="4971562" y="4071940"/>
            <a:ext cx="6658463" cy="161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9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CD773-3B0D-9F17-DAF1-5357006AC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CAF07215-892E-5EF0-79F4-8682B6A55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127790EA-7F80-C82C-76B4-9752344D5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2FF680F7-5A8C-DC6B-0EED-AAD51A410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0083"/>
          <a:stretch/>
        </p:blipFill>
        <p:spPr>
          <a:xfrm>
            <a:off x="4971562" y="228525"/>
            <a:ext cx="6992326" cy="105735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A27DC84-F731-303C-2D8B-1ABC36BADA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9616" b="554"/>
          <a:stretch/>
        </p:blipFill>
        <p:spPr>
          <a:xfrm>
            <a:off x="4971562" y="1543051"/>
            <a:ext cx="6992326" cy="2114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B0892EB2-AD9F-2153-21EE-089B982AFAB1}"/>
              </a:ext>
            </a:extLst>
          </p:cNvPr>
          <p:cNvSpPr/>
          <p:nvPr/>
        </p:nvSpPr>
        <p:spPr>
          <a:xfrm>
            <a:off x="6929438" y="2143124"/>
            <a:ext cx="5034450" cy="94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DDA15A70-5C87-DC4A-A471-24334C97E9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6059" t="30156" r="5516" b="30348"/>
          <a:stretch/>
        </p:blipFill>
        <p:spPr>
          <a:xfrm>
            <a:off x="6096000" y="4057651"/>
            <a:ext cx="5491163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0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A83D7-33FB-9B70-89EA-0C824C1D0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12D6B388-A58C-0F80-2695-AE5608098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78ADC9D7-3D46-80F6-EB18-B8515DA13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FEC3AC85-C3CF-6F28-80A0-38416B30B7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0987"/>
          <a:stretch/>
        </p:blipFill>
        <p:spPr>
          <a:xfrm>
            <a:off x="3160636" y="2518689"/>
            <a:ext cx="7001852" cy="1553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5625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02BC4-AC9C-2257-FFE8-A5219F871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5F8A7A75-813F-E432-B723-7F8346DAA016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C3DC53C7-F532-D1D8-E3EA-6754F641E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2048856-5B5C-66D0-E291-3EAAC1F1BB52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35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144BAE3B-12D7-3C1D-9AF6-01BE43C72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24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4CF25-7AF5-0752-4365-6C8B91CDE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CF5D5D8-3715-C173-3014-D29A15742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75A690A1-67A9-A725-B3D4-E61E59043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7C36914-084B-26C8-F69F-ACEEFFD3F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4922" y="299924"/>
            <a:ext cx="6839905" cy="162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25564C6D-8837-FE3A-9985-D1C595579411}"/>
              </a:ext>
            </a:extLst>
          </p:cNvPr>
          <p:cNvSpPr/>
          <p:nvPr/>
        </p:nvSpPr>
        <p:spPr>
          <a:xfrm>
            <a:off x="6915150" y="1114425"/>
            <a:ext cx="5029677" cy="814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9BE881A6-A370-E0B5-E9F1-B076601B50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4126" b="85984"/>
          <a:stretch/>
        </p:blipFill>
        <p:spPr>
          <a:xfrm>
            <a:off x="5104922" y="2336176"/>
            <a:ext cx="6539390" cy="8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6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528ECBA-4D80-80CF-027F-5CA590F6F7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3677" t="74703" b="10167"/>
          <a:stretch/>
        </p:blipFill>
        <p:spPr>
          <a:xfrm>
            <a:off x="5959927" y="3389293"/>
            <a:ext cx="5284988" cy="409357"/>
          </a:xfrm>
          <a:prstGeom prst="rect">
            <a:avLst/>
          </a:prstGeom>
        </p:spPr>
      </p:pic>
      <p:pic>
        <p:nvPicPr>
          <p:cNvPr id="2" name="תמונה 1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81237B0D-62C6-9158-974E-2CC66EA144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5180A8F-2129-84DF-33AB-DBE566E941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24487"/>
          <a:stretch/>
        </p:blipFill>
        <p:spPr>
          <a:xfrm>
            <a:off x="5387805" y="163893"/>
            <a:ext cx="6659159" cy="2261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AC86FEE-846F-7B47-1E7F-3BDF60FD07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77016" b="8418"/>
          <a:stretch/>
        </p:blipFill>
        <p:spPr>
          <a:xfrm>
            <a:off x="3148445" y="3984867"/>
            <a:ext cx="7152844" cy="468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D739F436-3DAF-9F38-0572-D8CBA083D3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92521"/>
          <a:stretch/>
        </p:blipFill>
        <p:spPr>
          <a:xfrm>
            <a:off x="1938311" y="5760030"/>
            <a:ext cx="6664110" cy="224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D28C8FA7-1084-15A6-D593-8BB128CF1C3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45333"/>
          <a:stretch/>
        </p:blipFill>
        <p:spPr>
          <a:xfrm>
            <a:off x="5883243" y="2734531"/>
            <a:ext cx="5752306" cy="1048206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877EBFD0-4BF6-6CF7-DF40-319DB5DDAC6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54667" b="13592"/>
          <a:stretch/>
        </p:blipFill>
        <p:spPr>
          <a:xfrm>
            <a:off x="3904560" y="4739445"/>
            <a:ext cx="5902188" cy="624483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C6138468-FEBC-950F-2022-7EADD60D5D4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86195"/>
          <a:stretch/>
        </p:blipFill>
        <p:spPr>
          <a:xfrm>
            <a:off x="1938311" y="6335875"/>
            <a:ext cx="6246020" cy="28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2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4752F-5A96-9F16-19CB-19D771691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80DE6C94-BBE1-EC50-A97A-820B49E7A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37662B99-3665-6839-F012-6154A0CA3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0C91584-814E-EB3C-4F1C-087E9A0EE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4922" y="299924"/>
            <a:ext cx="6839905" cy="162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108704C7-46E6-EC3E-02B7-F26C42239DB9}"/>
              </a:ext>
            </a:extLst>
          </p:cNvPr>
          <p:cNvSpPr/>
          <p:nvPr/>
        </p:nvSpPr>
        <p:spPr>
          <a:xfrm>
            <a:off x="6915150" y="1485900"/>
            <a:ext cx="5029677" cy="443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62500ED2-6517-E06D-64DF-4CFF08E686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2291" r="4126" b="35212"/>
          <a:stretch/>
        </p:blipFill>
        <p:spPr>
          <a:xfrm>
            <a:off x="5104922" y="2355716"/>
            <a:ext cx="6539390" cy="1307306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89366A05-03C3-A332-A1B8-9A583966D7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7403" t="64788" r="4126" b="-69"/>
          <a:stretch/>
        </p:blipFill>
        <p:spPr>
          <a:xfrm>
            <a:off x="6291961" y="3848631"/>
            <a:ext cx="5352351" cy="2050256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2D01DA6-BB79-ABBC-9DD0-DE31466BD2A5}"/>
              </a:ext>
            </a:extLst>
          </p:cNvPr>
          <p:cNvSpPr/>
          <p:nvPr/>
        </p:nvSpPr>
        <p:spPr>
          <a:xfrm>
            <a:off x="6915150" y="731015"/>
            <a:ext cx="5029677" cy="443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588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628AA-3D2A-BA4F-9920-CFA897D08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C615C3DF-3C63-A125-2049-6FA54C512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123413F9-4C07-3530-8E0F-77E5ABA69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5518B7F3-3D36-FE4F-41C4-17DE10025F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4922" y="299924"/>
            <a:ext cx="6839905" cy="162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77E623A0-76FA-17E5-A5FC-E98A8777DF51}"/>
              </a:ext>
            </a:extLst>
          </p:cNvPr>
          <p:cNvSpPr/>
          <p:nvPr/>
        </p:nvSpPr>
        <p:spPr>
          <a:xfrm>
            <a:off x="6915150" y="731014"/>
            <a:ext cx="5029677" cy="65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0CE4F80A-1376-51F4-FC54-A5F67B4977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6087" b="69410"/>
          <a:stretch/>
        </p:blipFill>
        <p:spPr>
          <a:xfrm>
            <a:off x="4995356" y="2360016"/>
            <a:ext cx="6620382" cy="162900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2425973F-BCEE-C896-75F3-20370867BC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9732" r="6087" b="36998"/>
          <a:stretch/>
        </p:blipFill>
        <p:spPr>
          <a:xfrm>
            <a:off x="4995356" y="4129088"/>
            <a:ext cx="6620382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E4485-AB76-B42E-E0AF-FEA7CF40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EA7EBE0F-824F-3E4D-E039-B7680DD2E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1BE5A9B3-B722-A1AB-BF22-79391F1EF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B05C74F-B5FE-3656-6059-534AC954B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7439" r="1088"/>
          <a:stretch/>
        </p:blipFill>
        <p:spPr>
          <a:xfrm>
            <a:off x="3058349" y="2562039"/>
            <a:ext cx="6972792" cy="173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7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EFFBE-7A51-DAE7-8BA4-245FB73BE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DD5B8852-A3AA-FF2C-9819-25AD79A83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A0B721C-76F4-D1B8-F217-3D45E4D51FEE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6A75660F-EB18-9E5E-F40F-0FA28EF9E804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יחס, פרופורציה וקנה מידה</a:t>
            </a:r>
          </a:p>
        </p:txBody>
      </p:sp>
      <p:pic>
        <p:nvPicPr>
          <p:cNvPr id="5" name="תמונה 4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4B208DAB-CC4E-5E8E-B01F-DA8259290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1B16ECB6-4C31-DE2A-FA4B-FB412CF98E6B}"/>
              </a:ext>
            </a:extLst>
          </p:cNvPr>
          <p:cNvSpPr txBox="1">
            <a:spLocks/>
          </p:cNvSpPr>
          <p:nvPr/>
        </p:nvSpPr>
        <p:spPr>
          <a:xfrm>
            <a:off x="9725891" y="2988491"/>
            <a:ext cx="1396976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יחס</a:t>
            </a:r>
          </a:p>
        </p:txBody>
      </p:sp>
    </p:spTree>
    <p:extLst>
      <p:ext uri="{BB962C8B-B14F-4D97-AF65-F5344CB8AC3E}">
        <p14:creationId xmlns:p14="http://schemas.microsoft.com/office/powerpoint/2010/main" val="388367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708BA-081F-EBB3-A4FD-87799B525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5F4D9E34-FA19-DF4A-5B3C-16D86D58653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תזכורת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34E76E33-4C31-CABA-E003-BDCCB9A7C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82D3BB2-65CA-F5C6-EC54-D12488ED86FF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3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4A083F1E-A8CD-30BD-5DD9-E07E110C8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2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C31249C3-7F2F-FDDB-5C42-08D82A9883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4886788" y="2906897"/>
            <a:ext cx="296954" cy="1107378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F83B38A8-D603-1C59-F011-F3084CF106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4886786" y="5073593"/>
            <a:ext cx="296954" cy="656275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5C07E7CA-4E52-DEC9-5CB9-A13F8DD3B9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998923" y="1005235"/>
            <a:ext cx="388800" cy="367236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DB7849F0-4431-5ED2-BAF4-8B2EF231B5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61FCC230-B7AD-1748-6C4E-D63583FA12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8D96E5E-8DF5-F967-0832-5197F7C49B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4679" y="2047009"/>
            <a:ext cx="7270323" cy="24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3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3</a:t>
            </a:r>
          </a:p>
        </p:txBody>
      </p:sp>
      <p:pic>
        <p:nvPicPr>
          <p:cNvPr id="4" name="תמונה 3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300FACF5-F57D-B364-5F3D-5B3C64383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3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A1A6E-0251-22B7-B6E4-12F5EF84E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6FC04241-F60D-CC18-E3C7-7A7C14A38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FD890E-528F-F7FF-564D-9401B68E19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998923" y="1005235"/>
            <a:ext cx="388800" cy="367236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AA312601-0A43-6E99-85AB-3E4527BAE2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72" t="9314" r="92860" b="53528"/>
          <a:stretch/>
        </p:blipFill>
        <p:spPr>
          <a:xfrm>
            <a:off x="2781940" y="1005234"/>
            <a:ext cx="402970" cy="327620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8D9FBB89-A80A-FA07-1DC7-9D79CC2EA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530EB07-5557-B705-1195-D694680774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9869"/>
          <a:stretch/>
        </p:blipFill>
        <p:spPr>
          <a:xfrm>
            <a:off x="5632011" y="202397"/>
            <a:ext cx="6344535" cy="1605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A0ED227-F8B9-FE0F-758F-50576E4558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3603" r="4848" b="14973"/>
          <a:stretch/>
        </p:blipFill>
        <p:spPr>
          <a:xfrm>
            <a:off x="5704748" y="2164139"/>
            <a:ext cx="6036980" cy="1257299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E2067FB2-7D1E-2F2C-9C2A-FA88D4D406F6}"/>
              </a:ext>
            </a:extLst>
          </p:cNvPr>
          <p:cNvSpPr/>
          <p:nvPr/>
        </p:nvSpPr>
        <p:spPr>
          <a:xfrm>
            <a:off x="7813963" y="1080789"/>
            <a:ext cx="4110628" cy="639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5DF8D70E-9D73-FE32-C943-A866182A05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4391" t="21691" b="59869"/>
          <a:stretch/>
        </p:blipFill>
        <p:spPr>
          <a:xfrm>
            <a:off x="7787985" y="3939789"/>
            <a:ext cx="4162583" cy="737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247CE-464B-AFF2-76FB-C98AD7AC3A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5879" r="4848" b="-1201"/>
          <a:stretch/>
        </p:blipFill>
        <p:spPr>
          <a:xfrm>
            <a:off x="5632011" y="5073593"/>
            <a:ext cx="6036980" cy="613064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8E4BEADE-D03B-1C4E-A9B7-81AAC388C1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2944" y="5727040"/>
            <a:ext cx="5820587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4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55187</TotalTime>
  <Words>119</Words>
  <Application>Microsoft Office PowerPoint</Application>
  <PresentationFormat>מסך רחב</PresentationFormat>
  <Paragraphs>75</Paragraphs>
  <Slides>42</Slides>
  <Notes>42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Tali Rouash</dc:creator>
  <cp:lastModifiedBy>Tali Rouash</cp:lastModifiedBy>
  <cp:revision>453</cp:revision>
  <dcterms:created xsi:type="dcterms:W3CDTF">2023-03-16T18:50:14Z</dcterms:created>
  <dcterms:modified xsi:type="dcterms:W3CDTF">2024-12-16T15:32:17Z</dcterms:modified>
</cp:coreProperties>
</file>