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648" r:id="rId1"/>
  </p:sldMasterIdLst>
  <p:notesMasterIdLst>
    <p:notesMasterId r:id="rId64"/>
  </p:notesMasterIdLst>
  <p:sldIdLst>
    <p:sldId id="261" r:id="rId2"/>
    <p:sldId id="359" r:id="rId3"/>
    <p:sldId id="262" r:id="rId4"/>
    <p:sldId id="257" r:id="rId5"/>
    <p:sldId id="523" r:id="rId6"/>
    <p:sldId id="488" r:id="rId7"/>
    <p:sldId id="364" r:id="rId8"/>
    <p:sldId id="524" r:id="rId9"/>
    <p:sldId id="525" r:id="rId10"/>
    <p:sldId id="526" r:id="rId11"/>
    <p:sldId id="527" r:id="rId12"/>
    <p:sldId id="489" r:id="rId13"/>
    <p:sldId id="528" r:id="rId14"/>
    <p:sldId id="571" r:id="rId15"/>
    <p:sldId id="572" r:id="rId16"/>
    <p:sldId id="490" r:id="rId17"/>
    <p:sldId id="529" r:id="rId18"/>
    <p:sldId id="531" r:id="rId19"/>
    <p:sldId id="530" r:id="rId20"/>
    <p:sldId id="491" r:id="rId21"/>
    <p:sldId id="492" r:id="rId22"/>
    <p:sldId id="533" r:id="rId23"/>
    <p:sldId id="534" r:id="rId24"/>
    <p:sldId id="535" r:id="rId25"/>
    <p:sldId id="536" r:id="rId26"/>
    <p:sldId id="537" r:id="rId27"/>
    <p:sldId id="538" r:id="rId28"/>
    <p:sldId id="539" r:id="rId29"/>
    <p:sldId id="540" r:id="rId30"/>
    <p:sldId id="541" r:id="rId31"/>
    <p:sldId id="542" r:id="rId32"/>
    <p:sldId id="573" r:id="rId33"/>
    <p:sldId id="543" r:id="rId34"/>
    <p:sldId id="544" r:id="rId35"/>
    <p:sldId id="545" r:id="rId36"/>
    <p:sldId id="546" r:id="rId37"/>
    <p:sldId id="547" r:id="rId38"/>
    <p:sldId id="548" r:id="rId39"/>
    <p:sldId id="549" r:id="rId40"/>
    <p:sldId id="550" r:id="rId41"/>
    <p:sldId id="551" r:id="rId42"/>
    <p:sldId id="552" r:id="rId43"/>
    <p:sldId id="553" r:id="rId44"/>
    <p:sldId id="554" r:id="rId45"/>
    <p:sldId id="555" r:id="rId46"/>
    <p:sldId id="556" r:id="rId47"/>
    <p:sldId id="557" r:id="rId48"/>
    <p:sldId id="558" r:id="rId49"/>
    <p:sldId id="559" r:id="rId50"/>
    <p:sldId id="560" r:id="rId51"/>
    <p:sldId id="561" r:id="rId52"/>
    <p:sldId id="562" r:id="rId53"/>
    <p:sldId id="563" r:id="rId54"/>
    <p:sldId id="564" r:id="rId55"/>
    <p:sldId id="565" r:id="rId56"/>
    <p:sldId id="566" r:id="rId57"/>
    <p:sldId id="567" r:id="rId58"/>
    <p:sldId id="568" r:id="rId59"/>
    <p:sldId id="569" r:id="rId60"/>
    <p:sldId id="570" r:id="rId61"/>
    <p:sldId id="574" r:id="rId62"/>
    <p:sldId id="575" r:id="rId63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360"/>
    <a:srgbClr val="9C4226"/>
    <a:srgbClr val="701B3A"/>
    <a:srgbClr val="953693"/>
    <a:srgbClr val="007336"/>
    <a:srgbClr val="7C5096"/>
    <a:srgbClr val="C32B36"/>
    <a:srgbClr val="39AA41"/>
    <a:srgbClr val="D52E72"/>
    <a:srgbClr val="FB7D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50B798-E09B-458C-94D0-F08D1CD22145}" v="208" dt="2024-12-17T03:42:22.9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סגנון ביניים 4 - הדגשה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סגנון ביניים 2 - הדגשה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505E3EF-67EA-436B-97B2-0124C06EBD24}" styleName="סגנון ביניים 4 - הדגשה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סגנון ביניים 4 - הדגשה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סגנון ביניים 4 - הדגשה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194" autoAdjust="0"/>
    <p:restoredTop sz="93362" autoAdjust="0"/>
  </p:normalViewPr>
  <p:slideViewPr>
    <p:cSldViewPr snapToGrid="0">
      <p:cViewPr varScale="1">
        <p:scale>
          <a:sx n="54" d="100"/>
          <a:sy n="54" d="100"/>
        </p:scale>
        <p:origin x="67" y="6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li Rouash" userId="21ae74ec1aaa5ff5" providerId="LiveId" clId="{9F50B798-E09B-458C-94D0-F08D1CD22145}"/>
    <pc:docChg chg="undo custSel addSld delSld modSld sldOrd">
      <pc:chgData name="Tali Rouash" userId="21ae74ec1aaa5ff5" providerId="LiveId" clId="{9F50B798-E09B-458C-94D0-F08D1CD22145}" dt="2024-12-17T03:42:22.918" v="972"/>
      <pc:docMkLst>
        <pc:docMk/>
      </pc:docMkLst>
      <pc:sldChg chg="addSp delSp modSp mod delAnim modAnim">
        <pc:chgData name="Tali Rouash" userId="21ae74ec1aaa5ff5" providerId="LiveId" clId="{9F50B798-E09B-458C-94D0-F08D1CD22145}" dt="2024-12-16T15:34:44.019" v="29"/>
        <pc:sldMkLst>
          <pc:docMk/>
          <pc:sldMk cId="2148728900" sldId="257"/>
        </pc:sldMkLst>
        <pc:picChg chg="add mod">
          <ac:chgData name="Tali Rouash" userId="21ae74ec1aaa5ff5" providerId="LiveId" clId="{9F50B798-E09B-458C-94D0-F08D1CD22145}" dt="2024-12-16T15:34:15.507" v="26" actId="1440"/>
          <ac:picMkLst>
            <pc:docMk/>
            <pc:sldMk cId="2148728900" sldId="257"/>
            <ac:picMk id="4" creationId="{F4B6617C-8D1F-65D6-48B5-CB037B553620}"/>
          </ac:picMkLst>
        </pc:picChg>
        <pc:picChg chg="del">
          <ac:chgData name="Tali Rouash" userId="21ae74ec1aaa5ff5" providerId="LiveId" clId="{9F50B798-E09B-458C-94D0-F08D1CD22145}" dt="2024-12-16T15:33:53.331" v="20" actId="478"/>
          <ac:picMkLst>
            <pc:docMk/>
            <pc:sldMk cId="2148728900" sldId="257"/>
            <ac:picMk id="5" creationId="{D528ECBA-4D80-80CF-027F-5CA590F6F765}"/>
          </ac:picMkLst>
        </pc:picChg>
        <pc:picChg chg="add mod">
          <ac:chgData name="Tali Rouash" userId="21ae74ec1aaa5ff5" providerId="LiveId" clId="{9F50B798-E09B-458C-94D0-F08D1CD22145}" dt="2024-12-16T15:34:36.489" v="28" actId="1076"/>
          <ac:picMkLst>
            <pc:docMk/>
            <pc:sldMk cId="2148728900" sldId="257"/>
            <ac:picMk id="7" creationId="{1210C245-D5CC-8BAA-CBAB-0D4AB0E59A13}"/>
          </ac:picMkLst>
        </pc:picChg>
        <pc:picChg chg="del">
          <ac:chgData name="Tali Rouash" userId="21ae74ec1aaa5ff5" providerId="LiveId" clId="{9F50B798-E09B-458C-94D0-F08D1CD22145}" dt="2024-12-16T15:33:53.331" v="20" actId="478"/>
          <ac:picMkLst>
            <pc:docMk/>
            <pc:sldMk cId="2148728900" sldId="257"/>
            <ac:picMk id="9" creationId="{45180A8F-2129-84DF-33AB-DBE566E94158}"/>
          </ac:picMkLst>
        </pc:picChg>
        <pc:picChg chg="del">
          <ac:chgData name="Tali Rouash" userId="21ae74ec1aaa5ff5" providerId="LiveId" clId="{9F50B798-E09B-458C-94D0-F08D1CD22145}" dt="2024-12-16T15:33:53.331" v="20" actId="478"/>
          <ac:picMkLst>
            <pc:docMk/>
            <pc:sldMk cId="2148728900" sldId="257"/>
            <ac:picMk id="10" creationId="{9AC86FEE-846F-7B47-1E7F-3BDF60FD079B}"/>
          </ac:picMkLst>
        </pc:picChg>
        <pc:picChg chg="del">
          <ac:chgData name="Tali Rouash" userId="21ae74ec1aaa5ff5" providerId="LiveId" clId="{9F50B798-E09B-458C-94D0-F08D1CD22145}" dt="2024-12-16T15:33:53.331" v="20" actId="478"/>
          <ac:picMkLst>
            <pc:docMk/>
            <pc:sldMk cId="2148728900" sldId="257"/>
            <ac:picMk id="12" creationId="{D739F436-3DAF-9F38-0572-D8CBA083D33F}"/>
          </ac:picMkLst>
        </pc:picChg>
        <pc:picChg chg="del">
          <ac:chgData name="Tali Rouash" userId="21ae74ec1aaa5ff5" providerId="LiveId" clId="{9F50B798-E09B-458C-94D0-F08D1CD22145}" dt="2024-12-16T15:33:53.331" v="20" actId="478"/>
          <ac:picMkLst>
            <pc:docMk/>
            <pc:sldMk cId="2148728900" sldId="257"/>
            <ac:picMk id="14" creationId="{D28C8FA7-1084-15A6-D593-8BB128CF1C35}"/>
          </ac:picMkLst>
        </pc:picChg>
        <pc:picChg chg="del">
          <ac:chgData name="Tali Rouash" userId="21ae74ec1aaa5ff5" providerId="LiveId" clId="{9F50B798-E09B-458C-94D0-F08D1CD22145}" dt="2024-12-16T15:33:53.331" v="20" actId="478"/>
          <ac:picMkLst>
            <pc:docMk/>
            <pc:sldMk cId="2148728900" sldId="257"/>
            <ac:picMk id="15" creationId="{877EBFD0-4BF6-6CF7-DF40-319DB5DDAC62}"/>
          </ac:picMkLst>
        </pc:picChg>
        <pc:picChg chg="del">
          <ac:chgData name="Tali Rouash" userId="21ae74ec1aaa5ff5" providerId="LiveId" clId="{9F50B798-E09B-458C-94D0-F08D1CD22145}" dt="2024-12-16T15:33:53.331" v="20" actId="478"/>
          <ac:picMkLst>
            <pc:docMk/>
            <pc:sldMk cId="2148728900" sldId="257"/>
            <ac:picMk id="16" creationId="{C6138468-FEBC-950F-2022-7EADD60D5D49}"/>
          </ac:picMkLst>
        </pc:picChg>
      </pc:sldChg>
      <pc:sldChg chg="modSp mod">
        <pc:chgData name="Tali Rouash" userId="21ae74ec1aaa5ff5" providerId="LiveId" clId="{9F50B798-E09B-458C-94D0-F08D1CD22145}" dt="2024-12-16T15:33:29.574" v="19" actId="20577"/>
        <pc:sldMkLst>
          <pc:docMk/>
          <pc:sldMk cId="3802583767" sldId="262"/>
        </pc:sldMkLst>
        <pc:spChg chg="mod">
          <ac:chgData name="Tali Rouash" userId="21ae74ec1aaa5ff5" providerId="LiveId" clId="{9F50B798-E09B-458C-94D0-F08D1CD22145}" dt="2024-12-16T15:33:29.574" v="19" actId="20577"/>
          <ac:spMkLst>
            <pc:docMk/>
            <pc:sldMk cId="3802583767" sldId="262"/>
            <ac:spMk id="2" creationId="{A915D72C-8E67-FE9E-929D-D19EA78FBC0B}"/>
          </ac:spMkLst>
        </pc:spChg>
      </pc:sldChg>
      <pc:sldChg chg="del">
        <pc:chgData name="Tali Rouash" userId="21ae74ec1aaa5ff5" providerId="LiveId" clId="{9F50B798-E09B-458C-94D0-F08D1CD22145}" dt="2024-12-16T15:41:30.220" v="123" actId="47"/>
        <pc:sldMkLst>
          <pc:docMk/>
          <pc:sldMk cId="3550639069" sldId="347"/>
        </pc:sldMkLst>
      </pc:sldChg>
      <pc:sldChg chg="modSp mod">
        <pc:chgData name="Tali Rouash" userId="21ae74ec1aaa5ff5" providerId="LiveId" clId="{9F50B798-E09B-458C-94D0-F08D1CD22145}" dt="2024-12-16T15:33:16.433" v="17" actId="14100"/>
        <pc:sldMkLst>
          <pc:docMk/>
          <pc:sldMk cId="2178282012" sldId="359"/>
        </pc:sldMkLst>
        <pc:spChg chg="mod">
          <ac:chgData name="Tali Rouash" userId="21ae74ec1aaa5ff5" providerId="LiveId" clId="{9F50B798-E09B-458C-94D0-F08D1CD22145}" dt="2024-12-16T15:33:03.939" v="3" actId="20577"/>
          <ac:spMkLst>
            <pc:docMk/>
            <pc:sldMk cId="2178282012" sldId="359"/>
            <ac:spMk id="3" creationId="{2B64F95E-9AC0-429F-0C6D-814D60ABAC27}"/>
          </ac:spMkLst>
        </pc:spChg>
        <pc:spChg chg="mod">
          <ac:chgData name="Tali Rouash" userId="21ae74ec1aaa5ff5" providerId="LiveId" clId="{9F50B798-E09B-458C-94D0-F08D1CD22145}" dt="2024-12-16T15:33:16.433" v="17" actId="14100"/>
          <ac:spMkLst>
            <pc:docMk/>
            <pc:sldMk cId="2178282012" sldId="359"/>
            <ac:spMk id="6" creationId="{E74CE5C5-0A94-D4A8-5907-D05ECD75636A}"/>
          </ac:spMkLst>
        </pc:spChg>
      </pc:sldChg>
      <pc:sldChg chg="addSp delSp modSp mod modAnim">
        <pc:chgData name="Tali Rouash" userId="21ae74ec1aaa5ff5" providerId="LiveId" clId="{9F50B798-E09B-458C-94D0-F08D1CD22145}" dt="2024-12-16T17:02:19.017" v="930"/>
        <pc:sldMkLst>
          <pc:docMk/>
          <pc:sldMk cId="3061738659" sldId="364"/>
        </pc:sldMkLst>
        <pc:picChg chg="add mod modCrop">
          <ac:chgData name="Tali Rouash" userId="21ae74ec1aaa5ff5" providerId="LiveId" clId="{9F50B798-E09B-458C-94D0-F08D1CD22145}" dt="2024-12-16T15:37:13.713" v="56" actId="732"/>
          <ac:picMkLst>
            <pc:docMk/>
            <pc:sldMk cId="3061738659" sldId="364"/>
            <ac:picMk id="4" creationId="{5B2F3B89-EE34-1F85-34FE-FFA76E3AC143}"/>
          </ac:picMkLst>
        </pc:picChg>
        <pc:picChg chg="add mod modCrop">
          <ac:chgData name="Tali Rouash" userId="21ae74ec1aaa5ff5" providerId="LiveId" clId="{9F50B798-E09B-458C-94D0-F08D1CD22145}" dt="2024-12-16T15:37:19.897" v="58" actId="732"/>
          <ac:picMkLst>
            <pc:docMk/>
            <pc:sldMk cId="3061738659" sldId="364"/>
            <ac:picMk id="5" creationId="{D8CA2452-37F8-1FFF-7BA2-3C0EB467D97F}"/>
          </ac:picMkLst>
        </pc:picChg>
        <pc:picChg chg="del">
          <ac:chgData name="Tali Rouash" userId="21ae74ec1aaa5ff5" providerId="LiveId" clId="{9F50B798-E09B-458C-94D0-F08D1CD22145}" dt="2024-12-16T15:36:48.879" v="51" actId="478"/>
          <ac:picMkLst>
            <pc:docMk/>
            <pc:sldMk cId="3061738659" sldId="364"/>
            <ac:picMk id="6" creationId="{08D96E5E-8DF5-F967-0832-5197F7C49B75}"/>
          </ac:picMkLst>
        </pc:picChg>
      </pc:sldChg>
      <pc:sldChg chg="del">
        <pc:chgData name="Tali Rouash" userId="21ae74ec1aaa5ff5" providerId="LiveId" clId="{9F50B798-E09B-458C-94D0-F08D1CD22145}" dt="2024-12-16T15:36:12.560" v="31" actId="47"/>
        <pc:sldMkLst>
          <pc:docMk/>
          <pc:sldMk cId="3883675375" sldId="487"/>
        </pc:sldMkLst>
      </pc:sldChg>
      <pc:sldChg chg="modSp mod">
        <pc:chgData name="Tali Rouash" userId="21ae74ec1aaa5ff5" providerId="LiveId" clId="{9F50B798-E09B-458C-94D0-F08D1CD22145}" dt="2024-12-16T15:36:44.996" v="50" actId="20577"/>
        <pc:sldMkLst>
          <pc:docMk/>
          <pc:sldMk cId="4122425880" sldId="488"/>
        </pc:sldMkLst>
        <pc:spChg chg="mod">
          <ac:chgData name="Tali Rouash" userId="21ae74ec1aaa5ff5" providerId="LiveId" clId="{9F50B798-E09B-458C-94D0-F08D1CD22145}" dt="2024-12-16T15:36:40.594" v="48" actId="20577"/>
          <ac:spMkLst>
            <pc:docMk/>
            <pc:sldMk cId="4122425880" sldId="488"/>
            <ac:spMk id="2" creationId="{5F4D9E34-FA19-DF4A-5B3C-16D86D58653B}"/>
          </ac:spMkLst>
        </pc:spChg>
        <pc:spChg chg="mod">
          <ac:chgData name="Tali Rouash" userId="21ae74ec1aaa5ff5" providerId="LiveId" clId="{9F50B798-E09B-458C-94D0-F08D1CD22145}" dt="2024-12-16T15:36:44.996" v="50" actId="20577"/>
          <ac:spMkLst>
            <pc:docMk/>
            <pc:sldMk cId="4122425880" sldId="488"/>
            <ac:spMk id="3" creationId="{882D3BB2-65CA-F5C6-EC54-D12488ED86FF}"/>
          </ac:spMkLst>
        </pc:spChg>
      </pc:sldChg>
      <pc:sldChg chg="addSp delSp modSp mod delAnim">
        <pc:chgData name="Tali Rouash" userId="21ae74ec1aaa5ff5" providerId="LiveId" clId="{9F50B798-E09B-458C-94D0-F08D1CD22145}" dt="2024-12-16T15:43:45.463" v="137" actId="1076"/>
        <pc:sldMkLst>
          <pc:docMk/>
          <pc:sldMk cId="1834142362" sldId="489"/>
        </pc:sldMkLst>
        <pc:spChg chg="del">
          <ac:chgData name="Tali Rouash" userId="21ae74ec1aaa5ff5" providerId="LiveId" clId="{9F50B798-E09B-458C-94D0-F08D1CD22145}" dt="2024-12-16T15:42:27.763" v="124" actId="478"/>
          <ac:spMkLst>
            <pc:docMk/>
            <pc:sldMk cId="1834142362" sldId="489"/>
            <ac:spMk id="7" creationId="{E2067FB2-7D1E-2F2C-9C2A-FA88D4D406F6}"/>
          </ac:spMkLst>
        </pc:spChg>
        <pc:picChg chg="del">
          <ac:chgData name="Tali Rouash" userId="21ae74ec1aaa5ff5" providerId="LiveId" clId="{9F50B798-E09B-458C-94D0-F08D1CD22145}" dt="2024-12-16T15:42:27.763" v="124" actId="478"/>
          <ac:picMkLst>
            <pc:docMk/>
            <pc:sldMk cId="1834142362" sldId="489"/>
            <ac:picMk id="4" creationId="{5530EB07-5557-B705-1195-D694680774FB}"/>
          </ac:picMkLst>
        </pc:picChg>
        <pc:picChg chg="del">
          <ac:chgData name="Tali Rouash" userId="21ae74ec1aaa5ff5" providerId="LiveId" clId="{9F50B798-E09B-458C-94D0-F08D1CD22145}" dt="2024-12-16T15:42:27.763" v="124" actId="478"/>
          <ac:picMkLst>
            <pc:docMk/>
            <pc:sldMk cId="1834142362" sldId="489"/>
            <ac:picMk id="5" creationId="{AA0ED227-F8B9-FE0F-758F-50576E45587B}"/>
          </ac:picMkLst>
        </pc:picChg>
        <pc:picChg chg="add mod modCrop">
          <ac:chgData name="Tali Rouash" userId="21ae74ec1aaa5ff5" providerId="LiveId" clId="{9F50B798-E09B-458C-94D0-F08D1CD22145}" dt="2024-12-16T15:43:45.463" v="137" actId="1076"/>
          <ac:picMkLst>
            <pc:docMk/>
            <pc:sldMk cId="1834142362" sldId="489"/>
            <ac:picMk id="6" creationId="{DA633A6E-BA04-6DBD-6BDE-439903B1299C}"/>
          </ac:picMkLst>
        </pc:picChg>
        <pc:picChg chg="del">
          <ac:chgData name="Tali Rouash" userId="21ae74ec1aaa5ff5" providerId="LiveId" clId="{9F50B798-E09B-458C-94D0-F08D1CD22145}" dt="2024-12-16T15:42:27.763" v="124" actId="478"/>
          <ac:picMkLst>
            <pc:docMk/>
            <pc:sldMk cId="1834142362" sldId="489"/>
            <ac:picMk id="8" creationId="{5DF8D70E-9D73-FE32-C943-A866182A05DF}"/>
          </ac:picMkLst>
        </pc:picChg>
        <pc:picChg chg="add del mod modCrop">
          <ac:chgData name="Tali Rouash" userId="21ae74ec1aaa5ff5" providerId="LiveId" clId="{9F50B798-E09B-458C-94D0-F08D1CD22145}" dt="2024-12-16T15:43:42.350" v="136" actId="478"/>
          <ac:picMkLst>
            <pc:docMk/>
            <pc:sldMk cId="1834142362" sldId="489"/>
            <ac:picMk id="9" creationId="{E071747F-CC03-5E1F-5585-5DFB9D8A8390}"/>
          </ac:picMkLst>
        </pc:picChg>
        <pc:picChg chg="del">
          <ac:chgData name="Tali Rouash" userId="21ae74ec1aaa5ff5" providerId="LiveId" clId="{9F50B798-E09B-458C-94D0-F08D1CD22145}" dt="2024-12-16T15:42:27.763" v="124" actId="478"/>
          <ac:picMkLst>
            <pc:docMk/>
            <pc:sldMk cId="1834142362" sldId="489"/>
            <ac:picMk id="13" creationId="{513247CE-464B-AFF2-76FB-C98AD7AC3A48}"/>
          </ac:picMkLst>
        </pc:picChg>
        <pc:picChg chg="del">
          <ac:chgData name="Tali Rouash" userId="21ae74ec1aaa5ff5" providerId="LiveId" clId="{9F50B798-E09B-458C-94D0-F08D1CD22145}" dt="2024-12-16T15:43:06.924" v="130" actId="478"/>
          <ac:picMkLst>
            <pc:docMk/>
            <pc:sldMk cId="1834142362" sldId="489"/>
            <ac:picMk id="15" creationId="{75FD890E-528F-F7FF-564D-9401B68E19FD}"/>
          </ac:picMkLst>
        </pc:picChg>
        <pc:picChg chg="del">
          <ac:chgData name="Tali Rouash" userId="21ae74ec1aaa5ff5" providerId="LiveId" clId="{9F50B798-E09B-458C-94D0-F08D1CD22145}" dt="2024-12-16T15:42:27.763" v="124" actId="478"/>
          <ac:picMkLst>
            <pc:docMk/>
            <pc:sldMk cId="1834142362" sldId="489"/>
            <ac:picMk id="17" creationId="{8E4BEADE-D03B-1C4E-A9B7-81AAC388C192}"/>
          </ac:picMkLst>
        </pc:picChg>
      </pc:sldChg>
      <pc:sldChg chg="addSp delSp modSp mod modAnim">
        <pc:chgData name="Tali Rouash" userId="21ae74ec1aaa5ff5" providerId="LiveId" clId="{9F50B798-E09B-458C-94D0-F08D1CD22145}" dt="2024-12-16T15:46:00.236" v="166" actId="14100"/>
        <pc:sldMkLst>
          <pc:docMk/>
          <pc:sldMk cId="2311172407" sldId="490"/>
        </pc:sldMkLst>
        <pc:picChg chg="add mod modCrop">
          <ac:chgData name="Tali Rouash" userId="21ae74ec1aaa5ff5" providerId="LiveId" clId="{9F50B798-E09B-458C-94D0-F08D1CD22145}" dt="2024-12-16T15:45:18.201" v="157" actId="1076"/>
          <ac:picMkLst>
            <pc:docMk/>
            <pc:sldMk cId="2311172407" sldId="490"/>
            <ac:picMk id="4" creationId="{14914B06-71E8-ED8A-4847-A3DD06513B14}"/>
          </ac:picMkLst>
        </pc:picChg>
        <pc:picChg chg="add mod modCrop">
          <ac:chgData name="Tali Rouash" userId="21ae74ec1aaa5ff5" providerId="LiveId" clId="{9F50B798-E09B-458C-94D0-F08D1CD22145}" dt="2024-12-16T15:45:36.559" v="162" actId="1076"/>
          <ac:picMkLst>
            <pc:docMk/>
            <pc:sldMk cId="2311172407" sldId="490"/>
            <ac:picMk id="5" creationId="{D869803E-EB1F-C6E3-102F-C572DCDB1DFA}"/>
          </ac:picMkLst>
        </pc:picChg>
        <pc:picChg chg="del">
          <ac:chgData name="Tali Rouash" userId="21ae74ec1aaa5ff5" providerId="LiveId" clId="{9F50B798-E09B-458C-94D0-F08D1CD22145}" dt="2024-12-16T15:44:48.454" v="150" actId="478"/>
          <ac:picMkLst>
            <pc:docMk/>
            <pc:sldMk cId="2311172407" sldId="490"/>
            <ac:picMk id="6" creationId="{02475613-8207-F819-C91E-FCCAEA9000F5}"/>
          </ac:picMkLst>
        </pc:picChg>
        <pc:picChg chg="add mod">
          <ac:chgData name="Tali Rouash" userId="21ae74ec1aaa5ff5" providerId="LiveId" clId="{9F50B798-E09B-458C-94D0-F08D1CD22145}" dt="2024-12-16T15:46:00.236" v="166" actId="14100"/>
          <ac:picMkLst>
            <pc:docMk/>
            <pc:sldMk cId="2311172407" sldId="490"/>
            <ac:picMk id="7" creationId="{34B86CD0-8E0F-75ED-F75A-D961054CF570}"/>
          </ac:picMkLst>
        </pc:picChg>
      </pc:sldChg>
      <pc:sldChg chg="modSp mod">
        <pc:chgData name="Tali Rouash" userId="21ae74ec1aaa5ff5" providerId="LiveId" clId="{9F50B798-E09B-458C-94D0-F08D1CD22145}" dt="2024-12-16T15:52:51.188" v="249" actId="20577"/>
        <pc:sldMkLst>
          <pc:docMk/>
          <pc:sldMk cId="2038855881" sldId="491"/>
        </pc:sldMkLst>
        <pc:spChg chg="mod">
          <ac:chgData name="Tali Rouash" userId="21ae74ec1aaa5ff5" providerId="LiveId" clId="{9F50B798-E09B-458C-94D0-F08D1CD22145}" dt="2024-12-16T15:52:51.188" v="249" actId="20577"/>
          <ac:spMkLst>
            <pc:docMk/>
            <pc:sldMk cId="2038855881" sldId="491"/>
            <ac:spMk id="3" creationId="{251FAC4E-E474-4543-CB8E-8D8C8A58A919}"/>
          </ac:spMkLst>
        </pc:spChg>
      </pc:sldChg>
      <pc:sldChg chg="addSp delSp modSp mod modAnim">
        <pc:chgData name="Tali Rouash" userId="21ae74ec1aaa5ff5" providerId="LiveId" clId="{9F50B798-E09B-458C-94D0-F08D1CD22145}" dt="2024-12-16T15:56:20.858" v="292" actId="14100"/>
        <pc:sldMkLst>
          <pc:docMk/>
          <pc:sldMk cId="234759876" sldId="492"/>
        </pc:sldMkLst>
        <pc:spChg chg="add mod">
          <ac:chgData name="Tali Rouash" userId="21ae74ec1aaa5ff5" providerId="LiveId" clId="{9F50B798-E09B-458C-94D0-F08D1CD22145}" dt="2024-12-16T15:56:20.858" v="292" actId="14100"/>
          <ac:spMkLst>
            <pc:docMk/>
            <pc:sldMk cId="234759876" sldId="492"/>
            <ac:spMk id="5" creationId="{0CDA4DB0-AB54-7DE2-9E80-7B5FCEC2E633}"/>
          </ac:spMkLst>
        </pc:spChg>
        <pc:picChg chg="add mod">
          <ac:chgData name="Tali Rouash" userId="21ae74ec1aaa5ff5" providerId="LiveId" clId="{9F50B798-E09B-458C-94D0-F08D1CD22145}" dt="2024-12-16T15:53:40.595" v="255" actId="1440"/>
          <ac:picMkLst>
            <pc:docMk/>
            <pc:sldMk cId="234759876" sldId="492"/>
            <ac:picMk id="4" creationId="{91050A66-7CDB-4BE8-BEA9-C2D0C9F427C2}"/>
          </ac:picMkLst>
        </pc:picChg>
        <pc:picChg chg="del">
          <ac:chgData name="Tali Rouash" userId="21ae74ec1aaa5ff5" providerId="LiveId" clId="{9F50B798-E09B-458C-94D0-F08D1CD22145}" dt="2024-12-16T15:53:29.202" v="250" actId="478"/>
          <ac:picMkLst>
            <pc:docMk/>
            <pc:sldMk cId="234759876" sldId="492"/>
            <ac:picMk id="6" creationId="{BACD25A4-F33C-3DD5-26E5-978284184468}"/>
          </ac:picMkLst>
        </pc:picChg>
        <pc:picChg chg="add mod modCrop">
          <ac:chgData name="Tali Rouash" userId="21ae74ec1aaa5ff5" providerId="LiveId" clId="{9F50B798-E09B-458C-94D0-F08D1CD22145}" dt="2024-12-16T15:54:29.920" v="264" actId="732"/>
          <ac:picMkLst>
            <pc:docMk/>
            <pc:sldMk cId="234759876" sldId="492"/>
            <ac:picMk id="8" creationId="{00F992A0-1DDF-6FCE-FB87-9D3C9618249F}"/>
          </ac:picMkLst>
        </pc:picChg>
        <pc:picChg chg="add mod modCrop">
          <ac:chgData name="Tali Rouash" userId="21ae74ec1aaa5ff5" providerId="LiveId" clId="{9F50B798-E09B-458C-94D0-F08D1CD22145}" dt="2024-12-16T15:55:09.798" v="278" actId="1076"/>
          <ac:picMkLst>
            <pc:docMk/>
            <pc:sldMk cId="234759876" sldId="492"/>
            <ac:picMk id="9" creationId="{36AE2645-E931-AEAC-4D99-6289FEB1078A}"/>
          </ac:picMkLst>
        </pc:picChg>
        <pc:picChg chg="add mod modCrop">
          <ac:chgData name="Tali Rouash" userId="21ae74ec1aaa5ff5" providerId="LiveId" clId="{9F50B798-E09B-458C-94D0-F08D1CD22145}" dt="2024-12-16T15:55:13.709" v="279" actId="1076"/>
          <ac:picMkLst>
            <pc:docMk/>
            <pc:sldMk cId="234759876" sldId="492"/>
            <ac:picMk id="10" creationId="{CD78200A-241C-8E30-D05D-F46F049F9B91}"/>
          </ac:picMkLst>
        </pc:picChg>
      </pc:sldChg>
      <pc:sldChg chg="del">
        <pc:chgData name="Tali Rouash" userId="21ae74ec1aaa5ff5" providerId="LiveId" clId="{9F50B798-E09B-458C-94D0-F08D1CD22145}" dt="2024-12-16T16:01:50.940" v="339" actId="47"/>
        <pc:sldMkLst>
          <pc:docMk/>
          <pc:sldMk cId="86559148" sldId="493"/>
        </pc:sldMkLst>
      </pc:sldChg>
      <pc:sldChg chg="del">
        <pc:chgData name="Tali Rouash" userId="21ae74ec1aaa5ff5" providerId="LiveId" clId="{9F50B798-E09B-458C-94D0-F08D1CD22145}" dt="2024-12-16T16:01:50.610" v="338" actId="47"/>
        <pc:sldMkLst>
          <pc:docMk/>
          <pc:sldMk cId="277657639" sldId="494"/>
        </pc:sldMkLst>
      </pc:sldChg>
      <pc:sldChg chg="del">
        <pc:chgData name="Tali Rouash" userId="21ae74ec1aaa5ff5" providerId="LiveId" clId="{9F50B798-E09B-458C-94D0-F08D1CD22145}" dt="2024-12-16T16:01:51.224" v="340" actId="47"/>
        <pc:sldMkLst>
          <pc:docMk/>
          <pc:sldMk cId="2807700598" sldId="495"/>
        </pc:sldMkLst>
      </pc:sldChg>
      <pc:sldChg chg="del">
        <pc:chgData name="Tali Rouash" userId="21ae74ec1aaa5ff5" providerId="LiveId" clId="{9F50B798-E09B-458C-94D0-F08D1CD22145}" dt="2024-12-16T16:01:51.572" v="341" actId="47"/>
        <pc:sldMkLst>
          <pc:docMk/>
          <pc:sldMk cId="3147760171" sldId="496"/>
        </pc:sldMkLst>
      </pc:sldChg>
      <pc:sldChg chg="del">
        <pc:chgData name="Tali Rouash" userId="21ae74ec1aaa5ff5" providerId="LiveId" clId="{9F50B798-E09B-458C-94D0-F08D1CD22145}" dt="2024-12-16T16:01:51.854" v="342" actId="47"/>
        <pc:sldMkLst>
          <pc:docMk/>
          <pc:sldMk cId="1854350235" sldId="497"/>
        </pc:sldMkLst>
      </pc:sldChg>
      <pc:sldChg chg="del">
        <pc:chgData name="Tali Rouash" userId="21ae74ec1aaa5ff5" providerId="LiveId" clId="{9F50B798-E09B-458C-94D0-F08D1CD22145}" dt="2024-12-16T16:01:52.138" v="343" actId="47"/>
        <pc:sldMkLst>
          <pc:docMk/>
          <pc:sldMk cId="3676620481" sldId="498"/>
        </pc:sldMkLst>
      </pc:sldChg>
      <pc:sldChg chg="del">
        <pc:chgData name="Tali Rouash" userId="21ae74ec1aaa5ff5" providerId="LiveId" clId="{9F50B798-E09B-458C-94D0-F08D1CD22145}" dt="2024-12-16T16:01:52.484" v="344" actId="47"/>
        <pc:sldMkLst>
          <pc:docMk/>
          <pc:sldMk cId="159708312" sldId="499"/>
        </pc:sldMkLst>
      </pc:sldChg>
      <pc:sldChg chg="del">
        <pc:chgData name="Tali Rouash" userId="21ae74ec1aaa5ff5" providerId="LiveId" clId="{9F50B798-E09B-458C-94D0-F08D1CD22145}" dt="2024-12-16T16:01:52.752" v="345" actId="47"/>
        <pc:sldMkLst>
          <pc:docMk/>
          <pc:sldMk cId="2940923760" sldId="500"/>
        </pc:sldMkLst>
      </pc:sldChg>
      <pc:sldChg chg="del">
        <pc:chgData name="Tali Rouash" userId="21ae74ec1aaa5ff5" providerId="LiveId" clId="{9F50B798-E09B-458C-94D0-F08D1CD22145}" dt="2024-12-16T16:01:53.005" v="346" actId="47"/>
        <pc:sldMkLst>
          <pc:docMk/>
          <pc:sldMk cId="3006713067" sldId="501"/>
        </pc:sldMkLst>
      </pc:sldChg>
      <pc:sldChg chg="del">
        <pc:chgData name="Tali Rouash" userId="21ae74ec1aaa5ff5" providerId="LiveId" clId="{9F50B798-E09B-458C-94D0-F08D1CD22145}" dt="2024-12-16T16:01:53.304" v="347" actId="47"/>
        <pc:sldMkLst>
          <pc:docMk/>
          <pc:sldMk cId="4116856736" sldId="502"/>
        </pc:sldMkLst>
      </pc:sldChg>
      <pc:sldChg chg="del">
        <pc:chgData name="Tali Rouash" userId="21ae74ec1aaa5ff5" providerId="LiveId" clId="{9F50B798-E09B-458C-94D0-F08D1CD22145}" dt="2024-12-16T16:01:53.762" v="348" actId="47"/>
        <pc:sldMkLst>
          <pc:docMk/>
          <pc:sldMk cId="1653400130" sldId="503"/>
        </pc:sldMkLst>
      </pc:sldChg>
      <pc:sldChg chg="del">
        <pc:chgData name="Tali Rouash" userId="21ae74ec1aaa5ff5" providerId="LiveId" clId="{9F50B798-E09B-458C-94D0-F08D1CD22145}" dt="2024-12-16T16:01:54.020" v="349" actId="47"/>
        <pc:sldMkLst>
          <pc:docMk/>
          <pc:sldMk cId="156194667" sldId="504"/>
        </pc:sldMkLst>
      </pc:sldChg>
      <pc:sldChg chg="del">
        <pc:chgData name="Tali Rouash" userId="21ae74ec1aaa5ff5" providerId="LiveId" clId="{9F50B798-E09B-458C-94D0-F08D1CD22145}" dt="2024-12-16T16:01:54.242" v="350" actId="47"/>
        <pc:sldMkLst>
          <pc:docMk/>
          <pc:sldMk cId="3162248254" sldId="505"/>
        </pc:sldMkLst>
      </pc:sldChg>
      <pc:sldChg chg="del">
        <pc:chgData name="Tali Rouash" userId="21ae74ec1aaa5ff5" providerId="LiveId" clId="{9F50B798-E09B-458C-94D0-F08D1CD22145}" dt="2024-12-16T16:01:54.503" v="351" actId="47"/>
        <pc:sldMkLst>
          <pc:docMk/>
          <pc:sldMk cId="1449986725" sldId="506"/>
        </pc:sldMkLst>
      </pc:sldChg>
      <pc:sldChg chg="del">
        <pc:chgData name="Tali Rouash" userId="21ae74ec1aaa5ff5" providerId="LiveId" clId="{9F50B798-E09B-458C-94D0-F08D1CD22145}" dt="2024-12-16T16:01:54.786" v="352" actId="47"/>
        <pc:sldMkLst>
          <pc:docMk/>
          <pc:sldMk cId="3553449647" sldId="507"/>
        </pc:sldMkLst>
      </pc:sldChg>
      <pc:sldChg chg="del">
        <pc:chgData name="Tali Rouash" userId="21ae74ec1aaa5ff5" providerId="LiveId" clId="{9F50B798-E09B-458C-94D0-F08D1CD22145}" dt="2024-12-16T16:01:55.056" v="353" actId="47"/>
        <pc:sldMkLst>
          <pc:docMk/>
          <pc:sldMk cId="4043846745" sldId="508"/>
        </pc:sldMkLst>
      </pc:sldChg>
      <pc:sldChg chg="del">
        <pc:chgData name="Tali Rouash" userId="21ae74ec1aaa5ff5" providerId="LiveId" clId="{9F50B798-E09B-458C-94D0-F08D1CD22145}" dt="2024-12-16T16:01:55.323" v="354" actId="47"/>
        <pc:sldMkLst>
          <pc:docMk/>
          <pc:sldMk cId="2940799945" sldId="509"/>
        </pc:sldMkLst>
      </pc:sldChg>
      <pc:sldChg chg="del">
        <pc:chgData name="Tali Rouash" userId="21ae74ec1aaa5ff5" providerId="LiveId" clId="{9F50B798-E09B-458C-94D0-F08D1CD22145}" dt="2024-12-16T16:01:55.481" v="355" actId="47"/>
        <pc:sldMkLst>
          <pc:docMk/>
          <pc:sldMk cId="900689456" sldId="510"/>
        </pc:sldMkLst>
      </pc:sldChg>
      <pc:sldChg chg="del">
        <pc:chgData name="Tali Rouash" userId="21ae74ec1aaa5ff5" providerId="LiveId" clId="{9F50B798-E09B-458C-94D0-F08D1CD22145}" dt="2024-12-16T16:01:55.733" v="356" actId="47"/>
        <pc:sldMkLst>
          <pc:docMk/>
          <pc:sldMk cId="4210395068" sldId="511"/>
        </pc:sldMkLst>
      </pc:sldChg>
      <pc:sldChg chg="del">
        <pc:chgData name="Tali Rouash" userId="21ae74ec1aaa5ff5" providerId="LiveId" clId="{9F50B798-E09B-458C-94D0-F08D1CD22145}" dt="2024-12-16T16:01:56.080" v="357" actId="47"/>
        <pc:sldMkLst>
          <pc:docMk/>
          <pc:sldMk cId="1757764559" sldId="512"/>
        </pc:sldMkLst>
      </pc:sldChg>
      <pc:sldChg chg="del">
        <pc:chgData name="Tali Rouash" userId="21ae74ec1aaa5ff5" providerId="LiveId" clId="{9F50B798-E09B-458C-94D0-F08D1CD22145}" dt="2024-12-16T16:01:56.206" v="358" actId="47"/>
        <pc:sldMkLst>
          <pc:docMk/>
          <pc:sldMk cId="3437842232" sldId="513"/>
        </pc:sldMkLst>
      </pc:sldChg>
      <pc:sldChg chg="del">
        <pc:chgData name="Tali Rouash" userId="21ae74ec1aaa5ff5" providerId="LiveId" clId="{9F50B798-E09B-458C-94D0-F08D1CD22145}" dt="2024-12-16T16:01:56.571" v="359" actId="47"/>
        <pc:sldMkLst>
          <pc:docMk/>
          <pc:sldMk cId="1533454810" sldId="514"/>
        </pc:sldMkLst>
      </pc:sldChg>
      <pc:sldChg chg="del">
        <pc:chgData name="Tali Rouash" userId="21ae74ec1aaa5ff5" providerId="LiveId" clId="{9F50B798-E09B-458C-94D0-F08D1CD22145}" dt="2024-12-16T16:01:56.841" v="360" actId="47"/>
        <pc:sldMkLst>
          <pc:docMk/>
          <pc:sldMk cId="2499297258" sldId="515"/>
        </pc:sldMkLst>
      </pc:sldChg>
      <pc:sldChg chg="del">
        <pc:chgData name="Tali Rouash" userId="21ae74ec1aaa5ff5" providerId="LiveId" clId="{9F50B798-E09B-458C-94D0-F08D1CD22145}" dt="2024-12-16T16:01:57.079" v="361" actId="47"/>
        <pc:sldMkLst>
          <pc:docMk/>
          <pc:sldMk cId="2036304804" sldId="516"/>
        </pc:sldMkLst>
      </pc:sldChg>
      <pc:sldChg chg="del">
        <pc:chgData name="Tali Rouash" userId="21ae74ec1aaa5ff5" providerId="LiveId" clId="{9F50B798-E09B-458C-94D0-F08D1CD22145}" dt="2024-12-16T16:01:57.298" v="362" actId="47"/>
        <pc:sldMkLst>
          <pc:docMk/>
          <pc:sldMk cId="1065625507" sldId="517"/>
        </pc:sldMkLst>
      </pc:sldChg>
      <pc:sldChg chg="del">
        <pc:chgData name="Tali Rouash" userId="21ae74ec1aaa5ff5" providerId="LiveId" clId="{9F50B798-E09B-458C-94D0-F08D1CD22145}" dt="2024-12-16T16:01:57.535" v="363" actId="47"/>
        <pc:sldMkLst>
          <pc:docMk/>
          <pc:sldMk cId="659724629" sldId="518"/>
        </pc:sldMkLst>
      </pc:sldChg>
      <pc:sldChg chg="del">
        <pc:chgData name="Tali Rouash" userId="21ae74ec1aaa5ff5" providerId="LiveId" clId="{9F50B798-E09B-458C-94D0-F08D1CD22145}" dt="2024-12-16T16:01:57.818" v="364" actId="47"/>
        <pc:sldMkLst>
          <pc:docMk/>
          <pc:sldMk cId="437961439" sldId="519"/>
        </pc:sldMkLst>
      </pc:sldChg>
      <pc:sldChg chg="del">
        <pc:chgData name="Tali Rouash" userId="21ae74ec1aaa5ff5" providerId="LiveId" clId="{9F50B798-E09B-458C-94D0-F08D1CD22145}" dt="2024-12-16T16:01:58.055" v="365" actId="47"/>
        <pc:sldMkLst>
          <pc:docMk/>
          <pc:sldMk cId="1235889971" sldId="520"/>
        </pc:sldMkLst>
      </pc:sldChg>
      <pc:sldChg chg="add del">
        <pc:chgData name="Tali Rouash" userId="21ae74ec1aaa5ff5" providerId="LiveId" clId="{9F50B798-E09B-458C-94D0-F08D1CD22145}" dt="2024-12-16T16:02:09.539" v="374" actId="47"/>
        <pc:sldMkLst>
          <pc:docMk/>
          <pc:sldMk cId="667387671" sldId="521"/>
        </pc:sldMkLst>
      </pc:sldChg>
      <pc:sldChg chg="add del">
        <pc:chgData name="Tali Rouash" userId="21ae74ec1aaa5ff5" providerId="LiveId" clId="{9F50B798-E09B-458C-94D0-F08D1CD22145}" dt="2024-12-16T16:02:13.526" v="375" actId="47"/>
        <pc:sldMkLst>
          <pc:docMk/>
          <pc:sldMk cId="2665072178" sldId="522"/>
        </pc:sldMkLst>
      </pc:sldChg>
      <pc:sldChg chg="add">
        <pc:chgData name="Tali Rouash" userId="21ae74ec1aaa5ff5" providerId="LiveId" clId="{9F50B798-E09B-458C-94D0-F08D1CD22145}" dt="2024-12-16T15:36:09.639" v="30"/>
        <pc:sldMkLst>
          <pc:docMk/>
          <pc:sldMk cId="2783932885" sldId="523"/>
        </pc:sldMkLst>
      </pc:sldChg>
      <pc:sldChg chg="addSp delSp modSp add mod modAnim">
        <pc:chgData name="Tali Rouash" userId="21ae74ec1aaa5ff5" providerId="LiveId" clId="{9F50B798-E09B-458C-94D0-F08D1CD22145}" dt="2024-12-16T15:39:50.205" v="87"/>
        <pc:sldMkLst>
          <pc:docMk/>
          <pc:sldMk cId="3010775250" sldId="524"/>
        </pc:sldMkLst>
        <pc:picChg chg="del">
          <ac:chgData name="Tali Rouash" userId="21ae74ec1aaa5ff5" providerId="LiveId" clId="{9F50B798-E09B-458C-94D0-F08D1CD22145}" dt="2024-12-16T15:37:35.686" v="60" actId="478"/>
          <ac:picMkLst>
            <pc:docMk/>
            <pc:sldMk cId="3010775250" sldId="524"/>
            <ac:picMk id="4" creationId="{3040ABA7-0C55-DE92-901E-1AF562C242EF}"/>
          </ac:picMkLst>
        </pc:picChg>
        <pc:picChg chg="del">
          <ac:chgData name="Tali Rouash" userId="21ae74ec1aaa5ff5" providerId="LiveId" clId="{9F50B798-E09B-458C-94D0-F08D1CD22145}" dt="2024-12-16T15:37:36.236" v="61" actId="478"/>
          <ac:picMkLst>
            <pc:docMk/>
            <pc:sldMk cId="3010775250" sldId="524"/>
            <ac:picMk id="5" creationId="{2FCB17E7-9715-23CA-6DAE-2FD82169B5BB}"/>
          </ac:picMkLst>
        </pc:picChg>
        <pc:picChg chg="add mod modCrop">
          <ac:chgData name="Tali Rouash" userId="21ae74ec1aaa5ff5" providerId="LiveId" clId="{9F50B798-E09B-458C-94D0-F08D1CD22145}" dt="2024-12-16T15:38:49.395" v="79" actId="1440"/>
          <ac:picMkLst>
            <pc:docMk/>
            <pc:sldMk cId="3010775250" sldId="524"/>
            <ac:picMk id="6" creationId="{627B1238-230E-958A-9A8A-92A75F066B7C}"/>
          </ac:picMkLst>
        </pc:picChg>
        <pc:picChg chg="add mod modCrop">
          <ac:chgData name="Tali Rouash" userId="21ae74ec1aaa5ff5" providerId="LiveId" clId="{9F50B798-E09B-458C-94D0-F08D1CD22145}" dt="2024-12-16T15:39:42.780" v="86" actId="1076"/>
          <ac:picMkLst>
            <pc:docMk/>
            <pc:sldMk cId="3010775250" sldId="524"/>
            <ac:picMk id="7" creationId="{C8B1C28D-E105-D485-ACD9-7EA9854DCFC4}"/>
          </ac:picMkLst>
        </pc:picChg>
        <pc:picChg chg="add mod">
          <ac:chgData name="Tali Rouash" userId="21ae74ec1aaa5ff5" providerId="LiveId" clId="{9F50B798-E09B-458C-94D0-F08D1CD22145}" dt="2024-12-16T15:39:38.193" v="85" actId="14100"/>
          <ac:picMkLst>
            <pc:docMk/>
            <pc:sldMk cId="3010775250" sldId="524"/>
            <ac:picMk id="8" creationId="{21FA7C41-82B3-189F-0303-F4452F9D950A}"/>
          </ac:picMkLst>
        </pc:picChg>
        <pc:picChg chg="mod ord">
          <ac:chgData name="Tali Rouash" userId="21ae74ec1aaa5ff5" providerId="LiveId" clId="{9F50B798-E09B-458C-94D0-F08D1CD22145}" dt="2024-12-16T15:38:52.709" v="80" actId="14100"/>
          <ac:picMkLst>
            <pc:docMk/>
            <pc:sldMk cId="3010775250" sldId="524"/>
            <ac:picMk id="15" creationId="{548C9084-4D45-80C1-1BE1-101C3BC0C4C6}"/>
          </ac:picMkLst>
        </pc:picChg>
      </pc:sldChg>
      <pc:sldChg chg="addSp delSp modSp add mod delAnim">
        <pc:chgData name="Tali Rouash" userId="21ae74ec1aaa5ff5" providerId="LiveId" clId="{9F50B798-E09B-458C-94D0-F08D1CD22145}" dt="2024-12-16T15:40:17.916" v="93"/>
        <pc:sldMkLst>
          <pc:docMk/>
          <pc:sldMk cId="4051829618" sldId="525"/>
        </pc:sldMkLst>
        <pc:picChg chg="add mod">
          <ac:chgData name="Tali Rouash" userId="21ae74ec1aaa5ff5" providerId="LiveId" clId="{9F50B798-E09B-458C-94D0-F08D1CD22145}" dt="2024-12-16T15:40:17.916" v="93"/>
          <ac:picMkLst>
            <pc:docMk/>
            <pc:sldMk cId="4051829618" sldId="525"/>
            <ac:picMk id="4" creationId="{3C90EC08-0F51-1874-A346-C8AFA9896C8E}"/>
          </ac:picMkLst>
        </pc:picChg>
        <pc:picChg chg="del">
          <ac:chgData name="Tali Rouash" userId="21ae74ec1aaa5ff5" providerId="LiveId" clId="{9F50B798-E09B-458C-94D0-F08D1CD22145}" dt="2024-12-16T15:40:03.716" v="89" actId="478"/>
          <ac:picMkLst>
            <pc:docMk/>
            <pc:sldMk cId="4051829618" sldId="525"/>
            <ac:picMk id="6" creationId="{8DAE8B45-E0A2-3234-2E16-9A8AF16ACD76}"/>
          </ac:picMkLst>
        </pc:picChg>
        <pc:picChg chg="del">
          <ac:chgData name="Tali Rouash" userId="21ae74ec1aaa5ff5" providerId="LiveId" clId="{9F50B798-E09B-458C-94D0-F08D1CD22145}" dt="2024-12-16T15:40:04.328" v="90" actId="478"/>
          <ac:picMkLst>
            <pc:docMk/>
            <pc:sldMk cId="4051829618" sldId="525"/>
            <ac:picMk id="7" creationId="{0392A0AA-E3D6-AB58-C43D-1E2FBACEB73F}"/>
          </ac:picMkLst>
        </pc:picChg>
        <pc:picChg chg="del">
          <ac:chgData name="Tali Rouash" userId="21ae74ec1aaa5ff5" providerId="LiveId" clId="{9F50B798-E09B-458C-94D0-F08D1CD22145}" dt="2024-12-16T15:40:03.716" v="89" actId="478"/>
          <ac:picMkLst>
            <pc:docMk/>
            <pc:sldMk cId="4051829618" sldId="525"/>
            <ac:picMk id="8" creationId="{5F123599-9610-31F9-0B70-20AE8C21057F}"/>
          </ac:picMkLst>
        </pc:picChg>
        <pc:picChg chg="del">
          <ac:chgData name="Tali Rouash" userId="21ae74ec1aaa5ff5" providerId="LiveId" clId="{9F50B798-E09B-458C-94D0-F08D1CD22145}" dt="2024-12-16T15:40:03.716" v="89" actId="478"/>
          <ac:picMkLst>
            <pc:docMk/>
            <pc:sldMk cId="4051829618" sldId="525"/>
            <ac:picMk id="11" creationId="{8E1CC68F-9CF1-97B4-9F31-C41CC8265E37}"/>
          </ac:picMkLst>
        </pc:picChg>
        <pc:picChg chg="del">
          <ac:chgData name="Tali Rouash" userId="21ae74ec1aaa5ff5" providerId="LiveId" clId="{9F50B798-E09B-458C-94D0-F08D1CD22145}" dt="2024-12-16T15:40:03.716" v="89" actId="478"/>
          <ac:picMkLst>
            <pc:docMk/>
            <pc:sldMk cId="4051829618" sldId="525"/>
            <ac:picMk id="12" creationId="{62B97F7C-5411-A1B0-4739-4D571BA826EB}"/>
          </ac:picMkLst>
        </pc:picChg>
        <pc:picChg chg="del">
          <ac:chgData name="Tali Rouash" userId="21ae74ec1aaa5ff5" providerId="LiveId" clId="{9F50B798-E09B-458C-94D0-F08D1CD22145}" dt="2024-12-16T15:40:03.716" v="89" actId="478"/>
          <ac:picMkLst>
            <pc:docMk/>
            <pc:sldMk cId="4051829618" sldId="525"/>
            <ac:picMk id="15" creationId="{69D27B21-59F9-9F06-C56C-7F67053E3409}"/>
          </ac:picMkLst>
        </pc:picChg>
      </pc:sldChg>
      <pc:sldChg chg="addSp modSp add mod ord">
        <pc:chgData name="Tali Rouash" userId="21ae74ec1aaa5ff5" providerId="LiveId" clId="{9F50B798-E09B-458C-94D0-F08D1CD22145}" dt="2024-12-16T15:41:08.862" v="120" actId="14100"/>
        <pc:sldMkLst>
          <pc:docMk/>
          <pc:sldMk cId="3115580903" sldId="526"/>
        </pc:sldMkLst>
        <pc:spChg chg="add mod">
          <ac:chgData name="Tali Rouash" userId="21ae74ec1aaa5ff5" providerId="LiveId" clId="{9F50B798-E09B-458C-94D0-F08D1CD22145}" dt="2024-12-16T15:41:08.862" v="120" actId="14100"/>
          <ac:spMkLst>
            <pc:docMk/>
            <pc:sldMk cId="3115580903" sldId="526"/>
            <ac:spMk id="2" creationId="{8963C5F9-49C7-8721-C2BD-94611BC03FB6}"/>
          </ac:spMkLst>
        </pc:spChg>
        <pc:spChg chg="mod">
          <ac:chgData name="Tali Rouash" userId="21ae74ec1aaa5ff5" providerId="LiveId" clId="{9F50B798-E09B-458C-94D0-F08D1CD22145}" dt="2024-12-16T15:40:51.784" v="109" actId="20577"/>
          <ac:spMkLst>
            <pc:docMk/>
            <pc:sldMk cId="3115580903" sldId="526"/>
            <ac:spMk id="6" creationId="{35AD9DE9-913C-4467-CA31-6CA75532C141}"/>
          </ac:spMkLst>
        </pc:spChg>
      </pc:sldChg>
      <pc:sldChg chg="modSp add mod ord replId">
        <pc:chgData name="Tali Rouash" userId="21ae74ec1aaa5ff5" providerId="LiveId" clId="{9F50B798-E09B-458C-94D0-F08D1CD22145}" dt="2024-12-16T15:41:19.469" v="122" actId="20577"/>
        <pc:sldMkLst>
          <pc:docMk/>
          <pc:sldMk cId="1349900297" sldId="527"/>
        </pc:sldMkLst>
        <pc:spChg chg="mod">
          <ac:chgData name="Tali Rouash" userId="21ae74ec1aaa5ff5" providerId="LiveId" clId="{9F50B798-E09B-458C-94D0-F08D1CD22145}" dt="2024-12-16T15:41:19.469" v="122" actId="20577"/>
          <ac:spMkLst>
            <pc:docMk/>
            <pc:sldMk cId="1349900297" sldId="527"/>
            <ac:spMk id="3" creationId="{BBB2C749-159A-A355-1B55-94AE40BFEB2F}"/>
          </ac:spMkLst>
        </pc:spChg>
      </pc:sldChg>
      <pc:sldChg chg="addSp delSp modSp add mod modAnim">
        <pc:chgData name="Tali Rouash" userId="21ae74ec1aaa5ff5" providerId="LiveId" clId="{9F50B798-E09B-458C-94D0-F08D1CD22145}" dt="2024-12-16T15:51:33.491" v="236"/>
        <pc:sldMkLst>
          <pc:docMk/>
          <pc:sldMk cId="2054470786" sldId="528"/>
        </pc:sldMkLst>
        <pc:picChg chg="mod">
          <ac:chgData name="Tali Rouash" userId="21ae74ec1aaa5ff5" providerId="LiveId" clId="{9F50B798-E09B-458C-94D0-F08D1CD22145}" dt="2024-12-16T15:43:55.554" v="142" actId="1076"/>
          <ac:picMkLst>
            <pc:docMk/>
            <pc:sldMk cId="2054470786" sldId="528"/>
            <ac:picMk id="3" creationId="{28B9F4C4-077C-C16A-65C0-3920F6FA8339}"/>
          </ac:picMkLst>
        </pc:picChg>
        <pc:picChg chg="add mod">
          <ac:chgData name="Tali Rouash" userId="21ae74ec1aaa5ff5" providerId="LiveId" clId="{9F50B798-E09B-458C-94D0-F08D1CD22145}" dt="2024-12-16T15:44:43.718" v="149" actId="1076"/>
          <ac:picMkLst>
            <pc:docMk/>
            <pc:sldMk cId="2054470786" sldId="528"/>
            <ac:picMk id="4" creationId="{54363FA2-0C15-5AC1-9267-F176DD0930AC}"/>
          </ac:picMkLst>
        </pc:picChg>
        <pc:picChg chg="del">
          <ac:chgData name="Tali Rouash" userId="21ae74ec1aaa5ff5" providerId="LiveId" clId="{9F50B798-E09B-458C-94D0-F08D1CD22145}" dt="2024-12-16T15:43:47.321" v="138" actId="478"/>
          <ac:picMkLst>
            <pc:docMk/>
            <pc:sldMk cId="2054470786" sldId="528"/>
            <ac:picMk id="6" creationId="{A7D19C66-566B-86D6-A9E8-55D33EFF6476}"/>
          </ac:picMkLst>
        </pc:picChg>
        <pc:picChg chg="mod">
          <ac:chgData name="Tali Rouash" userId="21ae74ec1aaa5ff5" providerId="LiveId" clId="{9F50B798-E09B-458C-94D0-F08D1CD22145}" dt="2024-12-16T15:44:39.031" v="148" actId="1076"/>
          <ac:picMkLst>
            <pc:docMk/>
            <pc:sldMk cId="2054470786" sldId="528"/>
            <ac:picMk id="9" creationId="{24B50B02-1760-0A23-5748-D481AD126104}"/>
          </ac:picMkLst>
        </pc:picChg>
      </pc:sldChg>
      <pc:sldChg chg="addSp delSp modSp add mod delAnim modAnim">
        <pc:chgData name="Tali Rouash" userId="21ae74ec1aaa5ff5" providerId="LiveId" clId="{9F50B798-E09B-458C-94D0-F08D1CD22145}" dt="2024-12-16T15:47:42.717" v="186"/>
        <pc:sldMkLst>
          <pc:docMk/>
          <pc:sldMk cId="249387561" sldId="529"/>
        </pc:sldMkLst>
        <pc:picChg chg="add mod">
          <ac:chgData name="Tali Rouash" userId="21ae74ec1aaa5ff5" providerId="LiveId" clId="{9F50B798-E09B-458C-94D0-F08D1CD22145}" dt="2024-12-16T15:46:17.700" v="170" actId="14100"/>
          <ac:picMkLst>
            <pc:docMk/>
            <pc:sldMk cId="249387561" sldId="529"/>
            <ac:picMk id="2" creationId="{C0B8EEF5-54D8-C82B-9260-2A58AEF4E493}"/>
          </ac:picMkLst>
        </pc:picChg>
        <pc:picChg chg="del">
          <ac:chgData name="Tali Rouash" userId="21ae74ec1aaa5ff5" providerId="LiveId" clId="{9F50B798-E09B-458C-94D0-F08D1CD22145}" dt="2024-12-16T15:46:19.976" v="171" actId="478"/>
          <ac:picMkLst>
            <pc:docMk/>
            <pc:sldMk cId="249387561" sldId="529"/>
            <ac:picMk id="5" creationId="{46BCF99A-3F31-E229-EFB0-7A298CD5AE81}"/>
          </ac:picMkLst>
        </pc:picChg>
        <pc:picChg chg="mod">
          <ac:chgData name="Tali Rouash" userId="21ae74ec1aaa5ff5" providerId="LiveId" clId="{9F50B798-E09B-458C-94D0-F08D1CD22145}" dt="2024-12-16T15:46:11.880" v="168" actId="14100"/>
          <ac:picMkLst>
            <pc:docMk/>
            <pc:sldMk cId="249387561" sldId="529"/>
            <ac:picMk id="7" creationId="{2961A460-7CE3-BA23-AE66-00686D3D2309}"/>
          </ac:picMkLst>
        </pc:picChg>
        <pc:picChg chg="add mod">
          <ac:chgData name="Tali Rouash" userId="21ae74ec1aaa5ff5" providerId="LiveId" clId="{9F50B798-E09B-458C-94D0-F08D1CD22145}" dt="2024-12-16T15:47:28.809" v="184"/>
          <ac:picMkLst>
            <pc:docMk/>
            <pc:sldMk cId="249387561" sldId="529"/>
            <ac:picMk id="8" creationId="{49AA326D-5885-42A9-6731-2ADD3DBE53F7}"/>
          </ac:picMkLst>
        </pc:picChg>
      </pc:sldChg>
      <pc:sldChg chg="addSp delSp modSp add mod delAnim">
        <pc:chgData name="Tali Rouash" userId="21ae74ec1aaa5ff5" providerId="LiveId" clId="{9F50B798-E09B-458C-94D0-F08D1CD22145}" dt="2024-12-16T15:52:23.818" v="247"/>
        <pc:sldMkLst>
          <pc:docMk/>
          <pc:sldMk cId="4138681214" sldId="530"/>
        </pc:sldMkLst>
        <pc:picChg chg="del mod">
          <ac:chgData name="Tali Rouash" userId="21ae74ec1aaa5ff5" providerId="LiveId" clId="{9F50B798-E09B-458C-94D0-F08D1CD22145}" dt="2024-12-16T15:52:10.054" v="244" actId="478"/>
          <ac:picMkLst>
            <pc:docMk/>
            <pc:sldMk cId="4138681214" sldId="530"/>
            <ac:picMk id="2" creationId="{93EB09EE-F052-8F5E-C89C-0209E448946A}"/>
          </ac:picMkLst>
        </pc:picChg>
        <pc:picChg chg="del">
          <ac:chgData name="Tali Rouash" userId="21ae74ec1aaa5ff5" providerId="LiveId" clId="{9F50B798-E09B-458C-94D0-F08D1CD22145}" dt="2024-12-16T15:52:09.551" v="243" actId="478"/>
          <ac:picMkLst>
            <pc:docMk/>
            <pc:sldMk cId="4138681214" sldId="530"/>
            <ac:picMk id="4" creationId="{A224C8BA-DCC9-E762-4891-9CA6107D77B0}"/>
          </ac:picMkLst>
        </pc:picChg>
        <pc:picChg chg="add mod">
          <ac:chgData name="Tali Rouash" userId="21ae74ec1aaa5ff5" providerId="LiveId" clId="{9F50B798-E09B-458C-94D0-F08D1CD22145}" dt="2024-12-16T15:52:23.818" v="247"/>
          <ac:picMkLst>
            <pc:docMk/>
            <pc:sldMk cId="4138681214" sldId="530"/>
            <ac:picMk id="6" creationId="{C97FC9E9-6897-8D59-98C1-93EB6B6C36AC}"/>
          </ac:picMkLst>
        </pc:picChg>
        <pc:picChg chg="add del mod">
          <ac:chgData name="Tali Rouash" userId="21ae74ec1aaa5ff5" providerId="LiveId" clId="{9F50B798-E09B-458C-94D0-F08D1CD22145}" dt="2024-12-16T15:47:08.886" v="181" actId="478"/>
          <ac:picMkLst>
            <pc:docMk/>
            <pc:sldMk cId="4138681214" sldId="530"/>
            <ac:picMk id="7" creationId="{6F672A8C-1A92-8A73-7F20-73A435AB32DA}"/>
          </ac:picMkLst>
        </pc:picChg>
        <pc:picChg chg="del">
          <ac:chgData name="Tali Rouash" userId="21ae74ec1aaa5ff5" providerId="LiveId" clId="{9F50B798-E09B-458C-94D0-F08D1CD22145}" dt="2024-12-16T15:47:00.664" v="178" actId="478"/>
          <ac:picMkLst>
            <pc:docMk/>
            <pc:sldMk cId="4138681214" sldId="530"/>
            <ac:picMk id="8" creationId="{252154DC-8FD1-FD17-BD17-3715A69716A4}"/>
          </ac:picMkLst>
        </pc:picChg>
      </pc:sldChg>
      <pc:sldChg chg="addSp delSp modSp add mod delAnim modAnim">
        <pc:chgData name="Tali Rouash" userId="21ae74ec1aaa5ff5" providerId="LiveId" clId="{9F50B798-E09B-458C-94D0-F08D1CD22145}" dt="2024-12-16T15:51:57.971" v="242"/>
        <pc:sldMkLst>
          <pc:docMk/>
          <pc:sldMk cId="2602261803" sldId="531"/>
        </pc:sldMkLst>
        <pc:picChg chg="mod">
          <ac:chgData name="Tali Rouash" userId="21ae74ec1aaa5ff5" providerId="LiveId" clId="{9F50B798-E09B-458C-94D0-F08D1CD22145}" dt="2024-12-16T15:48:01.774" v="189" actId="14100"/>
          <ac:picMkLst>
            <pc:docMk/>
            <pc:sldMk cId="2602261803" sldId="531"/>
            <ac:picMk id="2" creationId="{93386B8C-F176-A90E-4693-B31061280C78}"/>
          </ac:picMkLst>
        </pc:picChg>
        <pc:picChg chg="add mod modCrop">
          <ac:chgData name="Tali Rouash" userId="21ae74ec1aaa5ff5" providerId="LiveId" clId="{9F50B798-E09B-458C-94D0-F08D1CD22145}" dt="2024-12-16T15:48:39.554" v="196" actId="732"/>
          <ac:picMkLst>
            <pc:docMk/>
            <pc:sldMk cId="2602261803" sldId="531"/>
            <ac:picMk id="6" creationId="{2440AE25-B260-0DE3-A48D-8890EFEF00C0}"/>
          </ac:picMkLst>
        </pc:picChg>
        <pc:picChg chg="mod">
          <ac:chgData name="Tali Rouash" userId="21ae74ec1aaa5ff5" providerId="LiveId" clId="{9F50B798-E09B-458C-94D0-F08D1CD22145}" dt="2024-12-16T15:47:58.508" v="188" actId="14100"/>
          <ac:picMkLst>
            <pc:docMk/>
            <pc:sldMk cId="2602261803" sldId="531"/>
            <ac:picMk id="7" creationId="{1082CD86-DAF6-DD27-780D-B97A187B655A}"/>
          </ac:picMkLst>
        </pc:picChg>
        <pc:picChg chg="del">
          <ac:chgData name="Tali Rouash" userId="21ae74ec1aaa5ff5" providerId="LiveId" clId="{9F50B798-E09B-458C-94D0-F08D1CD22145}" dt="2024-12-16T15:48:08.036" v="190" actId="478"/>
          <ac:picMkLst>
            <pc:docMk/>
            <pc:sldMk cId="2602261803" sldId="531"/>
            <ac:picMk id="8" creationId="{5C2C9500-20F2-CABB-D6E6-BF8AD13826AD}"/>
          </ac:picMkLst>
        </pc:picChg>
        <pc:picChg chg="add mod modCrop">
          <ac:chgData name="Tali Rouash" userId="21ae74ec1aaa5ff5" providerId="LiveId" clId="{9F50B798-E09B-458C-94D0-F08D1CD22145}" dt="2024-12-16T15:51:14.863" v="235" actId="1076"/>
          <ac:picMkLst>
            <pc:docMk/>
            <pc:sldMk cId="2602261803" sldId="531"/>
            <ac:picMk id="9" creationId="{61BFF419-ECB0-098C-DF35-6B80B48CCED4}"/>
          </ac:picMkLst>
        </pc:picChg>
        <pc:picChg chg="add mod modCrop">
          <ac:chgData name="Tali Rouash" userId="21ae74ec1aaa5ff5" providerId="LiveId" clId="{9F50B798-E09B-458C-94D0-F08D1CD22145}" dt="2024-12-16T15:51:13.983" v="234" actId="1076"/>
          <ac:picMkLst>
            <pc:docMk/>
            <pc:sldMk cId="2602261803" sldId="531"/>
            <ac:picMk id="10" creationId="{58E39D40-D444-388C-28B9-22D51E3F9387}"/>
          </ac:picMkLst>
        </pc:picChg>
        <pc:picChg chg="add mod modCrop">
          <ac:chgData name="Tali Rouash" userId="21ae74ec1aaa5ff5" providerId="LiveId" clId="{9F50B798-E09B-458C-94D0-F08D1CD22145}" dt="2024-12-16T15:49:43.647" v="210" actId="1076"/>
          <ac:picMkLst>
            <pc:docMk/>
            <pc:sldMk cId="2602261803" sldId="531"/>
            <ac:picMk id="11" creationId="{3B988366-2180-1DA1-9D11-0C502A9C134D}"/>
          </ac:picMkLst>
        </pc:picChg>
        <pc:picChg chg="add mod modCrop">
          <ac:chgData name="Tali Rouash" userId="21ae74ec1aaa5ff5" providerId="LiveId" clId="{9F50B798-E09B-458C-94D0-F08D1CD22145}" dt="2024-12-16T15:50:03.455" v="215" actId="1076"/>
          <ac:picMkLst>
            <pc:docMk/>
            <pc:sldMk cId="2602261803" sldId="531"/>
            <ac:picMk id="12" creationId="{C1AE2D0C-63DA-B557-61E3-0FB2D058DAD5}"/>
          </ac:picMkLst>
        </pc:picChg>
        <pc:picChg chg="add mod modCrop">
          <ac:chgData name="Tali Rouash" userId="21ae74ec1aaa5ff5" providerId="LiveId" clId="{9F50B798-E09B-458C-94D0-F08D1CD22145}" dt="2024-12-16T15:50:32.247" v="221" actId="1076"/>
          <ac:picMkLst>
            <pc:docMk/>
            <pc:sldMk cId="2602261803" sldId="531"/>
            <ac:picMk id="13" creationId="{EA87AB21-1CF4-7183-DB29-25548F66DCAC}"/>
          </ac:picMkLst>
        </pc:picChg>
      </pc:sldChg>
      <pc:sldChg chg="add del">
        <pc:chgData name="Tali Rouash" userId="21ae74ec1aaa5ff5" providerId="LiveId" clId="{9F50B798-E09B-458C-94D0-F08D1CD22145}" dt="2024-12-16T15:55:46.043" v="284" actId="47"/>
        <pc:sldMkLst>
          <pc:docMk/>
          <pc:sldMk cId="2584319909" sldId="532"/>
        </pc:sldMkLst>
      </pc:sldChg>
      <pc:sldChg chg="addSp delSp modSp add del mod delAnim modAnim">
        <pc:chgData name="Tali Rouash" userId="21ae74ec1aaa5ff5" providerId="LiveId" clId="{9F50B798-E09B-458C-94D0-F08D1CD22145}" dt="2024-12-16T16:02:01.890" v="370" actId="47"/>
        <pc:sldMkLst>
          <pc:docMk/>
          <pc:sldMk cId="199090056" sldId="533"/>
        </pc:sldMkLst>
        <pc:spChg chg="add mod">
          <ac:chgData name="Tali Rouash" userId="21ae74ec1aaa5ff5" providerId="LiveId" clId="{9F50B798-E09B-458C-94D0-F08D1CD22145}" dt="2024-12-16T15:58:10.814" v="314" actId="14100"/>
          <ac:spMkLst>
            <pc:docMk/>
            <pc:sldMk cId="199090056" sldId="533"/>
            <ac:spMk id="2" creationId="{E8537F90-9E90-8DED-8491-6E8515668CBC}"/>
          </ac:spMkLst>
        </pc:spChg>
        <pc:spChg chg="mod">
          <ac:chgData name="Tali Rouash" userId="21ae74ec1aaa5ff5" providerId="LiveId" clId="{9F50B798-E09B-458C-94D0-F08D1CD22145}" dt="2024-12-16T15:56:32.954" v="295" actId="14100"/>
          <ac:spMkLst>
            <pc:docMk/>
            <pc:sldMk cId="199090056" sldId="533"/>
            <ac:spMk id="5" creationId="{CD492797-B1EA-168B-FF21-0063BB3C753A}"/>
          </ac:spMkLst>
        </pc:spChg>
        <pc:picChg chg="mod modCrop">
          <ac:chgData name="Tali Rouash" userId="21ae74ec1aaa5ff5" providerId="LiveId" clId="{9F50B798-E09B-458C-94D0-F08D1CD22145}" dt="2024-12-16T15:58:07.032" v="313" actId="732"/>
          <ac:picMkLst>
            <pc:docMk/>
            <pc:sldMk cId="199090056" sldId="533"/>
            <ac:picMk id="4" creationId="{309DCA5C-E73C-C150-1910-6F5D5F081880}"/>
          </ac:picMkLst>
        </pc:picChg>
        <pc:picChg chg="add mod modCrop">
          <ac:chgData name="Tali Rouash" userId="21ae74ec1aaa5ff5" providerId="LiveId" clId="{9F50B798-E09B-458C-94D0-F08D1CD22145}" dt="2024-12-16T15:58:14.128" v="315" actId="1076"/>
          <ac:picMkLst>
            <pc:docMk/>
            <pc:sldMk cId="199090056" sldId="533"/>
            <ac:picMk id="7" creationId="{80B88D98-BF94-9DAD-3167-A4996DDDEE64}"/>
          </ac:picMkLst>
        </pc:picChg>
        <pc:picChg chg="del">
          <ac:chgData name="Tali Rouash" userId="21ae74ec1aaa5ff5" providerId="LiveId" clId="{9F50B798-E09B-458C-94D0-F08D1CD22145}" dt="2024-12-16T15:56:35.551" v="296" actId="478"/>
          <ac:picMkLst>
            <pc:docMk/>
            <pc:sldMk cId="199090056" sldId="533"/>
            <ac:picMk id="8" creationId="{E5C255F9-107B-ECBA-C1BD-44CFD817B012}"/>
          </ac:picMkLst>
        </pc:picChg>
        <pc:picChg chg="del">
          <ac:chgData name="Tali Rouash" userId="21ae74ec1aaa5ff5" providerId="LiveId" clId="{9F50B798-E09B-458C-94D0-F08D1CD22145}" dt="2024-12-16T15:56:36.607" v="297" actId="478"/>
          <ac:picMkLst>
            <pc:docMk/>
            <pc:sldMk cId="199090056" sldId="533"/>
            <ac:picMk id="9" creationId="{D3824B88-66C4-A7D8-1BAF-4DEAD431C805}"/>
          </ac:picMkLst>
        </pc:picChg>
        <pc:picChg chg="del">
          <ac:chgData name="Tali Rouash" userId="21ae74ec1aaa5ff5" providerId="LiveId" clId="{9F50B798-E09B-458C-94D0-F08D1CD22145}" dt="2024-12-16T15:56:37.099" v="298" actId="478"/>
          <ac:picMkLst>
            <pc:docMk/>
            <pc:sldMk cId="199090056" sldId="533"/>
            <ac:picMk id="10" creationId="{21D5BB0B-12C6-6F25-B9B1-4426D6D9983C}"/>
          </ac:picMkLst>
        </pc:picChg>
        <pc:picChg chg="add del mod modCrop">
          <ac:chgData name="Tali Rouash" userId="21ae74ec1aaa5ff5" providerId="LiveId" clId="{9F50B798-E09B-458C-94D0-F08D1CD22145}" dt="2024-12-16T15:58:42.397" v="320" actId="478"/>
          <ac:picMkLst>
            <pc:docMk/>
            <pc:sldMk cId="199090056" sldId="533"/>
            <ac:picMk id="11" creationId="{6157585E-0817-11B4-F88A-53A856E8E543}"/>
          </ac:picMkLst>
        </pc:picChg>
        <pc:picChg chg="add del mod modCrop">
          <ac:chgData name="Tali Rouash" userId="21ae74ec1aaa5ff5" providerId="LiveId" clId="{9F50B798-E09B-458C-94D0-F08D1CD22145}" dt="2024-12-16T15:58:41.400" v="319" actId="478"/>
          <ac:picMkLst>
            <pc:docMk/>
            <pc:sldMk cId="199090056" sldId="533"/>
            <ac:picMk id="12" creationId="{5DE821CC-EAC1-BCCE-65E5-AC3A4EE21EC2}"/>
          </ac:picMkLst>
        </pc:picChg>
        <pc:picChg chg="del">
          <ac:chgData name="Tali Rouash" userId="21ae74ec1aaa5ff5" providerId="LiveId" clId="{9F50B798-E09B-458C-94D0-F08D1CD22145}" dt="2024-12-16T15:57:40.641" v="310" actId="478"/>
          <ac:picMkLst>
            <pc:docMk/>
            <pc:sldMk cId="199090056" sldId="533"/>
            <ac:picMk id="15" creationId="{19218A46-4B0F-AB33-041B-A8411662B782}"/>
          </ac:picMkLst>
        </pc:picChg>
      </pc:sldChg>
      <pc:sldChg chg="delSp modSp add del mod modAnim">
        <pc:chgData name="Tali Rouash" userId="21ae74ec1aaa5ff5" providerId="LiveId" clId="{9F50B798-E09B-458C-94D0-F08D1CD22145}" dt="2024-12-16T16:02:02.393" v="371" actId="47"/>
        <pc:sldMkLst>
          <pc:docMk/>
          <pc:sldMk cId="3680903208" sldId="534"/>
        </pc:sldMkLst>
        <pc:spChg chg="del">
          <ac:chgData name="Tali Rouash" userId="21ae74ec1aaa5ff5" providerId="LiveId" clId="{9F50B798-E09B-458C-94D0-F08D1CD22145}" dt="2024-12-16T15:58:47.264" v="322" actId="478"/>
          <ac:spMkLst>
            <pc:docMk/>
            <pc:sldMk cId="3680903208" sldId="534"/>
            <ac:spMk id="2" creationId="{483B2D2B-1B80-C2E5-4542-A82ADEFBEC0E}"/>
          </ac:spMkLst>
        </pc:spChg>
        <pc:spChg chg="mod">
          <ac:chgData name="Tali Rouash" userId="21ae74ec1aaa5ff5" providerId="LiveId" clId="{9F50B798-E09B-458C-94D0-F08D1CD22145}" dt="2024-12-16T15:58:51.655" v="323" actId="14100"/>
          <ac:spMkLst>
            <pc:docMk/>
            <pc:sldMk cId="3680903208" sldId="534"/>
            <ac:spMk id="5" creationId="{AFAF5848-F59A-22A5-97E6-78777670423C}"/>
          </ac:spMkLst>
        </pc:spChg>
        <pc:picChg chg="mod modCrop">
          <ac:chgData name="Tali Rouash" userId="21ae74ec1aaa5ff5" providerId="LiveId" clId="{9F50B798-E09B-458C-94D0-F08D1CD22145}" dt="2024-12-16T15:58:56.265" v="324" actId="732"/>
          <ac:picMkLst>
            <pc:docMk/>
            <pc:sldMk cId="3680903208" sldId="534"/>
            <ac:picMk id="4" creationId="{E01C7F3D-EFAC-CB5B-1351-1063968171E3}"/>
          </ac:picMkLst>
        </pc:picChg>
        <pc:picChg chg="del">
          <ac:chgData name="Tali Rouash" userId="21ae74ec1aaa5ff5" providerId="LiveId" clId="{9F50B798-E09B-458C-94D0-F08D1CD22145}" dt="2024-12-16T15:58:44.863" v="321" actId="478"/>
          <ac:picMkLst>
            <pc:docMk/>
            <pc:sldMk cId="3680903208" sldId="534"/>
            <ac:picMk id="7" creationId="{18A6DAF3-A2C0-0F92-C566-D0965D382670}"/>
          </ac:picMkLst>
        </pc:picChg>
        <pc:picChg chg="mod">
          <ac:chgData name="Tali Rouash" userId="21ae74ec1aaa5ff5" providerId="LiveId" clId="{9F50B798-E09B-458C-94D0-F08D1CD22145}" dt="2024-12-16T15:59:05.901" v="335" actId="1037"/>
          <ac:picMkLst>
            <pc:docMk/>
            <pc:sldMk cId="3680903208" sldId="534"/>
            <ac:picMk id="11" creationId="{1299EB13-F9BF-3394-F9D0-57EF46F28557}"/>
          </ac:picMkLst>
        </pc:picChg>
        <pc:picChg chg="del">
          <ac:chgData name="Tali Rouash" userId="21ae74ec1aaa5ff5" providerId="LiveId" clId="{9F50B798-E09B-458C-94D0-F08D1CD22145}" dt="2024-12-16T15:58:59.076" v="325" actId="478"/>
          <ac:picMkLst>
            <pc:docMk/>
            <pc:sldMk cId="3680903208" sldId="534"/>
            <ac:picMk id="12" creationId="{9D705A85-1C82-2B94-7157-318E18F4844E}"/>
          </ac:picMkLst>
        </pc:picChg>
      </pc:sldChg>
      <pc:sldChg chg="modSp add mod">
        <pc:chgData name="Tali Rouash" userId="21ae74ec1aaa5ff5" providerId="LiveId" clId="{9F50B798-E09B-458C-94D0-F08D1CD22145}" dt="2024-12-16T16:02:34.684" v="378" actId="6549"/>
        <pc:sldMkLst>
          <pc:docMk/>
          <pc:sldMk cId="822918955" sldId="535"/>
        </pc:sldMkLst>
        <pc:spChg chg="mod">
          <ac:chgData name="Tali Rouash" userId="21ae74ec1aaa5ff5" providerId="LiveId" clId="{9F50B798-E09B-458C-94D0-F08D1CD22145}" dt="2024-12-16T16:02:34.684" v="378" actId="6549"/>
          <ac:spMkLst>
            <pc:docMk/>
            <pc:sldMk cId="822918955" sldId="535"/>
            <ac:spMk id="3" creationId="{45A33814-EB2D-49A8-F9AF-31D49F7A3622}"/>
          </ac:spMkLst>
        </pc:spChg>
      </pc:sldChg>
      <pc:sldChg chg="addSp delSp modSp add mod delAnim modAnim">
        <pc:chgData name="Tali Rouash" userId="21ae74ec1aaa5ff5" providerId="LiveId" clId="{9F50B798-E09B-458C-94D0-F08D1CD22145}" dt="2024-12-16T16:04:12.861" v="398"/>
        <pc:sldMkLst>
          <pc:docMk/>
          <pc:sldMk cId="1624402807" sldId="536"/>
        </pc:sldMkLst>
        <pc:spChg chg="mod">
          <ac:chgData name="Tali Rouash" userId="21ae74ec1aaa5ff5" providerId="LiveId" clId="{9F50B798-E09B-458C-94D0-F08D1CD22145}" dt="2024-12-16T16:03:26.968" v="391" actId="14100"/>
          <ac:spMkLst>
            <pc:docMk/>
            <pc:sldMk cId="1624402807" sldId="536"/>
            <ac:spMk id="5" creationId="{F1D248ED-23D5-5862-A912-DCD7931164D6}"/>
          </ac:spMkLst>
        </pc:spChg>
        <pc:picChg chg="del">
          <ac:chgData name="Tali Rouash" userId="21ae74ec1aaa5ff5" providerId="LiveId" clId="{9F50B798-E09B-458C-94D0-F08D1CD22145}" dt="2024-12-16T16:02:50.933" v="379" actId="478"/>
          <ac:picMkLst>
            <pc:docMk/>
            <pc:sldMk cId="1624402807" sldId="536"/>
            <ac:picMk id="4" creationId="{F054AD2A-C485-87FF-8386-EBC71AAD73E1}"/>
          </ac:picMkLst>
        </pc:picChg>
        <pc:picChg chg="add mod ord">
          <ac:chgData name="Tali Rouash" userId="21ae74ec1aaa5ff5" providerId="LiveId" clId="{9F50B798-E09B-458C-94D0-F08D1CD22145}" dt="2024-12-16T16:03:35.330" v="392"/>
          <ac:picMkLst>
            <pc:docMk/>
            <pc:sldMk cId="1624402807" sldId="536"/>
            <ac:picMk id="6" creationId="{A631D916-6A34-9637-86F9-D11DF057DEB9}"/>
          </ac:picMkLst>
        </pc:picChg>
        <pc:picChg chg="del">
          <ac:chgData name="Tali Rouash" userId="21ae74ec1aaa5ff5" providerId="LiveId" clId="{9F50B798-E09B-458C-94D0-F08D1CD22145}" dt="2024-12-16T16:02:51.659" v="380" actId="478"/>
          <ac:picMkLst>
            <pc:docMk/>
            <pc:sldMk cId="1624402807" sldId="536"/>
            <ac:picMk id="8" creationId="{B5C13AEE-F0FF-A67D-6108-919B72F24B7F}"/>
          </ac:picMkLst>
        </pc:picChg>
        <pc:picChg chg="del">
          <ac:chgData name="Tali Rouash" userId="21ae74ec1aaa5ff5" providerId="LiveId" clId="{9F50B798-E09B-458C-94D0-F08D1CD22145}" dt="2024-12-16T16:02:52.608" v="381" actId="478"/>
          <ac:picMkLst>
            <pc:docMk/>
            <pc:sldMk cId="1624402807" sldId="536"/>
            <ac:picMk id="9" creationId="{7464A894-AE6C-CC5D-8F51-7355BB66A90A}"/>
          </ac:picMkLst>
        </pc:picChg>
        <pc:picChg chg="del">
          <ac:chgData name="Tali Rouash" userId="21ae74ec1aaa5ff5" providerId="LiveId" clId="{9F50B798-E09B-458C-94D0-F08D1CD22145}" dt="2024-12-16T16:02:53.168" v="382" actId="478"/>
          <ac:picMkLst>
            <pc:docMk/>
            <pc:sldMk cId="1624402807" sldId="536"/>
            <ac:picMk id="10" creationId="{F780C32B-C112-0793-4364-8D0BC9A1E8F2}"/>
          </ac:picMkLst>
        </pc:picChg>
        <pc:picChg chg="add mod modCrop">
          <ac:chgData name="Tali Rouash" userId="21ae74ec1aaa5ff5" providerId="LiveId" clId="{9F50B798-E09B-458C-94D0-F08D1CD22145}" dt="2024-12-16T16:04:08.921" v="397" actId="732"/>
          <ac:picMkLst>
            <pc:docMk/>
            <pc:sldMk cId="1624402807" sldId="536"/>
            <ac:picMk id="11" creationId="{3CDD434E-6144-AA64-2C85-6A4C142E01A0}"/>
          </ac:picMkLst>
        </pc:picChg>
      </pc:sldChg>
      <pc:sldChg chg="addSp modSp add mod modAnim">
        <pc:chgData name="Tali Rouash" userId="21ae74ec1aaa5ff5" providerId="LiveId" clId="{9F50B798-E09B-458C-94D0-F08D1CD22145}" dt="2024-12-16T16:52:57.281" v="929" actId="14100"/>
        <pc:sldMkLst>
          <pc:docMk/>
          <pc:sldMk cId="693491685" sldId="537"/>
        </pc:sldMkLst>
        <pc:spChg chg="add mod">
          <ac:chgData name="Tali Rouash" userId="21ae74ec1aaa5ff5" providerId="LiveId" clId="{9F50B798-E09B-458C-94D0-F08D1CD22145}" dt="2024-12-16T16:52:57.281" v="929" actId="14100"/>
          <ac:spMkLst>
            <pc:docMk/>
            <pc:sldMk cId="693491685" sldId="537"/>
            <ac:spMk id="2" creationId="{05C8CE19-C082-E526-4EEB-C2DC01777944}"/>
          </ac:spMkLst>
        </pc:spChg>
        <pc:spChg chg="mod">
          <ac:chgData name="Tali Rouash" userId="21ae74ec1aaa5ff5" providerId="LiveId" clId="{9F50B798-E09B-458C-94D0-F08D1CD22145}" dt="2024-12-16T16:04:20.301" v="400" actId="14100"/>
          <ac:spMkLst>
            <pc:docMk/>
            <pc:sldMk cId="693491685" sldId="537"/>
            <ac:spMk id="5" creationId="{8357C649-44EF-51C1-12D8-791019F99BA5}"/>
          </ac:spMkLst>
        </pc:spChg>
        <pc:picChg chg="mod modCrop">
          <ac:chgData name="Tali Rouash" userId="21ae74ec1aaa5ff5" providerId="LiveId" clId="{9F50B798-E09B-458C-94D0-F08D1CD22145}" dt="2024-12-16T16:04:44.532" v="405" actId="1076"/>
          <ac:picMkLst>
            <pc:docMk/>
            <pc:sldMk cId="693491685" sldId="537"/>
            <ac:picMk id="11" creationId="{8F016DB5-84E1-D13F-AD21-F90ED6DB9156}"/>
          </ac:picMkLst>
        </pc:picChg>
      </pc:sldChg>
      <pc:sldChg chg="delSp modSp add mod modAnim">
        <pc:chgData name="Tali Rouash" userId="21ae74ec1aaa5ff5" providerId="LiveId" clId="{9F50B798-E09B-458C-94D0-F08D1CD22145}" dt="2024-12-16T16:05:36.412" v="416"/>
        <pc:sldMkLst>
          <pc:docMk/>
          <pc:sldMk cId="397944179" sldId="538"/>
        </pc:sldMkLst>
        <pc:spChg chg="mod">
          <ac:chgData name="Tali Rouash" userId="21ae74ec1aaa5ff5" providerId="LiveId" clId="{9F50B798-E09B-458C-94D0-F08D1CD22145}" dt="2024-12-16T16:05:10.637" v="410" actId="14100"/>
          <ac:spMkLst>
            <pc:docMk/>
            <pc:sldMk cId="397944179" sldId="538"/>
            <ac:spMk id="2" creationId="{5064FBF3-051C-DF65-754F-1D371C457D49}"/>
          </ac:spMkLst>
        </pc:spChg>
        <pc:spChg chg="del mod">
          <ac:chgData name="Tali Rouash" userId="21ae74ec1aaa5ff5" providerId="LiveId" clId="{9F50B798-E09B-458C-94D0-F08D1CD22145}" dt="2024-12-16T16:05:07.294" v="409" actId="478"/>
          <ac:spMkLst>
            <pc:docMk/>
            <pc:sldMk cId="397944179" sldId="538"/>
            <ac:spMk id="5" creationId="{D7F1AC88-07CB-5928-75CB-7C9541D25696}"/>
          </ac:spMkLst>
        </pc:spChg>
        <pc:picChg chg="mod modCrop">
          <ac:chgData name="Tali Rouash" userId="21ae74ec1aaa5ff5" providerId="LiveId" clId="{9F50B798-E09B-458C-94D0-F08D1CD22145}" dt="2024-12-16T16:05:26.054" v="413" actId="1076"/>
          <ac:picMkLst>
            <pc:docMk/>
            <pc:sldMk cId="397944179" sldId="538"/>
            <ac:picMk id="11" creationId="{C8312ADA-D574-BB6E-711C-50485B1D143F}"/>
          </ac:picMkLst>
        </pc:picChg>
      </pc:sldChg>
      <pc:sldChg chg="addSp delSp modSp add mod delAnim modAnim">
        <pc:chgData name="Tali Rouash" userId="21ae74ec1aaa5ff5" providerId="LiveId" clId="{9F50B798-E09B-458C-94D0-F08D1CD22145}" dt="2024-12-16T16:06:40.825" v="429"/>
        <pc:sldMkLst>
          <pc:docMk/>
          <pc:sldMk cId="3204097796" sldId="539"/>
        </pc:sldMkLst>
        <pc:spChg chg="del">
          <ac:chgData name="Tali Rouash" userId="21ae74ec1aaa5ff5" providerId="LiveId" clId="{9F50B798-E09B-458C-94D0-F08D1CD22145}" dt="2024-12-16T16:05:55.259" v="419" actId="478"/>
          <ac:spMkLst>
            <pc:docMk/>
            <pc:sldMk cId="3204097796" sldId="539"/>
            <ac:spMk id="2" creationId="{66A4C2E1-E582-1740-41A1-2E06964DE3EF}"/>
          </ac:spMkLst>
        </pc:spChg>
        <pc:picChg chg="add mod">
          <ac:chgData name="Tali Rouash" userId="21ae74ec1aaa5ff5" providerId="LiveId" clId="{9F50B798-E09B-458C-94D0-F08D1CD22145}" dt="2024-12-16T16:06:26.759" v="425" actId="1076"/>
          <ac:picMkLst>
            <pc:docMk/>
            <pc:sldMk cId="3204097796" sldId="539"/>
            <ac:picMk id="5" creationId="{779F197B-5E09-C200-DCF4-BFE4D567F8EF}"/>
          </ac:picMkLst>
        </pc:picChg>
        <pc:picChg chg="del">
          <ac:chgData name="Tali Rouash" userId="21ae74ec1aaa5ff5" providerId="LiveId" clId="{9F50B798-E09B-458C-94D0-F08D1CD22145}" dt="2024-12-16T16:05:55.259" v="419" actId="478"/>
          <ac:picMkLst>
            <pc:docMk/>
            <pc:sldMk cId="3204097796" sldId="539"/>
            <ac:picMk id="6" creationId="{6FE9A601-F801-4928-29A8-AC01F0721E46}"/>
          </ac:picMkLst>
        </pc:picChg>
        <pc:picChg chg="add mod">
          <ac:chgData name="Tali Rouash" userId="21ae74ec1aaa5ff5" providerId="LiveId" clId="{9F50B798-E09B-458C-94D0-F08D1CD22145}" dt="2024-12-16T16:06:34.751" v="428"/>
          <ac:picMkLst>
            <pc:docMk/>
            <pc:sldMk cId="3204097796" sldId="539"/>
            <ac:picMk id="8" creationId="{4CF6F2BB-DB67-EEF0-634F-3202639D079B}"/>
          </ac:picMkLst>
        </pc:picChg>
        <pc:picChg chg="del">
          <ac:chgData name="Tali Rouash" userId="21ae74ec1aaa5ff5" providerId="LiveId" clId="{9F50B798-E09B-458C-94D0-F08D1CD22145}" dt="2024-12-16T16:05:55.259" v="419" actId="478"/>
          <ac:picMkLst>
            <pc:docMk/>
            <pc:sldMk cId="3204097796" sldId="539"/>
            <ac:picMk id="11" creationId="{44B9D609-E69E-BEF4-3F07-17BAE6430A42}"/>
          </ac:picMkLst>
        </pc:picChg>
        <pc:picChg chg="del">
          <ac:chgData name="Tali Rouash" userId="21ae74ec1aaa5ff5" providerId="LiveId" clId="{9F50B798-E09B-458C-94D0-F08D1CD22145}" dt="2024-12-16T16:05:55.259" v="419" actId="478"/>
          <ac:picMkLst>
            <pc:docMk/>
            <pc:sldMk cId="3204097796" sldId="539"/>
            <ac:picMk id="15" creationId="{EF3E8CB0-BFB0-7525-35B6-CACC6B20836D}"/>
          </ac:picMkLst>
        </pc:picChg>
      </pc:sldChg>
      <pc:sldChg chg="modSp add mod">
        <pc:chgData name="Tali Rouash" userId="21ae74ec1aaa5ff5" providerId="LiveId" clId="{9F50B798-E09B-458C-94D0-F08D1CD22145}" dt="2024-12-16T16:07:08.398" v="449" actId="20577"/>
        <pc:sldMkLst>
          <pc:docMk/>
          <pc:sldMk cId="2560140291" sldId="540"/>
        </pc:sldMkLst>
        <pc:spChg chg="mod">
          <ac:chgData name="Tali Rouash" userId="21ae74ec1aaa5ff5" providerId="LiveId" clId="{9F50B798-E09B-458C-94D0-F08D1CD22145}" dt="2024-12-16T16:07:08.398" v="449" actId="20577"/>
          <ac:spMkLst>
            <pc:docMk/>
            <pc:sldMk cId="2560140291" sldId="540"/>
            <ac:spMk id="2" creationId="{954A6747-7024-C7B6-3555-1D09EEBA0BD9}"/>
          </ac:spMkLst>
        </pc:spChg>
      </pc:sldChg>
      <pc:sldChg chg="modSp add mod">
        <pc:chgData name="Tali Rouash" userId="21ae74ec1aaa5ff5" providerId="LiveId" clId="{9F50B798-E09B-458C-94D0-F08D1CD22145}" dt="2024-12-16T16:07:18.490" v="450" actId="20577"/>
        <pc:sldMkLst>
          <pc:docMk/>
          <pc:sldMk cId="4178456037" sldId="541"/>
        </pc:sldMkLst>
        <pc:spChg chg="mod">
          <ac:chgData name="Tali Rouash" userId="21ae74ec1aaa5ff5" providerId="LiveId" clId="{9F50B798-E09B-458C-94D0-F08D1CD22145}" dt="2024-12-16T16:07:18.490" v="450" actId="20577"/>
          <ac:spMkLst>
            <pc:docMk/>
            <pc:sldMk cId="4178456037" sldId="541"/>
            <ac:spMk id="3" creationId="{FC4C3150-A49F-9566-4556-9CE98A336536}"/>
          </ac:spMkLst>
        </pc:spChg>
      </pc:sldChg>
      <pc:sldChg chg="addSp delSp modSp add mod modAnim">
        <pc:chgData name="Tali Rouash" userId="21ae74ec1aaa5ff5" providerId="LiveId" clId="{9F50B798-E09B-458C-94D0-F08D1CD22145}" dt="2024-12-16T16:09:48.706" v="465"/>
        <pc:sldMkLst>
          <pc:docMk/>
          <pc:sldMk cId="17788721" sldId="542"/>
        </pc:sldMkLst>
        <pc:picChg chg="add mod modCrop">
          <ac:chgData name="Tali Rouash" userId="21ae74ec1aaa5ff5" providerId="LiveId" clId="{9F50B798-E09B-458C-94D0-F08D1CD22145}" dt="2024-12-16T16:09:14.874" v="456" actId="732"/>
          <ac:picMkLst>
            <pc:docMk/>
            <pc:sldMk cId="17788721" sldId="542"/>
            <ac:picMk id="4" creationId="{7B597DCD-71F5-4CD0-0C9B-DDF681D4669B}"/>
          </ac:picMkLst>
        </pc:picChg>
        <pc:picChg chg="add mod modCrop">
          <ac:chgData name="Tali Rouash" userId="21ae74ec1aaa5ff5" providerId="LiveId" clId="{9F50B798-E09B-458C-94D0-F08D1CD22145}" dt="2024-12-16T16:09:29.948" v="460" actId="732"/>
          <ac:picMkLst>
            <pc:docMk/>
            <pc:sldMk cId="17788721" sldId="542"/>
            <ac:picMk id="5" creationId="{D83F9603-1B61-CC19-68D1-095C29AECACD}"/>
          </ac:picMkLst>
        </pc:picChg>
        <pc:picChg chg="del">
          <ac:chgData name="Tali Rouash" userId="21ae74ec1aaa5ff5" providerId="LiveId" clId="{9F50B798-E09B-458C-94D0-F08D1CD22145}" dt="2024-12-16T16:07:22.181" v="451" actId="478"/>
          <ac:picMkLst>
            <pc:docMk/>
            <pc:sldMk cId="17788721" sldId="542"/>
            <ac:picMk id="6" creationId="{CB1AB684-4C7F-8208-17EC-5BFC2C176A35}"/>
          </ac:picMkLst>
        </pc:picChg>
        <pc:picChg chg="add mod modCrop">
          <ac:chgData name="Tali Rouash" userId="21ae74ec1aaa5ff5" providerId="LiveId" clId="{9F50B798-E09B-458C-94D0-F08D1CD22145}" dt="2024-12-16T16:09:39.580" v="463" actId="1076"/>
          <ac:picMkLst>
            <pc:docMk/>
            <pc:sldMk cId="17788721" sldId="542"/>
            <ac:picMk id="7" creationId="{953A2A10-E337-5498-E153-62F471AD3C1C}"/>
          </ac:picMkLst>
        </pc:picChg>
      </pc:sldChg>
      <pc:sldChg chg="addSp delSp modSp add mod delAnim modAnim">
        <pc:chgData name="Tali Rouash" userId="21ae74ec1aaa5ff5" providerId="LiveId" clId="{9F50B798-E09B-458C-94D0-F08D1CD22145}" dt="2024-12-16T16:12:48.984" v="490"/>
        <pc:sldMkLst>
          <pc:docMk/>
          <pc:sldMk cId="3440916788" sldId="543"/>
        </pc:sldMkLst>
        <pc:spChg chg="add mod">
          <ac:chgData name="Tali Rouash" userId="21ae74ec1aaa5ff5" providerId="LiveId" clId="{9F50B798-E09B-458C-94D0-F08D1CD22145}" dt="2024-12-16T16:11:40.385" v="475" actId="2085"/>
          <ac:spMkLst>
            <pc:docMk/>
            <pc:sldMk cId="3440916788" sldId="543"/>
            <ac:spMk id="8" creationId="{2DD20D96-8032-5361-4F82-484F35D5EF4A}"/>
          </ac:spMkLst>
        </pc:spChg>
        <pc:picChg chg="del">
          <ac:chgData name="Tali Rouash" userId="21ae74ec1aaa5ff5" providerId="LiveId" clId="{9F50B798-E09B-458C-94D0-F08D1CD22145}" dt="2024-12-16T16:10:10.497" v="467" actId="478"/>
          <ac:picMkLst>
            <pc:docMk/>
            <pc:sldMk cId="3440916788" sldId="543"/>
            <ac:picMk id="4" creationId="{814C353D-A4B6-D790-F354-588F7F6FA1D9}"/>
          </ac:picMkLst>
        </pc:picChg>
        <pc:picChg chg="del">
          <ac:chgData name="Tali Rouash" userId="21ae74ec1aaa5ff5" providerId="LiveId" clId="{9F50B798-E09B-458C-94D0-F08D1CD22145}" dt="2024-12-16T16:10:10.497" v="467" actId="478"/>
          <ac:picMkLst>
            <pc:docMk/>
            <pc:sldMk cId="3440916788" sldId="543"/>
            <ac:picMk id="5" creationId="{52B9524A-E8D0-AD62-57A0-D5CB95A7BC5A}"/>
          </ac:picMkLst>
        </pc:picChg>
        <pc:picChg chg="add mod modCrop">
          <ac:chgData name="Tali Rouash" userId="21ae74ec1aaa5ff5" providerId="LiveId" clId="{9F50B798-E09B-458C-94D0-F08D1CD22145}" dt="2024-12-16T16:11:46.490" v="476" actId="732"/>
          <ac:picMkLst>
            <pc:docMk/>
            <pc:sldMk cId="3440916788" sldId="543"/>
            <ac:picMk id="6" creationId="{1E05463C-25A3-38E9-2AD0-57A3F7F28908}"/>
          </ac:picMkLst>
        </pc:picChg>
        <pc:picChg chg="del">
          <ac:chgData name="Tali Rouash" userId="21ae74ec1aaa5ff5" providerId="LiveId" clId="{9F50B798-E09B-458C-94D0-F08D1CD22145}" dt="2024-12-16T16:10:10.497" v="467" actId="478"/>
          <ac:picMkLst>
            <pc:docMk/>
            <pc:sldMk cId="3440916788" sldId="543"/>
            <ac:picMk id="7" creationId="{C5A4C8EB-12B9-F90D-D72D-2112045CA890}"/>
          </ac:picMkLst>
        </pc:picChg>
        <pc:picChg chg="add mod modCrop">
          <ac:chgData name="Tali Rouash" userId="21ae74ec1aaa5ff5" providerId="LiveId" clId="{9F50B798-E09B-458C-94D0-F08D1CD22145}" dt="2024-12-16T16:12:18.835" v="482" actId="732"/>
          <ac:picMkLst>
            <pc:docMk/>
            <pc:sldMk cId="3440916788" sldId="543"/>
            <ac:picMk id="10" creationId="{E44569B6-0464-2792-DED7-9D2D5546381B}"/>
          </ac:picMkLst>
        </pc:picChg>
        <pc:picChg chg="add mod modCrop">
          <ac:chgData name="Tali Rouash" userId="21ae74ec1aaa5ff5" providerId="LiveId" clId="{9F50B798-E09B-458C-94D0-F08D1CD22145}" dt="2024-12-16T16:12:28.624" v="485" actId="732"/>
          <ac:picMkLst>
            <pc:docMk/>
            <pc:sldMk cId="3440916788" sldId="543"/>
            <ac:picMk id="11" creationId="{63A1BB32-2969-DCE1-AEF6-1C29DA3A7A5F}"/>
          </ac:picMkLst>
        </pc:picChg>
        <pc:picChg chg="add mod modCrop">
          <ac:chgData name="Tali Rouash" userId="21ae74ec1aaa5ff5" providerId="LiveId" clId="{9F50B798-E09B-458C-94D0-F08D1CD22145}" dt="2024-12-16T16:12:34.405" v="487" actId="732"/>
          <ac:picMkLst>
            <pc:docMk/>
            <pc:sldMk cId="3440916788" sldId="543"/>
            <ac:picMk id="12" creationId="{E9BC0756-5ACE-BF4C-5B11-C5E13E159848}"/>
          </ac:picMkLst>
        </pc:picChg>
        <pc:picChg chg="del">
          <ac:chgData name="Tali Rouash" userId="21ae74ec1aaa5ff5" providerId="LiveId" clId="{9F50B798-E09B-458C-94D0-F08D1CD22145}" dt="2024-12-16T16:10:10.497" v="467" actId="478"/>
          <ac:picMkLst>
            <pc:docMk/>
            <pc:sldMk cId="3440916788" sldId="543"/>
            <ac:picMk id="16" creationId="{F57B5BF8-9385-1C42-642D-6665F73290D2}"/>
          </ac:picMkLst>
        </pc:picChg>
      </pc:sldChg>
      <pc:sldChg chg="addSp delSp modSp add mod delAnim modAnim">
        <pc:chgData name="Tali Rouash" userId="21ae74ec1aaa5ff5" providerId="LiveId" clId="{9F50B798-E09B-458C-94D0-F08D1CD22145}" dt="2024-12-16T16:16:42.569" v="504"/>
        <pc:sldMkLst>
          <pc:docMk/>
          <pc:sldMk cId="2109590447" sldId="544"/>
        </pc:sldMkLst>
        <pc:spChg chg="add mod">
          <ac:chgData name="Tali Rouash" userId="21ae74ec1aaa5ff5" providerId="LiveId" clId="{9F50B798-E09B-458C-94D0-F08D1CD22145}" dt="2024-12-16T16:16:02.483" v="494" actId="571"/>
          <ac:spMkLst>
            <pc:docMk/>
            <pc:sldMk cId="2109590447" sldId="544"/>
            <ac:spMk id="2" creationId="{FAD7087B-50F5-C818-34E6-175A2398505E}"/>
          </ac:spMkLst>
        </pc:spChg>
        <pc:spChg chg="mod">
          <ac:chgData name="Tali Rouash" userId="21ae74ec1aaa5ff5" providerId="LiveId" clId="{9F50B798-E09B-458C-94D0-F08D1CD22145}" dt="2024-12-16T16:16:00.125" v="493" actId="14100"/>
          <ac:spMkLst>
            <pc:docMk/>
            <pc:sldMk cId="2109590447" sldId="544"/>
            <ac:spMk id="8" creationId="{ADC163C6-B9AF-AF95-1021-283B5E6FA4A8}"/>
          </ac:spMkLst>
        </pc:spChg>
        <pc:picChg chg="add mod modCrop">
          <ac:chgData name="Tali Rouash" userId="21ae74ec1aaa5ff5" providerId="LiveId" clId="{9F50B798-E09B-458C-94D0-F08D1CD22145}" dt="2024-12-16T16:16:38.439" v="503" actId="732"/>
          <ac:picMkLst>
            <pc:docMk/>
            <pc:sldMk cId="2109590447" sldId="544"/>
            <ac:picMk id="5" creationId="{9092C97C-610C-E624-1DD6-8E81E14237AB}"/>
          </ac:picMkLst>
        </pc:picChg>
        <pc:picChg chg="del">
          <ac:chgData name="Tali Rouash" userId="21ae74ec1aaa5ff5" providerId="LiveId" clId="{9F50B798-E09B-458C-94D0-F08D1CD22145}" dt="2024-12-16T16:16:07.165" v="497" actId="478"/>
          <ac:picMkLst>
            <pc:docMk/>
            <pc:sldMk cId="2109590447" sldId="544"/>
            <ac:picMk id="10" creationId="{61133280-3CF9-7C48-3B99-A4A32D26C1C1}"/>
          </ac:picMkLst>
        </pc:picChg>
        <pc:picChg chg="del">
          <ac:chgData name="Tali Rouash" userId="21ae74ec1aaa5ff5" providerId="LiveId" clId="{9F50B798-E09B-458C-94D0-F08D1CD22145}" dt="2024-12-16T16:16:06.772" v="496" actId="478"/>
          <ac:picMkLst>
            <pc:docMk/>
            <pc:sldMk cId="2109590447" sldId="544"/>
            <ac:picMk id="11" creationId="{3A87394A-655C-1777-79A8-62A66F9F1E4F}"/>
          </ac:picMkLst>
        </pc:picChg>
        <pc:picChg chg="del">
          <ac:chgData name="Tali Rouash" userId="21ae74ec1aaa5ff5" providerId="LiveId" clId="{9F50B798-E09B-458C-94D0-F08D1CD22145}" dt="2024-12-16T16:16:06.218" v="495" actId="478"/>
          <ac:picMkLst>
            <pc:docMk/>
            <pc:sldMk cId="2109590447" sldId="544"/>
            <ac:picMk id="12" creationId="{C94F4816-B79B-DA19-D96A-766BC8369756}"/>
          </ac:picMkLst>
        </pc:picChg>
      </pc:sldChg>
      <pc:sldChg chg="addSp delSp modSp add mod modAnim">
        <pc:chgData name="Tali Rouash" userId="21ae74ec1aaa5ff5" providerId="LiveId" clId="{9F50B798-E09B-458C-94D0-F08D1CD22145}" dt="2024-12-16T16:18:12.038" v="535"/>
        <pc:sldMkLst>
          <pc:docMk/>
          <pc:sldMk cId="3012711807" sldId="545"/>
        </pc:sldMkLst>
        <pc:spChg chg="del">
          <ac:chgData name="Tali Rouash" userId="21ae74ec1aaa5ff5" providerId="LiveId" clId="{9F50B798-E09B-458C-94D0-F08D1CD22145}" dt="2024-12-16T16:16:49.004" v="506" actId="478"/>
          <ac:spMkLst>
            <pc:docMk/>
            <pc:sldMk cId="3012711807" sldId="545"/>
            <ac:spMk id="2" creationId="{B805B349-66F0-6926-0C3F-EEAFFFDEF5FB}"/>
          </ac:spMkLst>
        </pc:spChg>
        <pc:spChg chg="mod">
          <ac:chgData name="Tali Rouash" userId="21ae74ec1aaa5ff5" providerId="LiveId" clId="{9F50B798-E09B-458C-94D0-F08D1CD22145}" dt="2024-12-16T16:16:52.150" v="507" actId="14100"/>
          <ac:spMkLst>
            <pc:docMk/>
            <pc:sldMk cId="3012711807" sldId="545"/>
            <ac:spMk id="8" creationId="{392E5DE2-5763-7CE9-6CA4-FB55629CCAA9}"/>
          </ac:spMkLst>
        </pc:spChg>
        <pc:picChg chg="add mod modCrop">
          <ac:chgData name="Tali Rouash" userId="21ae74ec1aaa5ff5" providerId="LiveId" clId="{9F50B798-E09B-458C-94D0-F08D1CD22145}" dt="2024-12-16T16:17:33.786" v="523" actId="1076"/>
          <ac:picMkLst>
            <pc:docMk/>
            <pc:sldMk cId="3012711807" sldId="545"/>
            <ac:picMk id="4" creationId="{1DC93856-FF5E-129F-E716-15D5049C9BE6}"/>
          </ac:picMkLst>
        </pc:picChg>
        <pc:picChg chg="mod modCrop">
          <ac:chgData name="Tali Rouash" userId="21ae74ec1aaa5ff5" providerId="LiveId" clId="{9F50B798-E09B-458C-94D0-F08D1CD22145}" dt="2024-12-16T16:17:17.313" v="519" actId="1037"/>
          <ac:picMkLst>
            <pc:docMk/>
            <pc:sldMk cId="3012711807" sldId="545"/>
            <ac:picMk id="5" creationId="{480B99F2-CFC5-9318-D41C-F85A9101DE54}"/>
          </ac:picMkLst>
        </pc:picChg>
        <pc:picChg chg="mod modCrop">
          <ac:chgData name="Tali Rouash" userId="21ae74ec1aaa5ff5" providerId="LiveId" clId="{9F50B798-E09B-458C-94D0-F08D1CD22145}" dt="2024-12-16T16:16:58.453" v="508" actId="732"/>
          <ac:picMkLst>
            <pc:docMk/>
            <pc:sldMk cId="3012711807" sldId="545"/>
            <ac:picMk id="6" creationId="{E7A72ED7-72DC-59C6-1EDF-8307F15A6D52}"/>
          </ac:picMkLst>
        </pc:picChg>
        <pc:picChg chg="add mod modCrop">
          <ac:chgData name="Tali Rouash" userId="21ae74ec1aaa5ff5" providerId="LiveId" clId="{9F50B798-E09B-458C-94D0-F08D1CD22145}" dt="2024-12-16T16:17:46.324" v="527" actId="1076"/>
          <ac:picMkLst>
            <pc:docMk/>
            <pc:sldMk cId="3012711807" sldId="545"/>
            <ac:picMk id="7" creationId="{DBBF4633-F75C-4D38-7F87-C380E9C91017}"/>
          </ac:picMkLst>
        </pc:picChg>
      </pc:sldChg>
      <pc:sldChg chg="addSp delSp modSp add mod delAnim">
        <pc:chgData name="Tali Rouash" userId="21ae74ec1aaa5ff5" providerId="LiveId" clId="{9F50B798-E09B-458C-94D0-F08D1CD22145}" dt="2024-12-16T16:18:46.367" v="545"/>
        <pc:sldMkLst>
          <pc:docMk/>
          <pc:sldMk cId="96700591" sldId="546"/>
        </pc:sldMkLst>
        <pc:spChg chg="del">
          <ac:chgData name="Tali Rouash" userId="21ae74ec1aaa5ff5" providerId="LiveId" clId="{9F50B798-E09B-458C-94D0-F08D1CD22145}" dt="2024-12-16T16:18:31.602" v="537" actId="478"/>
          <ac:spMkLst>
            <pc:docMk/>
            <pc:sldMk cId="96700591" sldId="546"/>
            <ac:spMk id="8" creationId="{4CDC938A-28DE-0852-4560-D83FF4D3286E}"/>
          </ac:spMkLst>
        </pc:spChg>
        <pc:picChg chg="mod">
          <ac:chgData name="Tali Rouash" userId="21ae74ec1aaa5ff5" providerId="LiveId" clId="{9F50B798-E09B-458C-94D0-F08D1CD22145}" dt="2024-12-16T16:18:38.345" v="542" actId="1076"/>
          <ac:picMkLst>
            <pc:docMk/>
            <pc:sldMk cId="96700591" sldId="546"/>
            <ac:picMk id="3" creationId="{AE0A1B7F-BCFD-D691-17DC-6E0A36F53B46}"/>
          </ac:picMkLst>
        </pc:picChg>
        <pc:picChg chg="del">
          <ac:chgData name="Tali Rouash" userId="21ae74ec1aaa5ff5" providerId="LiveId" clId="{9F50B798-E09B-458C-94D0-F08D1CD22145}" dt="2024-12-16T16:18:31.602" v="537" actId="478"/>
          <ac:picMkLst>
            <pc:docMk/>
            <pc:sldMk cId="96700591" sldId="546"/>
            <ac:picMk id="4" creationId="{800412DD-352B-AFC4-32DC-6257D3D5AACB}"/>
          </ac:picMkLst>
        </pc:picChg>
        <pc:picChg chg="del">
          <ac:chgData name="Tali Rouash" userId="21ae74ec1aaa5ff5" providerId="LiveId" clId="{9F50B798-E09B-458C-94D0-F08D1CD22145}" dt="2024-12-16T16:18:31.602" v="537" actId="478"/>
          <ac:picMkLst>
            <pc:docMk/>
            <pc:sldMk cId="96700591" sldId="546"/>
            <ac:picMk id="5" creationId="{05F41412-EB65-63B6-2CB7-1FE7A11BC3ED}"/>
          </ac:picMkLst>
        </pc:picChg>
        <pc:picChg chg="del">
          <ac:chgData name="Tali Rouash" userId="21ae74ec1aaa5ff5" providerId="LiveId" clId="{9F50B798-E09B-458C-94D0-F08D1CD22145}" dt="2024-12-16T16:18:31.602" v="537" actId="478"/>
          <ac:picMkLst>
            <pc:docMk/>
            <pc:sldMk cId="96700591" sldId="546"/>
            <ac:picMk id="6" creationId="{1773FA9C-B4B7-B78B-847C-F642ADB8F2FF}"/>
          </ac:picMkLst>
        </pc:picChg>
        <pc:picChg chg="del">
          <ac:chgData name="Tali Rouash" userId="21ae74ec1aaa5ff5" providerId="LiveId" clId="{9F50B798-E09B-458C-94D0-F08D1CD22145}" dt="2024-12-16T16:18:31.602" v="537" actId="478"/>
          <ac:picMkLst>
            <pc:docMk/>
            <pc:sldMk cId="96700591" sldId="546"/>
            <ac:picMk id="7" creationId="{9AFA37AD-B5D9-DB98-BAC6-5F118710FEDA}"/>
          </ac:picMkLst>
        </pc:picChg>
        <pc:picChg chg="add mod">
          <ac:chgData name="Tali Rouash" userId="21ae74ec1aaa5ff5" providerId="LiveId" clId="{9F50B798-E09B-458C-94D0-F08D1CD22145}" dt="2024-12-16T16:18:46.367" v="545"/>
          <ac:picMkLst>
            <pc:docMk/>
            <pc:sldMk cId="96700591" sldId="546"/>
            <ac:picMk id="9" creationId="{E966D53E-081D-A0C3-9588-65A2DAEC836A}"/>
          </ac:picMkLst>
        </pc:picChg>
      </pc:sldChg>
      <pc:sldChg chg="modSp add mod">
        <pc:chgData name="Tali Rouash" userId="21ae74ec1aaa5ff5" providerId="LiveId" clId="{9F50B798-E09B-458C-94D0-F08D1CD22145}" dt="2024-12-16T16:20:23.673" v="620" actId="1076"/>
        <pc:sldMkLst>
          <pc:docMk/>
          <pc:sldMk cId="1944269735" sldId="547"/>
        </pc:sldMkLst>
        <pc:spChg chg="mod">
          <ac:chgData name="Tali Rouash" userId="21ae74ec1aaa5ff5" providerId="LiveId" clId="{9F50B798-E09B-458C-94D0-F08D1CD22145}" dt="2024-12-16T16:20:23.673" v="620" actId="1076"/>
          <ac:spMkLst>
            <pc:docMk/>
            <pc:sldMk cId="1944269735" sldId="547"/>
            <ac:spMk id="2" creationId="{B50225DC-B0FA-D16A-E090-E0720F109F88}"/>
          </ac:spMkLst>
        </pc:spChg>
        <pc:spChg chg="mod">
          <ac:chgData name="Tali Rouash" userId="21ae74ec1aaa5ff5" providerId="LiveId" clId="{9F50B798-E09B-458C-94D0-F08D1CD22145}" dt="2024-12-16T16:19:52.385" v="578" actId="14100"/>
          <ac:spMkLst>
            <pc:docMk/>
            <pc:sldMk cId="1944269735" sldId="547"/>
            <ac:spMk id="6" creationId="{95738B1D-AB2D-065F-5A3A-3B06B0A5FC7B}"/>
          </ac:spMkLst>
        </pc:spChg>
      </pc:sldChg>
      <pc:sldChg chg="modSp add mod">
        <pc:chgData name="Tali Rouash" userId="21ae74ec1aaa5ff5" providerId="LiveId" clId="{9F50B798-E09B-458C-94D0-F08D1CD22145}" dt="2024-12-16T16:20:39.695" v="628" actId="20577"/>
        <pc:sldMkLst>
          <pc:docMk/>
          <pc:sldMk cId="15609556" sldId="548"/>
        </pc:sldMkLst>
        <pc:spChg chg="mod">
          <ac:chgData name="Tali Rouash" userId="21ae74ec1aaa5ff5" providerId="LiveId" clId="{9F50B798-E09B-458C-94D0-F08D1CD22145}" dt="2024-12-16T16:20:35.459" v="626" actId="20577"/>
          <ac:spMkLst>
            <pc:docMk/>
            <pc:sldMk cId="15609556" sldId="548"/>
            <ac:spMk id="2" creationId="{0D17C186-BE57-B8CA-1F61-DF8C97B7C0FD}"/>
          </ac:spMkLst>
        </pc:spChg>
        <pc:spChg chg="mod">
          <ac:chgData name="Tali Rouash" userId="21ae74ec1aaa5ff5" providerId="LiveId" clId="{9F50B798-E09B-458C-94D0-F08D1CD22145}" dt="2024-12-16T16:20:39.695" v="628" actId="20577"/>
          <ac:spMkLst>
            <pc:docMk/>
            <pc:sldMk cId="15609556" sldId="548"/>
            <ac:spMk id="3" creationId="{320309F6-51AD-A1CE-360B-EC87A2B841C1}"/>
          </ac:spMkLst>
        </pc:spChg>
      </pc:sldChg>
      <pc:sldChg chg="addSp delSp modSp add mod delAnim modAnim">
        <pc:chgData name="Tali Rouash" userId="21ae74ec1aaa5ff5" providerId="LiveId" clId="{9F50B798-E09B-458C-94D0-F08D1CD22145}" dt="2024-12-16T16:21:47.555" v="643"/>
        <pc:sldMkLst>
          <pc:docMk/>
          <pc:sldMk cId="1993363879" sldId="549"/>
        </pc:sldMkLst>
        <pc:spChg chg="add mod">
          <ac:chgData name="Tali Rouash" userId="21ae74ec1aaa5ff5" providerId="LiveId" clId="{9F50B798-E09B-458C-94D0-F08D1CD22145}" dt="2024-12-16T16:21:38.814" v="640" actId="207"/>
          <ac:spMkLst>
            <pc:docMk/>
            <pc:sldMk cId="1993363879" sldId="549"/>
            <ac:spMk id="9" creationId="{DDB8B052-C82E-7CCD-468B-5A997B0F0AFA}"/>
          </ac:spMkLst>
        </pc:spChg>
        <pc:picChg chg="del">
          <ac:chgData name="Tali Rouash" userId="21ae74ec1aaa5ff5" providerId="LiveId" clId="{9F50B798-E09B-458C-94D0-F08D1CD22145}" dt="2024-12-16T16:20:46.103" v="629" actId="478"/>
          <ac:picMkLst>
            <pc:docMk/>
            <pc:sldMk cId="1993363879" sldId="549"/>
            <ac:picMk id="4" creationId="{091CB30C-F951-FDB0-59E3-A855430E781A}"/>
          </ac:picMkLst>
        </pc:picChg>
        <pc:picChg chg="del">
          <ac:chgData name="Tali Rouash" userId="21ae74ec1aaa5ff5" providerId="LiveId" clId="{9F50B798-E09B-458C-94D0-F08D1CD22145}" dt="2024-12-16T16:20:46.103" v="629" actId="478"/>
          <ac:picMkLst>
            <pc:docMk/>
            <pc:sldMk cId="1993363879" sldId="549"/>
            <ac:picMk id="5" creationId="{306F295E-D771-3247-F8BE-B51F921EC12C}"/>
          </ac:picMkLst>
        </pc:picChg>
        <pc:picChg chg="add mod modCrop">
          <ac:chgData name="Tali Rouash" userId="21ae74ec1aaa5ff5" providerId="LiveId" clId="{9F50B798-E09B-458C-94D0-F08D1CD22145}" dt="2024-12-16T16:21:18.462" v="635" actId="732"/>
          <ac:picMkLst>
            <pc:docMk/>
            <pc:sldMk cId="1993363879" sldId="549"/>
            <ac:picMk id="6" creationId="{488DC31C-BDA6-8D84-62EA-A72FFB0F4EFE}"/>
          </ac:picMkLst>
        </pc:picChg>
        <pc:picChg chg="del">
          <ac:chgData name="Tali Rouash" userId="21ae74ec1aaa5ff5" providerId="LiveId" clId="{9F50B798-E09B-458C-94D0-F08D1CD22145}" dt="2024-12-16T16:20:46.103" v="629" actId="478"/>
          <ac:picMkLst>
            <pc:docMk/>
            <pc:sldMk cId="1993363879" sldId="549"/>
            <ac:picMk id="7" creationId="{9D65BAA8-176C-E1B9-D302-44A02822DC3F}"/>
          </ac:picMkLst>
        </pc:picChg>
        <pc:picChg chg="add mod modCrop">
          <ac:chgData name="Tali Rouash" userId="21ae74ec1aaa5ff5" providerId="LiveId" clId="{9F50B798-E09B-458C-94D0-F08D1CD22145}" dt="2024-12-16T16:21:43.768" v="642" actId="1076"/>
          <ac:picMkLst>
            <pc:docMk/>
            <pc:sldMk cId="1993363879" sldId="549"/>
            <ac:picMk id="8" creationId="{7AE6258F-03AC-8C2F-5F42-3B899F03C122}"/>
          </ac:picMkLst>
        </pc:picChg>
        <pc:picChg chg="del">
          <ac:chgData name="Tali Rouash" userId="21ae74ec1aaa5ff5" providerId="LiveId" clId="{9F50B798-E09B-458C-94D0-F08D1CD22145}" dt="2024-12-16T16:20:46.103" v="629" actId="478"/>
          <ac:picMkLst>
            <pc:docMk/>
            <pc:sldMk cId="1993363879" sldId="549"/>
            <ac:picMk id="16" creationId="{388FD7A9-039E-7024-D7E0-025FDF723135}"/>
          </ac:picMkLst>
        </pc:picChg>
      </pc:sldChg>
      <pc:sldChg chg="addSp delSp modSp add mod delAnim modAnim">
        <pc:chgData name="Tali Rouash" userId="21ae74ec1aaa5ff5" providerId="LiveId" clId="{9F50B798-E09B-458C-94D0-F08D1CD22145}" dt="2024-12-16T16:27:09.496" v="672"/>
        <pc:sldMkLst>
          <pc:docMk/>
          <pc:sldMk cId="2080518522" sldId="550"/>
        </pc:sldMkLst>
        <pc:spChg chg="add mod">
          <ac:chgData name="Tali Rouash" userId="21ae74ec1aaa5ff5" providerId="LiveId" clId="{9F50B798-E09B-458C-94D0-F08D1CD22145}" dt="2024-12-16T16:25:39.149" v="651" actId="14100"/>
          <ac:spMkLst>
            <pc:docMk/>
            <pc:sldMk cId="2080518522" sldId="550"/>
            <ac:spMk id="2" creationId="{398FDC74-1DAF-0445-5E51-B8659FCCE172}"/>
          </ac:spMkLst>
        </pc:spChg>
        <pc:spChg chg="mod">
          <ac:chgData name="Tali Rouash" userId="21ae74ec1aaa5ff5" providerId="LiveId" clId="{9F50B798-E09B-458C-94D0-F08D1CD22145}" dt="2024-12-16T16:25:33.647" v="649" actId="14100"/>
          <ac:spMkLst>
            <pc:docMk/>
            <pc:sldMk cId="2080518522" sldId="550"/>
            <ac:spMk id="9" creationId="{1BE9E858-0959-07FE-8E94-C44E731DE5C8}"/>
          </ac:spMkLst>
        </pc:spChg>
        <pc:picChg chg="add mod modCrop">
          <ac:chgData name="Tali Rouash" userId="21ae74ec1aaa5ff5" providerId="LiveId" clId="{9F50B798-E09B-458C-94D0-F08D1CD22145}" dt="2024-12-16T16:26:11.834" v="658" actId="1076"/>
          <ac:picMkLst>
            <pc:docMk/>
            <pc:sldMk cId="2080518522" sldId="550"/>
            <ac:picMk id="5" creationId="{632EF8A8-D591-B8BB-8252-836EE4EE6A9D}"/>
          </ac:picMkLst>
        </pc:picChg>
        <pc:picChg chg="add mod modCrop">
          <ac:chgData name="Tali Rouash" userId="21ae74ec1aaa5ff5" providerId="LiveId" clId="{9F50B798-E09B-458C-94D0-F08D1CD22145}" dt="2024-12-16T16:26:57.817" v="668" actId="1076"/>
          <ac:picMkLst>
            <pc:docMk/>
            <pc:sldMk cId="2080518522" sldId="550"/>
            <ac:picMk id="7" creationId="{7C7F348B-AEF5-887F-4D70-05B99EF92702}"/>
          </ac:picMkLst>
        </pc:picChg>
        <pc:picChg chg="del">
          <ac:chgData name="Tali Rouash" userId="21ae74ec1aaa5ff5" providerId="LiveId" clId="{9F50B798-E09B-458C-94D0-F08D1CD22145}" dt="2024-12-16T16:25:44.734" v="652" actId="478"/>
          <ac:picMkLst>
            <pc:docMk/>
            <pc:sldMk cId="2080518522" sldId="550"/>
            <ac:picMk id="8" creationId="{58DD4A8F-AE6F-8510-DBD1-2AE1F0F06C7C}"/>
          </ac:picMkLst>
        </pc:picChg>
        <pc:picChg chg="add mod modCrop">
          <ac:chgData name="Tali Rouash" userId="21ae74ec1aaa5ff5" providerId="LiveId" clId="{9F50B798-E09B-458C-94D0-F08D1CD22145}" dt="2024-12-16T16:26:59.585" v="669" actId="1076"/>
          <ac:picMkLst>
            <pc:docMk/>
            <pc:sldMk cId="2080518522" sldId="550"/>
            <ac:picMk id="10" creationId="{AAA7B75A-4395-52EC-4F34-3977F1623F26}"/>
          </ac:picMkLst>
        </pc:picChg>
      </pc:sldChg>
      <pc:sldChg chg="delSp modSp add mod delAnim modAnim">
        <pc:chgData name="Tali Rouash" userId="21ae74ec1aaa5ff5" providerId="LiveId" clId="{9F50B798-E09B-458C-94D0-F08D1CD22145}" dt="2024-12-16T16:27:55.942" v="683"/>
        <pc:sldMkLst>
          <pc:docMk/>
          <pc:sldMk cId="4114910315" sldId="551"/>
        </pc:sldMkLst>
        <pc:spChg chg="del">
          <ac:chgData name="Tali Rouash" userId="21ae74ec1aaa5ff5" providerId="LiveId" clId="{9F50B798-E09B-458C-94D0-F08D1CD22145}" dt="2024-12-16T16:27:32.724" v="677" actId="478"/>
          <ac:spMkLst>
            <pc:docMk/>
            <pc:sldMk cId="4114910315" sldId="551"/>
            <ac:spMk id="2" creationId="{E9273032-D5B2-4014-A01A-FD5832DA5CC7}"/>
          </ac:spMkLst>
        </pc:spChg>
        <pc:spChg chg="mod">
          <ac:chgData name="Tali Rouash" userId="21ae74ec1aaa5ff5" providerId="LiveId" clId="{9F50B798-E09B-458C-94D0-F08D1CD22145}" dt="2024-12-16T16:27:35.327" v="678" actId="14100"/>
          <ac:spMkLst>
            <pc:docMk/>
            <pc:sldMk cId="4114910315" sldId="551"/>
            <ac:spMk id="9" creationId="{66000D7B-F854-003B-EEC2-540ACEC13399}"/>
          </ac:spMkLst>
        </pc:spChg>
        <pc:picChg chg="del">
          <ac:chgData name="Tali Rouash" userId="21ae74ec1aaa5ff5" providerId="LiveId" clId="{9F50B798-E09B-458C-94D0-F08D1CD22145}" dt="2024-12-16T16:27:19.808" v="675" actId="478"/>
          <ac:picMkLst>
            <pc:docMk/>
            <pc:sldMk cId="4114910315" sldId="551"/>
            <ac:picMk id="5" creationId="{EB87D7A3-21F5-1CF3-E781-13D9F7BBF421}"/>
          </ac:picMkLst>
        </pc:picChg>
        <pc:picChg chg="mod modCrop">
          <ac:chgData name="Tali Rouash" userId="21ae74ec1aaa5ff5" providerId="LiveId" clId="{9F50B798-E09B-458C-94D0-F08D1CD22145}" dt="2024-12-16T16:27:28.222" v="676" actId="732"/>
          <ac:picMkLst>
            <pc:docMk/>
            <pc:sldMk cId="4114910315" sldId="551"/>
            <ac:picMk id="6" creationId="{D5DAABF4-861C-BD76-5DDC-63F384BC9AB6}"/>
          </ac:picMkLst>
        </pc:picChg>
        <pc:picChg chg="del">
          <ac:chgData name="Tali Rouash" userId="21ae74ec1aaa5ff5" providerId="LiveId" clId="{9F50B798-E09B-458C-94D0-F08D1CD22145}" dt="2024-12-16T16:27:19.284" v="674" actId="478"/>
          <ac:picMkLst>
            <pc:docMk/>
            <pc:sldMk cId="4114910315" sldId="551"/>
            <ac:picMk id="7" creationId="{20E934A5-4DAA-7763-6CF2-F2B7328080D0}"/>
          </ac:picMkLst>
        </pc:picChg>
        <pc:picChg chg="mod modCrop">
          <ac:chgData name="Tali Rouash" userId="21ae74ec1aaa5ff5" providerId="LiveId" clId="{9F50B798-E09B-458C-94D0-F08D1CD22145}" dt="2024-12-16T16:27:48.524" v="681" actId="1076"/>
          <ac:picMkLst>
            <pc:docMk/>
            <pc:sldMk cId="4114910315" sldId="551"/>
            <ac:picMk id="10" creationId="{4944B2AE-3F01-FC50-0281-F3B363A8C32B}"/>
          </ac:picMkLst>
        </pc:picChg>
      </pc:sldChg>
      <pc:sldChg chg="modSp add mod ord">
        <pc:chgData name="Tali Rouash" userId="21ae74ec1aaa5ff5" providerId="LiveId" clId="{9F50B798-E09B-458C-94D0-F08D1CD22145}" dt="2024-12-16T16:28:25.540" v="688" actId="6549"/>
        <pc:sldMkLst>
          <pc:docMk/>
          <pc:sldMk cId="723431152" sldId="552"/>
        </pc:sldMkLst>
        <pc:spChg chg="mod">
          <ac:chgData name="Tali Rouash" userId="21ae74ec1aaa5ff5" providerId="LiveId" clId="{9F50B798-E09B-458C-94D0-F08D1CD22145}" dt="2024-12-16T16:28:25.540" v="688" actId="6549"/>
          <ac:spMkLst>
            <pc:docMk/>
            <pc:sldMk cId="723431152" sldId="552"/>
            <ac:spMk id="3" creationId="{FC80754B-854F-D80B-AEBC-BF3324C2C915}"/>
          </ac:spMkLst>
        </pc:spChg>
      </pc:sldChg>
      <pc:sldChg chg="addSp delSp modSp add mod ord replId delAnim modAnim">
        <pc:chgData name="Tali Rouash" userId="21ae74ec1aaa5ff5" providerId="LiveId" clId="{9F50B798-E09B-458C-94D0-F08D1CD22145}" dt="2024-12-16T16:30:31.843" v="714"/>
        <pc:sldMkLst>
          <pc:docMk/>
          <pc:sldMk cId="1252047692" sldId="553"/>
        </pc:sldMkLst>
        <pc:spChg chg="del">
          <ac:chgData name="Tali Rouash" userId="21ae74ec1aaa5ff5" providerId="LiveId" clId="{9F50B798-E09B-458C-94D0-F08D1CD22145}" dt="2024-12-16T16:28:31.222" v="689" actId="478"/>
          <ac:spMkLst>
            <pc:docMk/>
            <pc:sldMk cId="1252047692" sldId="553"/>
            <ac:spMk id="9" creationId="{2FE90267-6CF0-0D52-C080-A16AA3062967}"/>
          </ac:spMkLst>
        </pc:spChg>
        <pc:picChg chg="add mod modCrop">
          <ac:chgData name="Tali Rouash" userId="21ae74ec1aaa5ff5" providerId="LiveId" clId="{9F50B798-E09B-458C-94D0-F08D1CD22145}" dt="2024-12-16T16:28:57.422" v="695" actId="1440"/>
          <ac:picMkLst>
            <pc:docMk/>
            <pc:sldMk cId="1252047692" sldId="553"/>
            <ac:picMk id="4" creationId="{81223215-A29F-FA49-028C-0AFD39F5BBEC}"/>
          </ac:picMkLst>
        </pc:picChg>
        <pc:picChg chg="add mod modCrop">
          <ac:chgData name="Tali Rouash" userId="21ae74ec1aaa5ff5" providerId="LiveId" clId="{9F50B798-E09B-458C-94D0-F08D1CD22145}" dt="2024-12-16T16:29:12.444" v="700" actId="1076"/>
          <ac:picMkLst>
            <pc:docMk/>
            <pc:sldMk cId="1252047692" sldId="553"/>
            <ac:picMk id="5" creationId="{53F75179-5F36-C8CC-54EF-7EFBAD56828B}"/>
          </ac:picMkLst>
        </pc:picChg>
        <pc:picChg chg="del">
          <ac:chgData name="Tali Rouash" userId="21ae74ec1aaa5ff5" providerId="LiveId" clId="{9F50B798-E09B-458C-94D0-F08D1CD22145}" dt="2024-12-16T16:28:31.222" v="689" actId="478"/>
          <ac:picMkLst>
            <pc:docMk/>
            <pc:sldMk cId="1252047692" sldId="553"/>
            <ac:picMk id="6" creationId="{CDEEFCD9-8E29-13F7-92D8-F0E66F9C6C30}"/>
          </ac:picMkLst>
        </pc:picChg>
        <pc:picChg chg="add mod modCrop">
          <ac:chgData name="Tali Rouash" userId="21ae74ec1aaa5ff5" providerId="LiveId" clId="{9F50B798-E09B-458C-94D0-F08D1CD22145}" dt="2024-12-16T16:29:49.443" v="707" actId="1076"/>
          <ac:picMkLst>
            <pc:docMk/>
            <pc:sldMk cId="1252047692" sldId="553"/>
            <ac:picMk id="7" creationId="{39AA6B06-89C0-7774-31FD-142A21272A70}"/>
          </ac:picMkLst>
        </pc:picChg>
        <pc:picChg chg="del">
          <ac:chgData name="Tali Rouash" userId="21ae74ec1aaa5ff5" providerId="LiveId" clId="{9F50B798-E09B-458C-94D0-F08D1CD22145}" dt="2024-12-16T16:28:31.222" v="689" actId="478"/>
          <ac:picMkLst>
            <pc:docMk/>
            <pc:sldMk cId="1252047692" sldId="553"/>
            <ac:picMk id="8" creationId="{79E477A3-9DB5-5FA4-98C0-AC253CBF07A8}"/>
          </ac:picMkLst>
        </pc:picChg>
        <pc:picChg chg="add mod modCrop">
          <ac:chgData name="Tali Rouash" userId="21ae74ec1aaa5ff5" providerId="LiveId" clId="{9F50B798-E09B-458C-94D0-F08D1CD22145}" dt="2024-12-16T16:30:23.079" v="712" actId="1076"/>
          <ac:picMkLst>
            <pc:docMk/>
            <pc:sldMk cId="1252047692" sldId="553"/>
            <ac:picMk id="11" creationId="{F98DD5FE-1394-2746-D135-9B4951D4A8F8}"/>
          </ac:picMkLst>
        </pc:picChg>
      </pc:sldChg>
      <pc:sldChg chg="delSp modSp add mod delAnim modAnim">
        <pc:chgData name="Tali Rouash" userId="21ae74ec1aaa5ff5" providerId="LiveId" clId="{9F50B798-E09B-458C-94D0-F08D1CD22145}" dt="2024-12-16T16:31:23.422" v="726"/>
        <pc:sldMkLst>
          <pc:docMk/>
          <pc:sldMk cId="3700426573" sldId="554"/>
        </pc:sldMkLst>
        <pc:picChg chg="mod modCrop">
          <ac:chgData name="Tali Rouash" userId="21ae74ec1aaa5ff5" providerId="LiveId" clId="{9F50B798-E09B-458C-94D0-F08D1CD22145}" dt="2024-12-16T16:30:44.973" v="716" actId="732"/>
          <ac:picMkLst>
            <pc:docMk/>
            <pc:sldMk cId="3700426573" sldId="554"/>
            <ac:picMk id="4" creationId="{AF1B0E04-1388-9184-852D-4C3B73FE65F3}"/>
          </ac:picMkLst>
        </pc:picChg>
        <pc:picChg chg="del">
          <ac:chgData name="Tali Rouash" userId="21ae74ec1aaa5ff5" providerId="LiveId" clId="{9F50B798-E09B-458C-94D0-F08D1CD22145}" dt="2024-12-16T16:30:47.661" v="717" actId="478"/>
          <ac:picMkLst>
            <pc:docMk/>
            <pc:sldMk cId="3700426573" sldId="554"/>
            <ac:picMk id="5" creationId="{6043DAC6-62F3-145B-EBF7-43EEE9A34D7A}"/>
          </ac:picMkLst>
        </pc:picChg>
        <pc:picChg chg="mod modCrop">
          <ac:chgData name="Tali Rouash" userId="21ae74ec1aaa5ff5" providerId="LiveId" clId="{9F50B798-E09B-458C-94D0-F08D1CD22145}" dt="2024-12-16T16:30:59.187" v="720" actId="1076"/>
          <ac:picMkLst>
            <pc:docMk/>
            <pc:sldMk cId="3700426573" sldId="554"/>
            <ac:picMk id="7" creationId="{73191267-0F62-AF01-F33C-1EADC30A75C4}"/>
          </ac:picMkLst>
        </pc:picChg>
        <pc:picChg chg="mod modCrop">
          <ac:chgData name="Tali Rouash" userId="21ae74ec1aaa5ff5" providerId="LiveId" clId="{9F50B798-E09B-458C-94D0-F08D1CD22145}" dt="2024-12-16T16:31:12.555" v="723" actId="1076"/>
          <ac:picMkLst>
            <pc:docMk/>
            <pc:sldMk cId="3700426573" sldId="554"/>
            <ac:picMk id="11" creationId="{96EA0A64-E19F-431D-AF72-14A6741465C3}"/>
          </ac:picMkLst>
        </pc:picChg>
      </pc:sldChg>
      <pc:sldChg chg="modSp add mod">
        <pc:chgData name="Tali Rouash" userId="21ae74ec1aaa5ff5" providerId="LiveId" clId="{9F50B798-E09B-458C-94D0-F08D1CD22145}" dt="2024-12-16T16:31:58.442" v="729" actId="20577"/>
        <pc:sldMkLst>
          <pc:docMk/>
          <pc:sldMk cId="2315934659" sldId="555"/>
        </pc:sldMkLst>
        <pc:spChg chg="mod">
          <ac:chgData name="Tali Rouash" userId="21ae74ec1aaa5ff5" providerId="LiveId" clId="{9F50B798-E09B-458C-94D0-F08D1CD22145}" dt="2024-12-16T16:31:58.442" v="729" actId="20577"/>
          <ac:spMkLst>
            <pc:docMk/>
            <pc:sldMk cId="2315934659" sldId="555"/>
            <ac:spMk id="3" creationId="{F6726A43-431B-185C-4CF3-04D570B8FA6F}"/>
          </ac:spMkLst>
        </pc:spChg>
      </pc:sldChg>
      <pc:sldChg chg="addSp delSp modSp add mod delAnim modAnim">
        <pc:chgData name="Tali Rouash" userId="21ae74ec1aaa5ff5" providerId="LiveId" clId="{9F50B798-E09B-458C-94D0-F08D1CD22145}" dt="2024-12-16T16:33:10.814" v="743"/>
        <pc:sldMkLst>
          <pc:docMk/>
          <pc:sldMk cId="3556545263" sldId="556"/>
        </pc:sldMkLst>
        <pc:spChg chg="add mod">
          <ac:chgData name="Tali Rouash" userId="21ae74ec1aaa5ff5" providerId="LiveId" clId="{9F50B798-E09B-458C-94D0-F08D1CD22145}" dt="2024-12-16T16:33:02.181" v="742" actId="207"/>
          <ac:spMkLst>
            <pc:docMk/>
            <pc:sldMk cId="3556545263" sldId="556"/>
            <ac:spMk id="9" creationId="{EE5E5F42-C1B0-9A0D-3430-68798EDB3781}"/>
          </ac:spMkLst>
        </pc:spChg>
        <pc:picChg chg="del">
          <ac:chgData name="Tali Rouash" userId="21ae74ec1aaa5ff5" providerId="LiveId" clId="{9F50B798-E09B-458C-94D0-F08D1CD22145}" dt="2024-12-16T16:32:05.902" v="730" actId="478"/>
          <ac:picMkLst>
            <pc:docMk/>
            <pc:sldMk cId="3556545263" sldId="556"/>
            <ac:picMk id="4" creationId="{B07B73CF-D5BD-C2D0-4460-28CE10A67962}"/>
          </ac:picMkLst>
        </pc:picChg>
        <pc:picChg chg="del">
          <ac:chgData name="Tali Rouash" userId="21ae74ec1aaa5ff5" providerId="LiveId" clId="{9F50B798-E09B-458C-94D0-F08D1CD22145}" dt="2024-12-16T16:32:05.902" v="730" actId="478"/>
          <ac:picMkLst>
            <pc:docMk/>
            <pc:sldMk cId="3556545263" sldId="556"/>
            <ac:picMk id="5" creationId="{F5395144-2E7E-A166-1BB2-84E1F8B8815A}"/>
          </ac:picMkLst>
        </pc:picChg>
        <pc:picChg chg="add mod modCrop">
          <ac:chgData name="Tali Rouash" userId="21ae74ec1aaa5ff5" providerId="LiveId" clId="{9F50B798-E09B-458C-94D0-F08D1CD22145}" dt="2024-12-16T16:32:38.228" v="736" actId="1440"/>
          <ac:picMkLst>
            <pc:docMk/>
            <pc:sldMk cId="3556545263" sldId="556"/>
            <ac:picMk id="6" creationId="{00F5998E-49EE-DB01-2197-9AEB888BA8A7}"/>
          </ac:picMkLst>
        </pc:picChg>
        <pc:picChg chg="del">
          <ac:chgData name="Tali Rouash" userId="21ae74ec1aaa5ff5" providerId="LiveId" clId="{9F50B798-E09B-458C-94D0-F08D1CD22145}" dt="2024-12-16T16:32:05.902" v="730" actId="478"/>
          <ac:picMkLst>
            <pc:docMk/>
            <pc:sldMk cId="3556545263" sldId="556"/>
            <ac:picMk id="7" creationId="{AA5A0D40-534D-324D-5A39-0B7F6CC94633}"/>
          </ac:picMkLst>
        </pc:picChg>
        <pc:picChg chg="add mod modCrop">
          <ac:chgData name="Tali Rouash" userId="21ae74ec1aaa5ff5" providerId="LiveId" clId="{9F50B798-E09B-458C-94D0-F08D1CD22145}" dt="2024-12-16T16:32:51.127" v="739" actId="1076"/>
          <ac:picMkLst>
            <pc:docMk/>
            <pc:sldMk cId="3556545263" sldId="556"/>
            <ac:picMk id="8" creationId="{8DC0DB04-9E9A-26A9-A54C-FDB6D39DE61F}"/>
          </ac:picMkLst>
        </pc:picChg>
        <pc:picChg chg="del">
          <ac:chgData name="Tali Rouash" userId="21ae74ec1aaa5ff5" providerId="LiveId" clId="{9F50B798-E09B-458C-94D0-F08D1CD22145}" dt="2024-12-16T16:32:05.902" v="730" actId="478"/>
          <ac:picMkLst>
            <pc:docMk/>
            <pc:sldMk cId="3556545263" sldId="556"/>
            <ac:picMk id="11" creationId="{4898686A-CD12-A236-4F8C-AF94819FB27C}"/>
          </ac:picMkLst>
        </pc:picChg>
      </pc:sldChg>
      <pc:sldChg chg="addSp delSp modSp add mod delAnim modAnim">
        <pc:chgData name="Tali Rouash" userId="21ae74ec1aaa5ff5" providerId="LiveId" clId="{9F50B798-E09B-458C-94D0-F08D1CD22145}" dt="2024-12-16T16:37:07.061" v="777"/>
        <pc:sldMkLst>
          <pc:docMk/>
          <pc:sldMk cId="3045208133" sldId="557"/>
        </pc:sldMkLst>
        <pc:spChg chg="add mod">
          <ac:chgData name="Tali Rouash" userId="21ae74ec1aaa5ff5" providerId="LiveId" clId="{9F50B798-E09B-458C-94D0-F08D1CD22145}" dt="2024-12-16T16:33:35.830" v="749" actId="14100"/>
          <ac:spMkLst>
            <pc:docMk/>
            <pc:sldMk cId="3045208133" sldId="557"/>
            <ac:spMk id="2" creationId="{40C1D329-0156-17F5-940E-441D81149C9A}"/>
          </ac:spMkLst>
        </pc:spChg>
        <pc:spChg chg="mod">
          <ac:chgData name="Tali Rouash" userId="21ae74ec1aaa5ff5" providerId="LiveId" clId="{9F50B798-E09B-458C-94D0-F08D1CD22145}" dt="2024-12-16T16:33:24.724" v="746" actId="14100"/>
          <ac:spMkLst>
            <pc:docMk/>
            <pc:sldMk cId="3045208133" sldId="557"/>
            <ac:spMk id="9" creationId="{644583E6-CEC1-A61B-8040-D4D818833E29}"/>
          </ac:spMkLst>
        </pc:spChg>
        <pc:picChg chg="add mod modCrop">
          <ac:chgData name="Tali Rouash" userId="21ae74ec1aaa5ff5" providerId="LiveId" clId="{9F50B798-E09B-458C-94D0-F08D1CD22145}" dt="2024-12-16T16:35:59.240" v="756" actId="1076"/>
          <ac:picMkLst>
            <pc:docMk/>
            <pc:sldMk cId="3045208133" sldId="557"/>
            <ac:picMk id="5" creationId="{DFA9F79E-8D30-61A8-0108-E7C90881BFEF}"/>
          </ac:picMkLst>
        </pc:picChg>
        <pc:picChg chg="del">
          <ac:chgData name="Tali Rouash" userId="21ae74ec1aaa5ff5" providerId="LiveId" clId="{9F50B798-E09B-458C-94D0-F08D1CD22145}" dt="2024-12-16T16:33:29.668" v="747" actId="478"/>
          <ac:picMkLst>
            <pc:docMk/>
            <pc:sldMk cId="3045208133" sldId="557"/>
            <ac:picMk id="8" creationId="{7FAC3F90-AA82-2811-DCC8-F24111C4821B}"/>
          </ac:picMkLst>
        </pc:picChg>
      </pc:sldChg>
      <pc:sldChg chg="addSp modSp add mod modAnim">
        <pc:chgData name="Tali Rouash" userId="21ae74ec1aaa5ff5" providerId="LiveId" clId="{9F50B798-E09B-458C-94D0-F08D1CD22145}" dt="2024-12-16T16:36:57.461" v="776"/>
        <pc:sldMkLst>
          <pc:docMk/>
          <pc:sldMk cId="2226352824" sldId="558"/>
        </pc:sldMkLst>
        <pc:picChg chg="add mod modCrop">
          <ac:chgData name="Tali Rouash" userId="21ae74ec1aaa5ff5" providerId="LiveId" clId="{9F50B798-E09B-458C-94D0-F08D1CD22145}" dt="2024-12-16T16:36:55.743" v="775" actId="1076"/>
          <ac:picMkLst>
            <pc:docMk/>
            <pc:sldMk cId="2226352824" sldId="558"/>
            <ac:picMk id="4" creationId="{44602FF6-51BC-3D36-1713-70C3BF64901F}"/>
          </ac:picMkLst>
        </pc:picChg>
        <pc:picChg chg="mod modCrop">
          <ac:chgData name="Tali Rouash" userId="21ae74ec1aaa5ff5" providerId="LiveId" clId="{9F50B798-E09B-458C-94D0-F08D1CD22145}" dt="2024-12-16T16:36:22.817" v="761" actId="732"/>
          <ac:picMkLst>
            <pc:docMk/>
            <pc:sldMk cId="2226352824" sldId="558"/>
            <ac:picMk id="5" creationId="{F7F07B94-DB08-5455-4D4B-7864FCACADEB}"/>
          </ac:picMkLst>
        </pc:picChg>
      </pc:sldChg>
      <pc:sldChg chg="addSp delSp modSp add mod delAnim modAnim">
        <pc:chgData name="Tali Rouash" userId="21ae74ec1aaa5ff5" providerId="LiveId" clId="{9F50B798-E09B-458C-94D0-F08D1CD22145}" dt="2024-12-16T16:38:04.251" v="791"/>
        <pc:sldMkLst>
          <pc:docMk/>
          <pc:sldMk cId="1230917657" sldId="559"/>
        </pc:sldMkLst>
        <pc:spChg chg="del">
          <ac:chgData name="Tali Rouash" userId="21ae74ec1aaa5ff5" providerId="LiveId" clId="{9F50B798-E09B-458C-94D0-F08D1CD22145}" dt="2024-12-16T16:37:16.918" v="779" actId="478"/>
          <ac:spMkLst>
            <pc:docMk/>
            <pc:sldMk cId="1230917657" sldId="559"/>
            <ac:spMk id="2" creationId="{A5ABB63B-6817-2AB0-F90F-9C3C86AE805A}"/>
          </ac:spMkLst>
        </pc:spChg>
        <pc:spChg chg="mod">
          <ac:chgData name="Tali Rouash" userId="21ae74ec1aaa5ff5" providerId="LiveId" clId="{9F50B798-E09B-458C-94D0-F08D1CD22145}" dt="2024-12-16T16:37:19.665" v="780" actId="14100"/>
          <ac:spMkLst>
            <pc:docMk/>
            <pc:sldMk cId="1230917657" sldId="559"/>
            <ac:spMk id="9" creationId="{4DE26EEA-C97F-2197-6B8D-6A86C8558A6C}"/>
          </ac:spMkLst>
        </pc:spChg>
        <pc:picChg chg="del">
          <ac:chgData name="Tali Rouash" userId="21ae74ec1aaa5ff5" providerId="LiveId" clId="{9F50B798-E09B-458C-94D0-F08D1CD22145}" dt="2024-12-16T16:37:22.052" v="782" actId="478"/>
          <ac:picMkLst>
            <pc:docMk/>
            <pc:sldMk cId="1230917657" sldId="559"/>
            <ac:picMk id="4" creationId="{88EC702E-54EB-17BC-0500-E9625B29BAC8}"/>
          </ac:picMkLst>
        </pc:picChg>
        <pc:picChg chg="del">
          <ac:chgData name="Tali Rouash" userId="21ae74ec1aaa5ff5" providerId="LiveId" clId="{9F50B798-E09B-458C-94D0-F08D1CD22145}" dt="2024-12-16T16:37:21.156" v="781" actId="478"/>
          <ac:picMkLst>
            <pc:docMk/>
            <pc:sldMk cId="1230917657" sldId="559"/>
            <ac:picMk id="5" creationId="{B4E92C3C-8A88-62DB-332E-0D923ABD1FEC}"/>
          </ac:picMkLst>
        </pc:picChg>
        <pc:picChg chg="add mod modCrop">
          <ac:chgData name="Tali Rouash" userId="21ae74ec1aaa5ff5" providerId="LiveId" clId="{9F50B798-E09B-458C-94D0-F08D1CD22145}" dt="2024-12-16T16:37:49.114" v="787" actId="732"/>
          <ac:picMkLst>
            <pc:docMk/>
            <pc:sldMk cId="1230917657" sldId="559"/>
            <ac:picMk id="8" creationId="{A974421C-1D29-38C5-8437-60EADC3A3B62}"/>
          </ac:picMkLst>
        </pc:picChg>
        <pc:picChg chg="add mod modCrop">
          <ac:chgData name="Tali Rouash" userId="21ae74ec1aaa5ff5" providerId="LiveId" clId="{9F50B798-E09B-458C-94D0-F08D1CD22145}" dt="2024-12-16T16:37:55.658" v="789" actId="732"/>
          <ac:picMkLst>
            <pc:docMk/>
            <pc:sldMk cId="1230917657" sldId="559"/>
            <ac:picMk id="10" creationId="{16B3FA0A-1E0E-EB05-1B04-82C6927A816E}"/>
          </ac:picMkLst>
        </pc:picChg>
      </pc:sldChg>
      <pc:sldChg chg="modSp add mod">
        <pc:chgData name="Tali Rouash" userId="21ae74ec1aaa5ff5" providerId="LiveId" clId="{9F50B798-E09B-458C-94D0-F08D1CD22145}" dt="2024-12-16T16:38:39.565" v="809" actId="20577"/>
        <pc:sldMkLst>
          <pc:docMk/>
          <pc:sldMk cId="3230648490" sldId="560"/>
        </pc:sldMkLst>
        <pc:spChg chg="mod">
          <ac:chgData name="Tali Rouash" userId="21ae74ec1aaa5ff5" providerId="LiveId" clId="{9F50B798-E09B-458C-94D0-F08D1CD22145}" dt="2024-12-16T16:38:39.565" v="809" actId="20577"/>
          <ac:spMkLst>
            <pc:docMk/>
            <pc:sldMk cId="3230648490" sldId="560"/>
            <ac:spMk id="2" creationId="{5C59CF12-41F4-A121-F720-CD9C1E9AE57E}"/>
          </ac:spMkLst>
        </pc:spChg>
      </pc:sldChg>
      <pc:sldChg chg="modSp add mod">
        <pc:chgData name="Tali Rouash" userId="21ae74ec1aaa5ff5" providerId="LiveId" clId="{9F50B798-E09B-458C-94D0-F08D1CD22145}" dt="2024-12-16T16:38:49.093" v="811" actId="20577"/>
        <pc:sldMkLst>
          <pc:docMk/>
          <pc:sldMk cId="1453484571" sldId="561"/>
        </pc:sldMkLst>
        <pc:spChg chg="mod">
          <ac:chgData name="Tali Rouash" userId="21ae74ec1aaa5ff5" providerId="LiveId" clId="{9F50B798-E09B-458C-94D0-F08D1CD22145}" dt="2024-12-16T16:38:49.093" v="811" actId="20577"/>
          <ac:spMkLst>
            <pc:docMk/>
            <pc:sldMk cId="1453484571" sldId="561"/>
            <ac:spMk id="3" creationId="{B67C3754-A5EC-8E27-6E52-FA64904D830A}"/>
          </ac:spMkLst>
        </pc:spChg>
      </pc:sldChg>
      <pc:sldChg chg="addSp delSp modSp add mod delAnim modAnim">
        <pc:chgData name="Tali Rouash" userId="21ae74ec1aaa5ff5" providerId="LiveId" clId="{9F50B798-E09B-458C-94D0-F08D1CD22145}" dt="2024-12-16T16:40:43.643" v="829"/>
        <pc:sldMkLst>
          <pc:docMk/>
          <pc:sldMk cId="112857328" sldId="562"/>
        </pc:sldMkLst>
        <pc:spChg chg="add mod">
          <ac:chgData name="Tali Rouash" userId="21ae74ec1aaa5ff5" providerId="LiveId" clId="{9F50B798-E09B-458C-94D0-F08D1CD22145}" dt="2024-12-16T16:39:59.249" v="821" actId="207"/>
          <ac:spMkLst>
            <pc:docMk/>
            <pc:sldMk cId="112857328" sldId="562"/>
            <ac:spMk id="5" creationId="{9D435FDE-D25C-DBA5-9180-55F1F8D9B3EC}"/>
          </ac:spMkLst>
        </pc:spChg>
        <pc:spChg chg="del">
          <ac:chgData name="Tali Rouash" userId="21ae74ec1aaa5ff5" providerId="LiveId" clId="{9F50B798-E09B-458C-94D0-F08D1CD22145}" dt="2024-12-16T16:38:55.525" v="812" actId="478"/>
          <ac:spMkLst>
            <pc:docMk/>
            <pc:sldMk cId="112857328" sldId="562"/>
            <ac:spMk id="9" creationId="{E0FB2689-6972-DE1F-075F-7528B9E0E74B}"/>
          </ac:spMkLst>
        </pc:spChg>
        <pc:picChg chg="add mod modCrop">
          <ac:chgData name="Tali Rouash" userId="21ae74ec1aaa5ff5" providerId="LiveId" clId="{9F50B798-E09B-458C-94D0-F08D1CD22145}" dt="2024-12-16T16:40:01.542" v="823" actId="1076"/>
          <ac:picMkLst>
            <pc:docMk/>
            <pc:sldMk cId="112857328" sldId="562"/>
            <ac:picMk id="4" creationId="{4D4F6655-283B-9582-01D3-0C62B944947D}"/>
          </ac:picMkLst>
        </pc:picChg>
        <pc:picChg chg="del">
          <ac:chgData name="Tali Rouash" userId="21ae74ec1aaa5ff5" providerId="LiveId" clId="{9F50B798-E09B-458C-94D0-F08D1CD22145}" dt="2024-12-16T16:38:55.525" v="812" actId="478"/>
          <ac:picMkLst>
            <pc:docMk/>
            <pc:sldMk cId="112857328" sldId="562"/>
            <ac:picMk id="6" creationId="{93DD35E3-D69F-3AE1-FAD2-FD3C308C5A17}"/>
          </ac:picMkLst>
        </pc:picChg>
        <pc:picChg chg="del">
          <ac:chgData name="Tali Rouash" userId="21ae74ec1aaa5ff5" providerId="LiveId" clId="{9F50B798-E09B-458C-94D0-F08D1CD22145}" dt="2024-12-16T16:38:55.525" v="812" actId="478"/>
          <ac:picMkLst>
            <pc:docMk/>
            <pc:sldMk cId="112857328" sldId="562"/>
            <ac:picMk id="8" creationId="{4F3DC58A-36AF-582C-E646-35A62841793C}"/>
          </ac:picMkLst>
        </pc:picChg>
        <pc:picChg chg="add mod modCrop">
          <ac:chgData name="Tali Rouash" userId="21ae74ec1aaa5ff5" providerId="LiveId" clId="{9F50B798-E09B-458C-94D0-F08D1CD22145}" dt="2024-12-16T16:40:29.745" v="828" actId="732"/>
          <ac:picMkLst>
            <pc:docMk/>
            <pc:sldMk cId="112857328" sldId="562"/>
            <ac:picMk id="10" creationId="{AD2288D7-91F1-91C9-FD0F-B3163DA9D6E2}"/>
          </ac:picMkLst>
        </pc:picChg>
      </pc:sldChg>
      <pc:sldChg chg="modSp add mod modAnim">
        <pc:chgData name="Tali Rouash" userId="21ae74ec1aaa5ff5" providerId="LiveId" clId="{9F50B798-E09B-458C-94D0-F08D1CD22145}" dt="2024-12-16T16:41:17.631" v="837"/>
        <pc:sldMkLst>
          <pc:docMk/>
          <pc:sldMk cId="1502153841" sldId="563"/>
        </pc:sldMkLst>
        <pc:spChg chg="mod">
          <ac:chgData name="Tali Rouash" userId="21ae74ec1aaa5ff5" providerId="LiveId" clId="{9F50B798-E09B-458C-94D0-F08D1CD22145}" dt="2024-12-16T16:40:51.543" v="832" actId="14100"/>
          <ac:spMkLst>
            <pc:docMk/>
            <pc:sldMk cId="1502153841" sldId="563"/>
            <ac:spMk id="5" creationId="{FC930ECA-D57D-F28A-5DE1-FF291B2886BB}"/>
          </ac:spMkLst>
        </pc:spChg>
        <pc:picChg chg="mod modCrop">
          <ac:chgData name="Tali Rouash" userId="21ae74ec1aaa5ff5" providerId="LiveId" clId="{9F50B798-E09B-458C-94D0-F08D1CD22145}" dt="2024-12-16T16:41:02.968" v="835" actId="1076"/>
          <ac:picMkLst>
            <pc:docMk/>
            <pc:sldMk cId="1502153841" sldId="563"/>
            <ac:picMk id="10" creationId="{6825F5DF-A373-A821-57AC-607EFFF15ED3}"/>
          </ac:picMkLst>
        </pc:picChg>
      </pc:sldChg>
      <pc:sldChg chg="addSp delSp modSp add mod delAnim modAnim">
        <pc:chgData name="Tali Rouash" userId="21ae74ec1aaa5ff5" providerId="LiveId" clId="{9F50B798-E09B-458C-94D0-F08D1CD22145}" dt="2024-12-16T16:42:17.958" v="850"/>
        <pc:sldMkLst>
          <pc:docMk/>
          <pc:sldMk cId="300022420" sldId="564"/>
        </pc:sldMkLst>
        <pc:spChg chg="mod">
          <ac:chgData name="Tali Rouash" userId="21ae74ec1aaa5ff5" providerId="LiveId" clId="{9F50B798-E09B-458C-94D0-F08D1CD22145}" dt="2024-12-16T16:41:26.521" v="839" actId="14100"/>
          <ac:spMkLst>
            <pc:docMk/>
            <pc:sldMk cId="300022420" sldId="564"/>
            <ac:spMk id="5" creationId="{08682CC1-B590-6CC7-C4EC-A9B2B0932D61}"/>
          </ac:spMkLst>
        </pc:spChg>
        <pc:picChg chg="add mod modCrop">
          <ac:chgData name="Tali Rouash" userId="21ae74ec1aaa5ff5" providerId="LiveId" clId="{9F50B798-E09B-458C-94D0-F08D1CD22145}" dt="2024-12-16T16:41:41.105" v="844" actId="1076"/>
          <ac:picMkLst>
            <pc:docMk/>
            <pc:sldMk cId="300022420" sldId="564"/>
            <ac:picMk id="2" creationId="{66D396FE-24D2-6C42-98CC-6A0BA7C2F29C}"/>
          </ac:picMkLst>
        </pc:picChg>
        <pc:picChg chg="add mod modCrop">
          <ac:chgData name="Tali Rouash" userId="21ae74ec1aaa5ff5" providerId="LiveId" clId="{9F50B798-E09B-458C-94D0-F08D1CD22145}" dt="2024-12-16T16:42:08.124" v="849" actId="732"/>
          <ac:picMkLst>
            <pc:docMk/>
            <pc:sldMk cId="300022420" sldId="564"/>
            <ac:picMk id="7" creationId="{4D36E232-2B8F-E2AC-D5C0-BA8A405527A5}"/>
          </ac:picMkLst>
        </pc:picChg>
        <pc:picChg chg="del">
          <ac:chgData name="Tali Rouash" userId="21ae74ec1aaa5ff5" providerId="LiveId" clId="{9F50B798-E09B-458C-94D0-F08D1CD22145}" dt="2024-12-16T16:41:28.012" v="840" actId="478"/>
          <ac:picMkLst>
            <pc:docMk/>
            <pc:sldMk cId="300022420" sldId="564"/>
            <ac:picMk id="10" creationId="{E24BB1E6-EA42-B7C2-4031-87527022621E}"/>
          </ac:picMkLst>
        </pc:picChg>
      </pc:sldChg>
      <pc:sldChg chg="modSp add mod modAnim">
        <pc:chgData name="Tali Rouash" userId="21ae74ec1aaa5ff5" providerId="LiveId" clId="{9F50B798-E09B-458C-94D0-F08D1CD22145}" dt="2024-12-16T16:42:51.028" v="859"/>
        <pc:sldMkLst>
          <pc:docMk/>
          <pc:sldMk cId="1868478209" sldId="565"/>
        </pc:sldMkLst>
        <pc:picChg chg="mod modCrop">
          <ac:chgData name="Tali Rouash" userId="21ae74ec1aaa5ff5" providerId="LiveId" clId="{9F50B798-E09B-458C-94D0-F08D1CD22145}" dt="2024-12-16T16:42:31.993" v="854" actId="1076"/>
          <ac:picMkLst>
            <pc:docMk/>
            <pc:sldMk cId="1868478209" sldId="565"/>
            <ac:picMk id="2" creationId="{698B215E-E139-8B77-56D9-054D47E10F11}"/>
          </ac:picMkLst>
        </pc:picChg>
        <pc:picChg chg="mod modCrop">
          <ac:chgData name="Tali Rouash" userId="21ae74ec1aaa5ff5" providerId="LiveId" clId="{9F50B798-E09B-458C-94D0-F08D1CD22145}" dt="2024-12-16T16:42:44.150" v="857" actId="1076"/>
          <ac:picMkLst>
            <pc:docMk/>
            <pc:sldMk cId="1868478209" sldId="565"/>
            <ac:picMk id="7" creationId="{19C30BE5-A595-3767-4719-401B0723C4DE}"/>
          </ac:picMkLst>
        </pc:picChg>
      </pc:sldChg>
      <pc:sldChg chg="addSp modSp add mod modAnim">
        <pc:chgData name="Tali Rouash" userId="21ae74ec1aaa5ff5" providerId="LiveId" clId="{9F50B798-E09B-458C-94D0-F08D1CD22145}" dt="2024-12-16T16:43:42.554" v="872"/>
        <pc:sldMkLst>
          <pc:docMk/>
          <pc:sldMk cId="2006211733" sldId="566"/>
        </pc:sldMkLst>
        <pc:picChg chg="mod modCrop">
          <ac:chgData name="Tali Rouash" userId="21ae74ec1aaa5ff5" providerId="LiveId" clId="{9F50B798-E09B-458C-94D0-F08D1CD22145}" dt="2024-12-16T16:43:06.804" v="863" actId="1076"/>
          <ac:picMkLst>
            <pc:docMk/>
            <pc:sldMk cId="2006211733" sldId="566"/>
            <ac:picMk id="2" creationId="{6BF8BE37-8B96-97A2-99DA-4401615EA891}"/>
          </ac:picMkLst>
        </pc:picChg>
        <pc:picChg chg="add mod modCrop">
          <ac:chgData name="Tali Rouash" userId="21ae74ec1aaa5ff5" providerId="LiveId" clId="{9F50B798-E09B-458C-94D0-F08D1CD22145}" dt="2024-12-16T16:43:35.031" v="870" actId="1076"/>
          <ac:picMkLst>
            <pc:docMk/>
            <pc:sldMk cId="2006211733" sldId="566"/>
            <ac:picMk id="6" creationId="{5376A945-057E-863C-EF39-BD6DB22AF2EB}"/>
          </ac:picMkLst>
        </pc:picChg>
        <pc:picChg chg="mod modCrop">
          <ac:chgData name="Tali Rouash" userId="21ae74ec1aaa5ff5" providerId="LiveId" clId="{9F50B798-E09B-458C-94D0-F08D1CD22145}" dt="2024-12-16T16:43:27.650" v="867" actId="732"/>
          <ac:picMkLst>
            <pc:docMk/>
            <pc:sldMk cId="2006211733" sldId="566"/>
            <ac:picMk id="7" creationId="{05DA07CB-8D0E-F35A-CDC5-F97BCFFFD9C5}"/>
          </ac:picMkLst>
        </pc:picChg>
      </pc:sldChg>
      <pc:sldChg chg="modSp add mod">
        <pc:chgData name="Tali Rouash" userId="21ae74ec1aaa5ff5" providerId="LiveId" clId="{9F50B798-E09B-458C-94D0-F08D1CD22145}" dt="2024-12-16T16:44:13.442" v="875" actId="20577"/>
        <pc:sldMkLst>
          <pc:docMk/>
          <pc:sldMk cId="3894451658" sldId="567"/>
        </pc:sldMkLst>
        <pc:spChg chg="mod">
          <ac:chgData name="Tali Rouash" userId="21ae74ec1aaa5ff5" providerId="LiveId" clId="{9F50B798-E09B-458C-94D0-F08D1CD22145}" dt="2024-12-16T16:44:13.442" v="875" actId="20577"/>
          <ac:spMkLst>
            <pc:docMk/>
            <pc:sldMk cId="3894451658" sldId="567"/>
            <ac:spMk id="3" creationId="{9229E32A-8A74-0901-B839-0FF4DC86D743}"/>
          </ac:spMkLst>
        </pc:spChg>
      </pc:sldChg>
      <pc:sldChg chg="addSp delSp modSp add mod delAnim modAnim">
        <pc:chgData name="Tali Rouash" userId="21ae74ec1aaa5ff5" providerId="LiveId" clId="{9F50B798-E09B-458C-94D0-F08D1CD22145}" dt="2024-12-16T16:45:57.155" v="896"/>
        <pc:sldMkLst>
          <pc:docMk/>
          <pc:sldMk cId="40223440" sldId="568"/>
        </pc:sldMkLst>
        <pc:picChg chg="del">
          <ac:chgData name="Tali Rouash" userId="21ae74ec1aaa5ff5" providerId="LiveId" clId="{9F50B798-E09B-458C-94D0-F08D1CD22145}" dt="2024-12-16T16:44:27.602" v="877" actId="478"/>
          <ac:picMkLst>
            <pc:docMk/>
            <pc:sldMk cId="40223440" sldId="568"/>
            <ac:picMk id="4" creationId="{BE68698C-BBC8-B842-DEC6-E15B6F20C417}"/>
          </ac:picMkLst>
        </pc:picChg>
        <pc:picChg chg="add mod modCrop">
          <ac:chgData name="Tali Rouash" userId="21ae74ec1aaa5ff5" providerId="LiveId" clId="{9F50B798-E09B-458C-94D0-F08D1CD22145}" dt="2024-12-16T16:44:49.188" v="884" actId="732"/>
          <ac:picMkLst>
            <pc:docMk/>
            <pc:sldMk cId="40223440" sldId="568"/>
            <ac:picMk id="6" creationId="{BCD6C70E-E012-62CC-967F-56694238FA83}"/>
          </ac:picMkLst>
        </pc:picChg>
        <pc:picChg chg="add mod modCrop">
          <ac:chgData name="Tali Rouash" userId="21ae74ec1aaa5ff5" providerId="LiveId" clId="{9F50B798-E09B-458C-94D0-F08D1CD22145}" dt="2024-12-16T16:45:14.778" v="889" actId="1076"/>
          <ac:picMkLst>
            <pc:docMk/>
            <pc:sldMk cId="40223440" sldId="568"/>
            <ac:picMk id="7" creationId="{35BFC79F-004E-9B43-0375-E0831C62680B}"/>
          </ac:picMkLst>
        </pc:picChg>
        <pc:picChg chg="add mod modCrop">
          <ac:chgData name="Tali Rouash" userId="21ae74ec1aaa5ff5" providerId="LiveId" clId="{9F50B798-E09B-458C-94D0-F08D1CD22145}" dt="2024-12-16T16:45:34.016" v="894" actId="1076"/>
          <ac:picMkLst>
            <pc:docMk/>
            <pc:sldMk cId="40223440" sldId="568"/>
            <ac:picMk id="8" creationId="{C1462689-DDAD-E2E6-AFDA-3BA36CCB5DF5}"/>
          </ac:picMkLst>
        </pc:picChg>
        <pc:picChg chg="del">
          <ac:chgData name="Tali Rouash" userId="21ae74ec1aaa5ff5" providerId="LiveId" clId="{9F50B798-E09B-458C-94D0-F08D1CD22145}" dt="2024-12-16T16:44:26.864" v="876" actId="478"/>
          <ac:picMkLst>
            <pc:docMk/>
            <pc:sldMk cId="40223440" sldId="568"/>
            <ac:picMk id="10" creationId="{310A4DBB-557E-F16E-4DA2-3786A86E15BC}"/>
          </ac:picMkLst>
        </pc:picChg>
      </pc:sldChg>
      <pc:sldChg chg="modSp add mod">
        <pc:chgData name="Tali Rouash" userId="21ae74ec1aaa5ff5" providerId="LiveId" clId="{9F50B798-E09B-458C-94D0-F08D1CD22145}" dt="2024-12-16T16:46:25.586" v="899" actId="20577"/>
        <pc:sldMkLst>
          <pc:docMk/>
          <pc:sldMk cId="3642693786" sldId="569"/>
        </pc:sldMkLst>
        <pc:spChg chg="mod">
          <ac:chgData name="Tali Rouash" userId="21ae74ec1aaa5ff5" providerId="LiveId" clId="{9F50B798-E09B-458C-94D0-F08D1CD22145}" dt="2024-12-16T16:46:25.586" v="899" actId="20577"/>
          <ac:spMkLst>
            <pc:docMk/>
            <pc:sldMk cId="3642693786" sldId="569"/>
            <ac:spMk id="3" creationId="{2E9F571A-444C-9E83-AAB8-47D7B64FDAB3}"/>
          </ac:spMkLst>
        </pc:spChg>
      </pc:sldChg>
      <pc:sldChg chg="addSp delSp modSp add mod delAnim modAnim">
        <pc:chgData name="Tali Rouash" userId="21ae74ec1aaa5ff5" providerId="LiveId" clId="{9F50B798-E09B-458C-94D0-F08D1CD22145}" dt="2024-12-17T03:41:38.136" v="959" actId="1076"/>
        <pc:sldMkLst>
          <pc:docMk/>
          <pc:sldMk cId="1207698342" sldId="570"/>
        </pc:sldMkLst>
        <pc:spChg chg="del">
          <ac:chgData name="Tali Rouash" userId="21ae74ec1aaa5ff5" providerId="LiveId" clId="{9F50B798-E09B-458C-94D0-F08D1CD22145}" dt="2024-12-16T16:46:30.992" v="900" actId="478"/>
          <ac:spMkLst>
            <pc:docMk/>
            <pc:sldMk cId="1207698342" sldId="570"/>
            <ac:spMk id="5" creationId="{E10CD44A-4753-0CE1-FE1A-F1DB396D8C64}"/>
          </ac:spMkLst>
        </pc:spChg>
        <pc:picChg chg="add del mod modCrop">
          <ac:chgData name="Tali Rouash" userId="21ae74ec1aaa5ff5" providerId="LiveId" clId="{9F50B798-E09B-458C-94D0-F08D1CD22145}" dt="2024-12-17T03:41:38.136" v="959" actId="1076"/>
          <ac:picMkLst>
            <pc:docMk/>
            <pc:sldMk cId="1207698342" sldId="570"/>
            <ac:picMk id="4" creationId="{CE9E40B4-4389-2E3D-6698-F575AF464616}"/>
          </ac:picMkLst>
        </pc:picChg>
        <pc:picChg chg="del">
          <ac:chgData name="Tali Rouash" userId="21ae74ec1aaa5ff5" providerId="LiveId" clId="{9F50B798-E09B-458C-94D0-F08D1CD22145}" dt="2024-12-16T16:46:30.992" v="900" actId="478"/>
          <ac:picMkLst>
            <pc:docMk/>
            <pc:sldMk cId="1207698342" sldId="570"/>
            <ac:picMk id="6" creationId="{BCCACCDA-7E1A-F173-985A-F317ABC3B969}"/>
          </ac:picMkLst>
        </pc:picChg>
        <pc:picChg chg="del">
          <ac:chgData name="Tali Rouash" userId="21ae74ec1aaa5ff5" providerId="LiveId" clId="{9F50B798-E09B-458C-94D0-F08D1CD22145}" dt="2024-12-16T16:46:30.992" v="900" actId="478"/>
          <ac:picMkLst>
            <pc:docMk/>
            <pc:sldMk cId="1207698342" sldId="570"/>
            <ac:picMk id="7" creationId="{7ACF58CD-27C1-A22E-9EC4-3FE4E2578705}"/>
          </ac:picMkLst>
        </pc:picChg>
        <pc:picChg chg="del">
          <ac:chgData name="Tali Rouash" userId="21ae74ec1aaa5ff5" providerId="LiveId" clId="{9F50B798-E09B-458C-94D0-F08D1CD22145}" dt="2024-12-16T16:46:30.992" v="900" actId="478"/>
          <ac:picMkLst>
            <pc:docMk/>
            <pc:sldMk cId="1207698342" sldId="570"/>
            <ac:picMk id="8" creationId="{A750ADC6-311F-EEB7-7B1D-2D7706C1772F}"/>
          </ac:picMkLst>
        </pc:picChg>
        <pc:picChg chg="add mod modCrop">
          <ac:chgData name="Tali Rouash" userId="21ae74ec1aaa5ff5" providerId="LiveId" clId="{9F50B798-E09B-458C-94D0-F08D1CD22145}" dt="2024-12-17T03:41:38.136" v="959" actId="1076"/>
          <ac:picMkLst>
            <pc:docMk/>
            <pc:sldMk cId="1207698342" sldId="570"/>
            <ac:picMk id="9" creationId="{991AC04C-92AD-E01A-B4A5-C07E67E10377}"/>
          </ac:picMkLst>
        </pc:picChg>
        <pc:picChg chg="add del mod modCrop">
          <ac:chgData name="Tali Rouash" userId="21ae74ec1aaa5ff5" providerId="LiveId" clId="{9F50B798-E09B-458C-94D0-F08D1CD22145}" dt="2024-12-17T03:41:31.055" v="954" actId="478"/>
          <ac:picMkLst>
            <pc:docMk/>
            <pc:sldMk cId="1207698342" sldId="570"/>
            <ac:picMk id="10" creationId="{951D4C64-DC1C-F60C-3DBE-B7C85A9E9290}"/>
          </ac:picMkLst>
        </pc:picChg>
        <pc:picChg chg="add del mod modCrop">
          <ac:chgData name="Tali Rouash" userId="21ae74ec1aaa5ff5" providerId="LiveId" clId="{9F50B798-E09B-458C-94D0-F08D1CD22145}" dt="2024-12-17T03:41:31.623" v="955" actId="478"/>
          <ac:picMkLst>
            <pc:docMk/>
            <pc:sldMk cId="1207698342" sldId="570"/>
            <ac:picMk id="11" creationId="{1C0E7969-7F95-CAC2-BAB9-BB65CFEAD6FE}"/>
          </ac:picMkLst>
        </pc:picChg>
        <pc:picChg chg="add del mod modCrop">
          <ac:chgData name="Tali Rouash" userId="21ae74ec1aaa5ff5" providerId="LiveId" clId="{9F50B798-E09B-458C-94D0-F08D1CD22145}" dt="2024-12-17T03:41:32.145" v="956" actId="478"/>
          <ac:picMkLst>
            <pc:docMk/>
            <pc:sldMk cId="1207698342" sldId="570"/>
            <ac:picMk id="12" creationId="{C2B47ADC-8ED3-7562-2012-EA42AF1052EF}"/>
          </ac:picMkLst>
        </pc:picChg>
      </pc:sldChg>
      <pc:sldChg chg="add del">
        <pc:chgData name="Tali Rouash" userId="21ae74ec1aaa5ff5" providerId="LiveId" clId="{9F50B798-E09B-458C-94D0-F08D1CD22145}" dt="2024-12-16T16:50:18.994" v="925" actId="47"/>
        <pc:sldMkLst>
          <pc:docMk/>
          <pc:sldMk cId="1133182899" sldId="571"/>
        </pc:sldMkLst>
      </pc:sldChg>
      <pc:sldChg chg="addSp delSp modSp add mod delAnim">
        <pc:chgData name="Tali Rouash" userId="21ae74ec1aaa5ff5" providerId="LiveId" clId="{9F50B798-E09B-458C-94D0-F08D1CD22145}" dt="2024-12-17T03:39:14.352" v="937"/>
        <pc:sldMkLst>
          <pc:docMk/>
          <pc:sldMk cId="2670344103" sldId="571"/>
        </pc:sldMkLst>
        <pc:picChg chg="del">
          <ac:chgData name="Tali Rouash" userId="21ae74ec1aaa5ff5" providerId="LiveId" clId="{9F50B798-E09B-458C-94D0-F08D1CD22145}" dt="2024-12-17T03:38:28.042" v="932" actId="478"/>
          <ac:picMkLst>
            <pc:docMk/>
            <pc:sldMk cId="2670344103" sldId="571"/>
            <ac:picMk id="4" creationId="{9F4F13C3-0B39-A195-1F37-73C536B2DEC3}"/>
          </ac:picMkLst>
        </pc:picChg>
        <pc:picChg chg="add mod">
          <ac:chgData name="Tali Rouash" userId="21ae74ec1aaa5ff5" providerId="LiveId" clId="{9F50B798-E09B-458C-94D0-F08D1CD22145}" dt="2024-12-17T03:39:14.352" v="937"/>
          <ac:picMkLst>
            <pc:docMk/>
            <pc:sldMk cId="2670344103" sldId="571"/>
            <ac:picMk id="5" creationId="{731A20FC-170D-48AF-E495-C67DE2E33569}"/>
          </ac:picMkLst>
        </pc:picChg>
        <pc:picChg chg="del">
          <ac:chgData name="Tali Rouash" userId="21ae74ec1aaa5ff5" providerId="LiveId" clId="{9F50B798-E09B-458C-94D0-F08D1CD22145}" dt="2024-12-17T03:38:28.889" v="933" actId="478"/>
          <ac:picMkLst>
            <pc:docMk/>
            <pc:sldMk cId="2670344103" sldId="571"/>
            <ac:picMk id="9" creationId="{FEE60544-A719-0E58-F76C-DE131A4A5517}"/>
          </ac:picMkLst>
        </pc:picChg>
      </pc:sldChg>
      <pc:sldChg chg="modSp add mod">
        <pc:chgData name="Tali Rouash" userId="21ae74ec1aaa5ff5" providerId="LiveId" clId="{9F50B798-E09B-458C-94D0-F08D1CD22145}" dt="2024-12-17T03:39:34.314" v="946" actId="20577"/>
        <pc:sldMkLst>
          <pc:docMk/>
          <pc:sldMk cId="2676679962" sldId="572"/>
        </pc:sldMkLst>
        <pc:spChg chg="mod">
          <ac:chgData name="Tali Rouash" userId="21ae74ec1aaa5ff5" providerId="LiveId" clId="{9F50B798-E09B-458C-94D0-F08D1CD22145}" dt="2024-12-17T03:39:30.828" v="944" actId="20577"/>
          <ac:spMkLst>
            <pc:docMk/>
            <pc:sldMk cId="2676679962" sldId="572"/>
            <ac:spMk id="2" creationId="{9249265F-4F67-ACB0-401C-10D1217A6CAF}"/>
          </ac:spMkLst>
        </pc:spChg>
        <pc:spChg chg="mod">
          <ac:chgData name="Tali Rouash" userId="21ae74ec1aaa5ff5" providerId="LiveId" clId="{9F50B798-E09B-458C-94D0-F08D1CD22145}" dt="2024-12-17T03:39:34.314" v="946" actId="20577"/>
          <ac:spMkLst>
            <pc:docMk/>
            <pc:sldMk cId="2676679962" sldId="572"/>
            <ac:spMk id="3" creationId="{284217EA-AB2A-7D76-2940-5723C0854969}"/>
          </ac:spMkLst>
        </pc:spChg>
      </pc:sldChg>
      <pc:sldChg chg="addSp delSp modSp add mod delAnim">
        <pc:chgData name="Tali Rouash" userId="21ae74ec1aaa5ff5" providerId="LiveId" clId="{9F50B798-E09B-458C-94D0-F08D1CD22145}" dt="2024-12-17T03:41:05.916" v="952"/>
        <pc:sldMkLst>
          <pc:docMk/>
          <pc:sldMk cId="3527734520" sldId="573"/>
        </pc:sldMkLst>
        <pc:picChg chg="del">
          <ac:chgData name="Tali Rouash" userId="21ae74ec1aaa5ff5" providerId="LiveId" clId="{9F50B798-E09B-458C-94D0-F08D1CD22145}" dt="2024-12-17T03:40:21.799" v="948" actId="478"/>
          <ac:picMkLst>
            <pc:docMk/>
            <pc:sldMk cId="3527734520" sldId="573"/>
            <ac:picMk id="4" creationId="{4828CA50-33D4-BC3B-EAF3-00F9CC329245}"/>
          </ac:picMkLst>
        </pc:picChg>
        <pc:picChg chg="del">
          <ac:chgData name="Tali Rouash" userId="21ae74ec1aaa5ff5" providerId="LiveId" clId="{9F50B798-E09B-458C-94D0-F08D1CD22145}" dt="2024-12-17T03:40:21.799" v="948" actId="478"/>
          <ac:picMkLst>
            <pc:docMk/>
            <pc:sldMk cId="3527734520" sldId="573"/>
            <ac:picMk id="5" creationId="{93A80450-B4EC-786B-1383-1955692DFC57}"/>
          </ac:picMkLst>
        </pc:picChg>
        <pc:picChg chg="add mod">
          <ac:chgData name="Tali Rouash" userId="21ae74ec1aaa5ff5" providerId="LiveId" clId="{9F50B798-E09B-458C-94D0-F08D1CD22145}" dt="2024-12-17T03:41:05.916" v="952"/>
          <ac:picMkLst>
            <pc:docMk/>
            <pc:sldMk cId="3527734520" sldId="573"/>
            <ac:picMk id="6" creationId="{7740DB0C-0807-8C32-3909-E1F0F9BE9D2E}"/>
          </ac:picMkLst>
        </pc:picChg>
        <pc:picChg chg="del">
          <ac:chgData name="Tali Rouash" userId="21ae74ec1aaa5ff5" providerId="LiveId" clId="{9F50B798-E09B-458C-94D0-F08D1CD22145}" dt="2024-12-17T03:40:21.799" v="948" actId="478"/>
          <ac:picMkLst>
            <pc:docMk/>
            <pc:sldMk cId="3527734520" sldId="573"/>
            <ac:picMk id="7" creationId="{6637E1F6-0849-E2F7-2059-F47EAB072CC4}"/>
          </ac:picMkLst>
        </pc:picChg>
        <pc:picChg chg="del">
          <ac:chgData name="Tali Rouash" userId="21ae74ec1aaa5ff5" providerId="LiveId" clId="{9F50B798-E09B-458C-94D0-F08D1CD22145}" dt="2024-12-17T03:40:21.799" v="948" actId="478"/>
          <ac:picMkLst>
            <pc:docMk/>
            <pc:sldMk cId="3527734520" sldId="573"/>
            <ac:picMk id="16" creationId="{10262D0F-BE2B-68CC-0D21-65FABE39D35C}"/>
          </ac:picMkLst>
        </pc:picChg>
      </pc:sldChg>
      <pc:sldChg chg="delSp modSp add mod delAnim">
        <pc:chgData name="Tali Rouash" userId="21ae74ec1aaa5ff5" providerId="LiveId" clId="{9F50B798-E09B-458C-94D0-F08D1CD22145}" dt="2024-12-17T03:41:47.369" v="964" actId="1076"/>
        <pc:sldMkLst>
          <pc:docMk/>
          <pc:sldMk cId="1326278776" sldId="574"/>
        </pc:sldMkLst>
        <pc:picChg chg="del">
          <ac:chgData name="Tali Rouash" userId="21ae74ec1aaa5ff5" providerId="LiveId" clId="{9F50B798-E09B-458C-94D0-F08D1CD22145}" dt="2024-12-17T03:41:40.645" v="960" actId="478"/>
          <ac:picMkLst>
            <pc:docMk/>
            <pc:sldMk cId="1326278776" sldId="574"/>
            <ac:picMk id="4" creationId="{BF48B1F0-35AD-E270-D18C-D74650940EA1}"/>
          </ac:picMkLst>
        </pc:picChg>
        <pc:picChg chg="del">
          <ac:chgData name="Tali Rouash" userId="21ae74ec1aaa5ff5" providerId="LiveId" clId="{9F50B798-E09B-458C-94D0-F08D1CD22145}" dt="2024-12-17T03:41:41.270" v="961" actId="478"/>
          <ac:picMkLst>
            <pc:docMk/>
            <pc:sldMk cId="1326278776" sldId="574"/>
            <ac:picMk id="9" creationId="{5BE072A6-2BDF-B824-58AD-8F95F548091F}"/>
          </ac:picMkLst>
        </pc:picChg>
        <pc:picChg chg="mod">
          <ac:chgData name="Tali Rouash" userId="21ae74ec1aaa5ff5" providerId="LiveId" clId="{9F50B798-E09B-458C-94D0-F08D1CD22145}" dt="2024-12-17T03:41:43.126" v="962" actId="1076"/>
          <ac:picMkLst>
            <pc:docMk/>
            <pc:sldMk cId="1326278776" sldId="574"/>
            <ac:picMk id="10" creationId="{3E2D79ED-774D-D75F-F19E-E14D24DE5E00}"/>
          </ac:picMkLst>
        </pc:picChg>
        <pc:picChg chg="mod">
          <ac:chgData name="Tali Rouash" userId="21ae74ec1aaa5ff5" providerId="LiveId" clId="{9F50B798-E09B-458C-94D0-F08D1CD22145}" dt="2024-12-17T03:41:44.915" v="963" actId="1076"/>
          <ac:picMkLst>
            <pc:docMk/>
            <pc:sldMk cId="1326278776" sldId="574"/>
            <ac:picMk id="11" creationId="{7C15D08B-02B2-77C2-E5DF-BB850BB97C4A}"/>
          </ac:picMkLst>
        </pc:picChg>
        <pc:picChg chg="mod">
          <ac:chgData name="Tali Rouash" userId="21ae74ec1aaa5ff5" providerId="LiveId" clId="{9F50B798-E09B-458C-94D0-F08D1CD22145}" dt="2024-12-17T03:41:47.369" v="964" actId="1076"/>
          <ac:picMkLst>
            <pc:docMk/>
            <pc:sldMk cId="1326278776" sldId="574"/>
            <ac:picMk id="12" creationId="{DC719CFD-0BD8-8068-FCB2-439DB5E8AB88}"/>
          </ac:picMkLst>
        </pc:picChg>
      </pc:sldChg>
      <pc:sldChg chg="addSp delSp modSp add mod delAnim">
        <pc:chgData name="Tali Rouash" userId="21ae74ec1aaa5ff5" providerId="LiveId" clId="{9F50B798-E09B-458C-94D0-F08D1CD22145}" dt="2024-12-17T03:42:22.918" v="972"/>
        <pc:sldMkLst>
          <pc:docMk/>
          <pc:sldMk cId="307703015" sldId="575"/>
        </pc:sldMkLst>
        <pc:picChg chg="add mod">
          <ac:chgData name="Tali Rouash" userId="21ae74ec1aaa5ff5" providerId="LiveId" clId="{9F50B798-E09B-458C-94D0-F08D1CD22145}" dt="2024-12-17T03:42:22.918" v="972"/>
          <ac:picMkLst>
            <pc:docMk/>
            <pc:sldMk cId="307703015" sldId="575"/>
            <ac:picMk id="4" creationId="{C9BF9898-0A36-201A-6E90-26D98C42969F}"/>
          </ac:picMkLst>
        </pc:picChg>
        <pc:picChg chg="del">
          <ac:chgData name="Tali Rouash" userId="21ae74ec1aaa5ff5" providerId="LiveId" clId="{9F50B798-E09B-458C-94D0-F08D1CD22145}" dt="2024-12-17T03:41:53.971" v="966" actId="478"/>
          <ac:picMkLst>
            <pc:docMk/>
            <pc:sldMk cId="307703015" sldId="575"/>
            <ac:picMk id="10" creationId="{109FDF19-2857-AEC7-BAC0-8D06B7235FAB}"/>
          </ac:picMkLst>
        </pc:picChg>
        <pc:picChg chg="del">
          <ac:chgData name="Tali Rouash" userId="21ae74ec1aaa5ff5" providerId="LiveId" clId="{9F50B798-E09B-458C-94D0-F08D1CD22145}" dt="2024-12-17T03:41:54.458" v="967" actId="478"/>
          <ac:picMkLst>
            <pc:docMk/>
            <pc:sldMk cId="307703015" sldId="575"/>
            <ac:picMk id="11" creationId="{BA7FFBED-28C9-2909-C990-02DFDA6DD55F}"/>
          </ac:picMkLst>
        </pc:picChg>
        <pc:picChg chg="del">
          <ac:chgData name="Tali Rouash" userId="21ae74ec1aaa5ff5" providerId="LiveId" clId="{9F50B798-E09B-458C-94D0-F08D1CD22145}" dt="2024-12-17T03:41:55.145" v="968" actId="478"/>
          <ac:picMkLst>
            <pc:docMk/>
            <pc:sldMk cId="307703015" sldId="575"/>
            <ac:picMk id="12" creationId="{B1814C43-7EF9-B27E-7405-3B31F91C379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fld id="{747F07EA-0942-4464-B1D7-D7CDD732BD6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fld id="{0CAE58E4-E829-4046-A3B8-8AF34F0A3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737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5155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5B14A2-9121-BA78-BFAE-4E2C451C16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8FED31D8-63BD-D72F-0611-FD34B97E99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74CCBED6-D89C-59AC-037A-8732F3B7AD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BDFA1174-7A82-1AFD-15EC-859EF2E2A6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6079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D6DCF4-D8CB-E5E2-3F78-3CA807ABAB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1D9986E0-FA2B-8555-EB39-A2944D3DA3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8955B40D-5A5F-28FD-174F-EDE0A10B95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23B734FF-5CA9-605F-799A-51651E7A5E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560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07177A-BB7C-88A5-2014-12B52D5736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885B0580-EA6C-67F9-62D2-9C901BFC8D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959302EC-5E45-9605-10B3-54844650A8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F9CFF35-D654-AC83-73E3-41268A6609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3924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370242-05B4-2304-53C8-8B438028C6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9D1FA266-1906-BCDD-9BD1-6A37C42DD8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926EB96D-23A3-87A9-D5AA-CB9B6D1B37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BA406A6D-8AD8-E493-217C-4A90BF98FC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6263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17D644-EE57-9AFA-FF23-2AB163A6FB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CA0FB609-9D4F-7D25-3BAA-01FA01E2E0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58CB7F4C-5A38-0B68-AB06-7E789B4AD9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4936BE79-C30C-472E-10D9-D6CAD96E3C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7907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0E3E20-D7B6-0B5F-406C-7384118B64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1392FA16-92C5-D057-484D-9FE0CCFE58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0816A43F-F3F1-EF31-C508-41D1910BD5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D269320D-8939-F7BA-2762-BE3A7ACB82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0602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2C373C-5A7C-6986-53CD-13566EA8DA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5DE9B0CA-C7EB-2025-743E-2561698557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5D69583E-24E2-2E46-C41C-B6B1D0A240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CB20963C-FDAA-0441-51ED-D4A26041F0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440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2FEDD9-3D39-81AC-4D5B-4FF1EB7D28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5BB6AC35-D86F-C8CE-6FD7-9C2B05DF24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85E0EDDB-9733-564C-6FC5-364E485D9D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A2A8F33C-90B8-6089-D129-63846DC1EE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5057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CB72BA-B7B6-10C7-0474-39F040A821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6786DFB2-D319-4A91-BC94-CDFF50CE5B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09B50DDD-E959-9955-5C33-CC47823BBB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73C279AF-22B5-9B86-27B3-97FAD8D6ED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3758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A6D29C-C363-00FD-19BD-F73E5D07B1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607A7B29-0A55-478E-049B-4A6CE59A6D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C0FAAB78-1BC9-0971-E4C6-2495DCB171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3F160001-2F27-B1B7-2929-2386DE3303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512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505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FF8FFA-8564-D97D-EBD4-0095785DF2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7D899D80-3380-60CA-18A9-89F87FF965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ABDCE0A9-4DA2-4F5A-E42F-741100E413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D7999149-8A0A-3447-5BE1-542487B477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9721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F5E14F-29BA-FF47-71D3-71FC8D93D0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1EDE77AC-15B9-2715-5F87-D5C11029C6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8EF4D796-1A74-52AC-FDF5-3A81B3E7CF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6EEE1C70-BE34-5028-9FFB-D7E622FEE0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8335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318FFA-CF14-C6B4-BEAD-178E846041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977080F0-841F-6A1B-1C38-537C9FCD38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8D8A41D4-B746-7D59-692B-7CCE8D90CB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07D18340-622E-32C2-994B-120F48FE3D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9732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B8EA8E-5903-5907-3BBC-CD6D143A88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BB91AD45-37EE-3190-F318-B83C94AE70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C2356713-E0AB-3E72-604F-ACC968D3AE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CB67A02F-EEF3-616E-363C-C99B859CB5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4486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200DDA-0361-DEAF-628B-6901992EEA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29CC96C5-631D-9F9C-364B-BE705A8D00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40C8A14E-9019-3BB0-FF74-AFA3552AF3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B0F35869-7AD0-E69D-5E2F-B9ACAD653F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1305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233A91-D544-6E77-810D-18E3A8248C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84E9706D-0628-879E-BCD3-7A84AB60E4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110CF180-761D-44FF-5ED1-25E06C2E17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DEF5A7B2-51B5-00E5-B829-338F156A66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663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983F84-D753-47B8-EAF6-7A5C378312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37572F32-4EF9-E603-47D2-9D1BCA85FB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38A5E9BB-2310-1B38-2832-9C0673BF98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6F31B293-FE51-7DF7-ABB4-24F7D5FE67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6788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6A990A-775C-EF36-0121-9F5144A9A1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EFF53946-9E7F-6A68-BB2F-71D17C71AD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A5E736F0-08C6-66B5-6622-2DBAC2F111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4EDBFE96-098F-7ECA-C638-D7B5D77859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9441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183276-6E37-47D2-0B20-BBA623A232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1A921B36-B3A2-36E8-BA21-ABA7151375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D1DD6A70-968B-9A50-ED4F-536A3ADFBF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8A70E03D-3015-2822-579F-EA84149EB5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9584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B8F980-3DEF-F085-DAC9-8C3494ED8F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69DFA730-73E0-317C-3FD9-15355C5D82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36F107FB-CCEC-647F-B031-32A40558F8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42E488BA-3BE1-A12A-0D8E-B555EBD9A0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844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49463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C06D59-0DBF-11B6-049A-ED49497EA4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64F187F1-9093-A56F-149A-340F89DA33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73985CCC-C7DD-2228-2696-B5123773FB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FF106D3E-E4D9-0AA9-84C3-49872A7D72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59729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8778BE-D92D-4EDC-58EC-B34E5CCB3A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E5562731-4BEE-3C03-12C1-E6547C4628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5BF3DE6E-DFF6-3C00-4F15-75F93C8894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E1EC664C-BF35-691F-BE5A-F9E7A6488C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81395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C2A678-411A-1E79-BA10-55445B202C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5A3ED32D-4F8D-3428-365C-1E63C926D7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9FE47BF4-6516-31E0-E01C-0910C0DEAE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1E2892D7-CDAC-03FA-32AD-D6EC952D9E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36003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56AE9C-3AF4-B36F-E971-F6E9909A23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BFA7B9ED-5066-25B4-6AF4-2960043BDD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AE9283B7-C2F0-C45C-7FE9-1E3F78D05C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7F4E15B6-7635-0EB0-E513-40580B59F2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8677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52D340-EF84-8601-A0EB-BEDEFFCC66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1F5F146A-9B80-7941-D39C-73F938E951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16704588-F4FB-AC83-838B-84AB1C0D04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3EE1B53D-1150-1B59-C2BE-DA7B56659D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91952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4A2970-0754-97C5-7291-6B5F924F8F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7A984573-6310-DF25-01EA-12E86006CD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AA9CF898-B662-266E-1FE9-6E3B7A6D29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E6B89049-6363-FD8D-4AD8-5CB72B3253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70489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2562A5-FB76-9413-324C-12BF218E05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28563692-C6D7-3D82-9F17-799991D303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DB755773-07E4-B2AF-5802-26EAED02C6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77FD6E3-9C5A-AB8B-96C4-A74A4B7205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99185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4DFD5A-D3A6-E67B-AC36-BF831F54AF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723696B4-399E-95EE-D962-4218104BAE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EF122994-915C-7B79-9B35-A7E853F23E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DA2CA7CA-0C39-B762-F939-CA91E395F4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68141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8D4A28-0DC9-8B16-D939-FD7E70D33C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102AFF20-E491-CACD-51BC-26279A940C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8FC61D41-8C5D-94FD-C61C-4A96B15B5A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CE47225F-25DC-CE93-F815-CDC95D07EC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90661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03F792-A780-472C-20DC-0132C64DE5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225962ED-D61E-E7DF-D0C7-C9910FBA53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B710CD5C-A6C8-6E5E-C14D-63943D3E18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1AFF8BB5-6731-891A-5012-4E59BBF9C2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030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30790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36B2BE-96DB-949B-60A5-BE45B739D4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BB912831-E1E9-330C-1DEA-3AF2DB370B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844E3CFD-833A-960C-BE91-924ECE9645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4366C90A-C4CA-D6CA-FCCF-0448AF05DE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22558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A04C5F-419C-BA2A-8A55-E9103F7BBD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D694FCE6-3236-759A-A3C7-EA6416BA7B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D00B56B3-CE6B-CE30-499A-B0099F7005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82347509-4355-E41D-C9AD-2E87B81A1C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77330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3095F0-65FA-17E6-7EF0-B168E005BF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579481EA-B57A-6AEA-F439-7CC09D9B16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DEC8A7C4-091C-4B08-EE0A-2C4B31D79E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D63EF8A5-D607-EDCF-47DC-12334731E3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92741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5FBAC4-B30C-F7F6-7754-6F5F9A3258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A57FEA0F-8C63-6939-B669-47534F1452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56281D8D-D612-D407-3C94-8B3C30CD6C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1CBB5D5F-9076-7AC9-C7E8-FC1B3C716D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64095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33EAD2-BCED-3A7A-34BB-7191881326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6761286E-CC00-F808-838A-B99D7C7E30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2AC922D0-D0C5-12D9-25DD-DE9978987C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89AA3787-62AD-40CC-7534-6EE8B1917A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78679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03862D-F4DD-E946-735A-6D541A31EA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955A31B0-C423-DED9-9681-4297C20EE3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B559EB0F-E07C-8F49-F099-C20F87AC1D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A80B60C2-15DD-C507-C28C-18F64E0052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1359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5208E0-E6C6-6574-FC29-4157A0CE63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1B224A6C-1408-F44F-2A0D-D166EA6A03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B203676C-6250-331E-EE89-3BC4F39B6C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E511402F-706A-CD3B-1ACE-D672C1613C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2048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798C4C-B47C-3EE6-68A6-F603977A85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2DAA919B-CFCC-A4B4-E1AA-6EAD7F3326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788EB5ED-2F9B-3B83-C872-E389BC0EA3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30A87BB5-75EA-A403-2247-AF3C0F0AB3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12666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173DAC-57AC-2768-B41E-F22DE1C6FB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CF0592A1-0983-B2D6-3A84-D9C5564E6D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D18E6763-656D-20CB-F8E7-AE22902F2F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378231E3-93C6-FDE9-8603-832A50492A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27984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ABFBFB-A571-D95B-62C0-E3AFA5819F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8568D3D4-B88C-7C95-5A79-AD49A3A963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032DA9D6-7CDE-1FAB-F807-25886E892E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434E2E91-75F6-3436-E20F-CC8E3E8669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493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6B8EB1-715F-DD68-896E-0AFEF704F8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D68CDA07-F7F8-FAD4-B4F2-BEF21576A5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1A048060-059F-4F01-4EEF-6DCA0A2F8D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E3111218-008B-6703-5A58-6EF32F9223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18573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AE7EC4-1940-1C48-DAF8-8880FDC457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F434EB3D-9F85-6773-5196-57B1658FB4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60869A7A-E7CE-40AB-8C28-240FFA7C8B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BC3799EC-6B00-AA3A-9EBA-CB465156BC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26344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3EE9E0-8896-7801-BF0D-D255145EA7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2A34056F-2AA2-8A9F-9D03-1C837CB41D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2CBC3BCE-2991-D72C-140C-DE7C271E52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0B8B441D-F070-1A3F-92FC-A0BF4ED78B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12746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18A51E-B33C-F495-B909-550A14EEA3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7FB35C0D-E0B1-6CB9-54D7-BE2F47276A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08DD486E-44DB-BF54-2EFF-A22C134493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FB2B304-7CF9-9BEA-1A80-1501AAFE06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7434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2A32A3-396F-5E4A-8B78-D7E1C37F1C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C121DC13-EC86-F02C-3EE5-8486245359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B96FC165-E1F2-532D-6C5A-544A9AE4B3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959829A6-2702-068A-4A15-8A678DF9F9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26344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7EFD21-DAEC-B904-BE3C-6E2E10C6AA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8F8B1BA4-2FC8-A0B9-54FB-08FE47C69C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03130C93-B164-F3B1-BAC7-5741986CF3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E6A55232-0B23-0B60-9AC1-F2149D5628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471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1DC846-4E82-A247-1C91-48D7D9CAEA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CE8280A5-72DF-77D3-8578-6BE77A5DF0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1A0592F0-E5F7-7E56-9280-BFD6137AE1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74409307-26CA-B40A-BAF4-AD416278EC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51380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82B6A7-2FFB-C8D4-36B5-6BD70044EF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BF100AC7-D199-0EF9-9160-D213ACEE45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DFE34AAB-9688-740B-BADF-0D8B4AF333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8480D40A-42C4-86EE-7303-5A096447CE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04739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BC8042-0ADF-499B-8A28-B539E5F163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EF96DD35-6D93-B90E-9A59-0268BCCEEA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248489E3-38A7-67CA-5C2B-12E31D1D76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C38959D9-95BC-2A54-F986-EEA1D52A4F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85397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89D209-69DE-5C0E-98DF-B2667FB197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139FA741-1A07-0321-6496-FFFA18F98B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A74EDEE6-BCD0-9F8D-EAC9-0BEE5D4216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8C0F232E-9E04-5D6D-5DAD-68D987BA77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50933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79E975-0C43-AB9A-266E-DBCE0B47C8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5B168011-7506-1520-C1F5-47F7074283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67BC0A63-640B-64D8-1A0B-EA1EC51FB3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D07FC12A-6D52-34C3-C8E1-AAB0917F6F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5485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BB3C75-A465-336A-0628-6ED2DB49EF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EF2921E8-E345-E609-E861-76673545D4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70D0247D-EE29-B2DE-143C-76AE3D07C4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E16ED3C8-6682-8992-9DF6-040A613CE5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72255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F0170F-0A52-ACE0-40F2-2D4D48C216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00C59680-8A5E-A4B4-DEDD-A0C3F30C3A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AF39A024-51FE-BE84-751C-9AA0622F63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F244A4D-932A-997A-1109-B87134F55D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55637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15B26B-43DC-1E16-D612-63FDC5B8AF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0915117B-C4EF-5401-173E-680474D97F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07E3838D-AC84-2C05-C12D-A6F0FE5BEB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625711A0-2B28-6EEE-CE9F-5DAE1D2EC3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62944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488F40-7B56-0EFB-9753-6AFE9DBA46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6A83ACCC-D243-3CF3-9063-79CF957BB9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CE3CC257-441C-8D8C-BC31-8236351EA5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4721F2C4-4222-39E5-C9B6-961E902D4B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4071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8507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83A6F9-8983-E072-F07B-D600A86B85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0B021CDD-EF3C-EA13-F072-57D39211F9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1E93327C-C758-7EA6-3394-B648850CA9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3D14E809-CA50-B8C7-5B9A-043477E0F0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7070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E63197-588F-AF86-F9B8-A29F8ABBDC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A6E5B3CC-BF89-F18E-6EDE-A3013FF881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B2032DB8-F102-0DE8-2AA3-EC857C8AEF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E9E6FDB5-D518-711D-569C-2F99D24E7D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794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BCF8E81-96AC-EF2F-00D7-3BF3CBAFB7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2592334C-7F2C-96AC-7186-7C1640E2D6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DE7BADD7-A9D3-444E-F001-6C8191891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EC10A-B35D-4039-BFA4-0E75FBA1DBB9}" type="datetime1">
              <a:rPr lang="en-US" smtClean="0"/>
              <a:t>12/17/2024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5200018-1383-12E5-FA6B-7F581AC8E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DDDB5FEF-FA34-E72F-10BD-1A52F1032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392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C21102F-DC1F-2029-F7DD-0A285646C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28A20901-A58A-65AC-E8AF-22717062A3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F6DE823-9904-632C-1BF5-DC3BE7968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80E30-5DB9-4FBE-B0BE-A2FD8E55BF04}" type="datetime1">
              <a:rPr lang="en-US" smtClean="0"/>
              <a:t>12/17/2024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A67F163-236E-D02D-0881-9865099D3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5BC074CB-E53E-9CCD-CB18-93D049566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972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BE10F5DD-B803-C64C-FC67-7965035FA5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CB0C75EC-819B-08F3-FBC8-FD38409A2C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DF6426D-366C-E67E-5D2F-9CECB378F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2E0F9-5536-41C8-9545-5D566DC0FF0C}" type="datetime1">
              <a:rPr lang="en-US" smtClean="0"/>
              <a:t>12/17/2024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EFFE34FB-E320-92C8-99B8-83C2F59DA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20627705-EF5E-9B54-6C85-575B0EDCC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527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33592E0-955E-FFAF-D6BD-76AB2594D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7B913D9E-D420-C1C1-6E5D-8A9B70A81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450577C-FC9E-071A-9946-5203BC0D5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B4B1B-ADBF-48A6-8B46-30341B951EF3}" type="datetime1">
              <a:rPr lang="en-US" smtClean="0"/>
              <a:t>12/17/2024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5EB500C-BDC6-5B43-69F8-442FE4FF8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084B5EEC-8F05-4563-A696-02C61FC1A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244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2094800-6D07-6631-35FC-6B9F54527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FA708301-EA31-6BA9-EF36-5CEC8641D8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34C6CBAF-7391-FD0E-5FE4-E2D8FC212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CF5DC-589B-43DA-BAE3-B81C43EAA5F1}" type="datetime1">
              <a:rPr lang="en-US" smtClean="0"/>
              <a:t>12/17/2024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5C224B8A-EB1D-B174-478D-75D04FCE7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2AE9CA8C-1106-4F3D-CDEB-BA4310EA3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342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96189BA-B908-9E3F-9C76-CBEFB5C2C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F93D73D0-590F-E036-D1F2-3E4557A20C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8705FE94-8D25-62C2-6C92-0BC3325358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AB14E794-43E1-ECF0-9845-865EE9AFA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60A45-7D90-449C-9CFB-02768CD7CC09}" type="datetime1">
              <a:rPr lang="en-US" smtClean="0"/>
              <a:t>12/17/2024</a:t>
            </a:fld>
            <a:endParaRPr lang="en-US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31ED9D87-E67D-96E3-ADEA-BB0FD0761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7E6A7ED3-AAB7-8C6B-D03D-7213208FD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210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7A22A04-F20D-C67C-BF9C-238C7B95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23325D14-1441-36CE-CDD3-3A28C94CC2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864CF4B4-5E2E-9D36-DECC-C23954AAE9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F16C3357-B3F6-7383-B018-1037178B1B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B772EB2E-7407-6DE2-03CF-34AFA71831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43200CF2-E855-7D65-7594-449110213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C4A9B-29D4-4E0B-B0B1-1FDC8F5C68EC}" type="datetime1">
              <a:rPr lang="en-US" smtClean="0"/>
              <a:t>12/17/2024</a:t>
            </a:fld>
            <a:endParaRPr lang="en-US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EDDA5412-78C9-022D-0DAA-6E5A503D7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7AD893EA-BD50-B6CF-9824-D565A4A17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912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59498D5-34B6-8427-A683-7776E7218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C55B19B1-545C-3D49-85D9-1EAF29DAC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1256-9E7D-46B7-A4EB-C71480790B2A}" type="datetime1">
              <a:rPr lang="en-US" smtClean="0"/>
              <a:t>12/17/2024</a:t>
            </a:fld>
            <a:endParaRPr lang="en-US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13B60E62-3E62-B9C3-E1C8-EB8BE2529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E629FA44-DBA4-C0B6-035E-20D13A1E4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859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4259313D-B619-FB6D-A537-714B3CA50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7FE8A-132C-45B5-B3C4-E206032440C6}" type="datetime1">
              <a:rPr lang="en-US" smtClean="0"/>
              <a:t>12/17/2024</a:t>
            </a:fld>
            <a:endParaRPr lang="en-US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9AEE335C-37DE-62F5-02C7-D3B102E52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253EEC16-FBCF-BCC0-2E0D-CABE08DF3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886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C5431FB-9EA4-9ADE-C81B-38DBBE459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BFA76079-9D90-4DF5-891A-7B39F1B3E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DDBE2A9F-274C-B6AD-E5B7-A96B225CD5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999D9580-8BAF-5A8A-05D6-4FEB6086C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AD5D7-BF42-4DDF-8FBB-8C51A6A7C6DC}" type="datetime1">
              <a:rPr lang="en-US" smtClean="0"/>
              <a:t>12/17/2024</a:t>
            </a:fld>
            <a:endParaRPr lang="en-US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29D09740-9E53-A3A4-FBA8-DFA926DBC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25016544-EA9E-E68F-01F9-54E7BC823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762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47AB899-8D5F-1172-277F-AD8968726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67767A31-E506-CC44-7FCF-C5AF88A2A8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358B4960-90AF-1D43-4CFA-71AAE8C5BA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DDE7FB02-E3BB-FBD8-C7CC-FB2E7A1E3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865A4-EDB7-4FD3-9FB8-993DAFF4CE8A}" type="datetime1">
              <a:rPr lang="en-US" smtClean="0"/>
              <a:t>12/17/2024</a:t>
            </a:fld>
            <a:endParaRPr lang="en-US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114CF4AD-0323-1000-2B65-43DC1F95B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311C51AD-25A4-748E-4EA2-CC048B124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953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09F9E100-8813-4C72-2943-8A1C68B37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74B41EE5-0A6B-6E5D-B4CE-4A13BFE672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53B2069-07B0-D251-BE61-9C7842445D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9BBE5-A552-461B-84C5-868331EA7E17}" type="datetime1">
              <a:rPr lang="en-US" smtClean="0"/>
              <a:t>12/17/2024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5C592C64-9EB0-9836-4BD7-BBF17DD36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8774F4E8-2BD3-7F6B-8EF2-F69DE6B85F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630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microsoft.com/office/2007/relationships/hdphoto" Target="../media/hdphoto2.wdp"/><Relationship Id="rId10" Type="http://schemas.microsoft.com/office/2007/relationships/hdphoto" Target="../media/hdphoto7.wdp"/><Relationship Id="rId4" Type="http://schemas.openxmlformats.org/officeDocument/2006/relationships/image" Target="../media/image7.png"/><Relationship Id="rId9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hyperlink" Target="https://mathstar.co.il/%d7%9b%d7%99%d7%aa%d7%94-%d7%99%d7%90-%d7%97%d7%9c%d7%a7-%d7%91-%d7%a2%d7%9e%d7%95%d7%93-55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microsoft.com/office/2007/relationships/hdphoto" Target="../media/hdphoto2.wdp"/><Relationship Id="rId4" Type="http://schemas.openxmlformats.org/officeDocument/2006/relationships/image" Target="../media/image7.png"/><Relationship Id="rId9" Type="http://schemas.microsoft.com/office/2007/relationships/hdphoto" Target="../media/hdphoto8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8.png"/><Relationship Id="rId9" Type="http://schemas.microsoft.com/office/2007/relationships/hdphoto" Target="../media/hdphoto9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microsoft.com/office/2007/relationships/hdphoto" Target="../media/hdphoto10.wdp"/><Relationship Id="rId5" Type="http://schemas.microsoft.com/office/2007/relationships/hdphoto" Target="../media/hdphoto2.wdp"/><Relationship Id="rId10" Type="http://schemas.openxmlformats.org/officeDocument/2006/relationships/image" Target="../media/image16.png"/><Relationship Id="rId4" Type="http://schemas.openxmlformats.org/officeDocument/2006/relationships/image" Target="../media/image8.png"/><Relationship Id="rId9" Type="http://schemas.microsoft.com/office/2007/relationships/hdphoto" Target="../media/hdphoto9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microsoft.com/office/2007/relationships/hdphoto" Target="../media/hdphoto11.wdp"/><Relationship Id="rId5" Type="http://schemas.microsoft.com/office/2007/relationships/hdphoto" Target="../media/hdphoto2.wdp"/><Relationship Id="rId10" Type="http://schemas.openxmlformats.org/officeDocument/2006/relationships/image" Target="../media/image17.png"/><Relationship Id="rId4" Type="http://schemas.openxmlformats.org/officeDocument/2006/relationships/image" Target="../media/image8.png"/><Relationship Id="rId9" Type="http://schemas.microsoft.com/office/2007/relationships/hdphoto" Target="../media/hdphoto9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8.png"/><Relationship Id="rId9" Type="http://schemas.microsoft.com/office/2007/relationships/hdphoto" Target="../media/hdphoto1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microsoft.com/office/2007/relationships/hdphoto" Target="../media/hdphoto14.wdp"/><Relationship Id="rId5" Type="http://schemas.microsoft.com/office/2007/relationships/hdphoto" Target="../media/hdphoto2.wdp"/><Relationship Id="rId10" Type="http://schemas.openxmlformats.org/officeDocument/2006/relationships/image" Target="../media/image20.png"/><Relationship Id="rId4" Type="http://schemas.openxmlformats.org/officeDocument/2006/relationships/image" Target="../media/image8.png"/><Relationship Id="rId9" Type="http://schemas.microsoft.com/office/2007/relationships/hdphoto" Target="../media/hdphoto13.wdp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microsoft.com/office/2007/relationships/hdphoto" Target="../media/hdphoto2.wdp"/><Relationship Id="rId10" Type="http://schemas.microsoft.com/office/2007/relationships/hdphoto" Target="../media/hdphoto15.wdp"/><Relationship Id="rId4" Type="http://schemas.openxmlformats.org/officeDocument/2006/relationships/image" Target="../media/image7.png"/><Relationship Id="rId9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microsoft.com/office/2007/relationships/hdphoto" Target="../media/hdphoto2.wdp"/><Relationship Id="rId10" Type="http://schemas.microsoft.com/office/2007/relationships/hdphoto" Target="../media/hdphoto15.wdp"/><Relationship Id="rId4" Type="http://schemas.openxmlformats.org/officeDocument/2006/relationships/image" Target="../media/image7.png"/><Relationship Id="rId9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hdphoto" Target="../media/hdphoto16.wdp"/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microsoft.com/office/2007/relationships/hdphoto" Target="../media/hdphoto17.wdp"/><Relationship Id="rId5" Type="http://schemas.microsoft.com/office/2007/relationships/hdphoto" Target="../media/hdphoto2.wdp"/><Relationship Id="rId10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.jpg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hdphoto" Target="../media/hdphoto16.wdp"/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microsoft.com/office/2007/relationships/hdphoto" Target="../media/hdphoto17.wdp"/><Relationship Id="rId5" Type="http://schemas.microsoft.com/office/2007/relationships/hdphoto" Target="../media/hdphoto2.wdp"/><Relationship Id="rId10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.jpg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hdphoto" Target="../media/hdphoto16.wdp"/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microsoft.com/office/2007/relationships/hdphoto" Target="../media/hdphoto17.wdp"/><Relationship Id="rId5" Type="http://schemas.microsoft.com/office/2007/relationships/hdphoto" Target="../media/hdphoto2.wdp"/><Relationship Id="rId10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.jpg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hdphoto" Target="../media/hdphoto18.wdp"/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microsoft.com/office/2007/relationships/hdphoto" Target="../media/hdphoto2.wdp"/><Relationship Id="rId10" Type="http://schemas.microsoft.com/office/2007/relationships/hdphoto" Target="../media/hdphoto19.wdp"/><Relationship Id="rId4" Type="http://schemas.openxmlformats.org/officeDocument/2006/relationships/image" Target="../media/image7.png"/><Relationship Id="rId9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hdphoto" Target="../media/hdphoto20.wdp"/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1.wdp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hyperlink" Target="https://mathstar.co.il/%d7%9b%d7%99%d7%aa%d7%94-%d7%99%d7%90-%d7%97%d7%9c%d7%a7-%d7%91-%d7%a2%d7%9e%d7%95%d7%93-64/" TargetMode="External"/><Relationship Id="rId4" Type="http://schemas.openxmlformats.org/officeDocument/2006/relationships/image" Target="../media/image1.jpg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hdphoto" Target="../media/hdphoto23.wdp"/><Relationship Id="rId3" Type="http://schemas.openxmlformats.org/officeDocument/2006/relationships/image" Target="../media/image2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2.wdp"/><Relationship Id="rId5" Type="http://schemas.openxmlformats.org/officeDocument/2006/relationships/image" Target="../media/image28.png"/><Relationship Id="rId4" Type="http://schemas.openxmlformats.org/officeDocument/2006/relationships/image" Target="../media/image1.jpg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hdphoto" Target="../media/hdphoto24.wdp"/><Relationship Id="rId3" Type="http://schemas.openxmlformats.org/officeDocument/2006/relationships/image" Target="../media/image2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2.wdp"/><Relationship Id="rId5" Type="http://schemas.openxmlformats.org/officeDocument/2006/relationships/image" Target="../media/image28.png"/><Relationship Id="rId4" Type="http://schemas.openxmlformats.org/officeDocument/2006/relationships/image" Target="../media/image1.jpg"/></Relationships>
</file>

<file path=ppt/slides/_rels/slide35.xml.rels><?xml version="1.0" encoding="UTF-8" standalone="yes"?>
<Relationships xmlns="http://schemas.openxmlformats.org/package/2006/relationships"><Relationship Id="rId8" Type="http://schemas.microsoft.com/office/2007/relationships/hdphoto" Target="../media/hdphoto24.wdp"/><Relationship Id="rId3" Type="http://schemas.openxmlformats.org/officeDocument/2006/relationships/image" Target="../media/image2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2.wdp"/><Relationship Id="rId5" Type="http://schemas.openxmlformats.org/officeDocument/2006/relationships/image" Target="../media/image28.png"/><Relationship Id="rId4" Type="http://schemas.openxmlformats.org/officeDocument/2006/relationships/image" Target="../media/image1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5.wdp"/><Relationship Id="rId5" Type="http://schemas.openxmlformats.org/officeDocument/2006/relationships/image" Target="../media/image31.png"/><Relationship Id="rId4" Type="http://schemas.openxmlformats.org/officeDocument/2006/relationships/image" Target="../media/image1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6.wdp"/><Relationship Id="rId5" Type="http://schemas.openxmlformats.org/officeDocument/2006/relationships/image" Target="../media/image32.png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1.jpg"/></Relationships>
</file>

<file path=ppt/slides/_rels/slide40.xml.rels><?xml version="1.0" encoding="UTF-8" standalone="yes"?>
<Relationships xmlns="http://schemas.openxmlformats.org/package/2006/relationships"><Relationship Id="rId8" Type="http://schemas.microsoft.com/office/2007/relationships/hdphoto" Target="../media/hdphoto27.wdp"/><Relationship Id="rId3" Type="http://schemas.openxmlformats.org/officeDocument/2006/relationships/image" Target="../media/image2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6.wdp"/><Relationship Id="rId5" Type="http://schemas.openxmlformats.org/officeDocument/2006/relationships/image" Target="../media/image32.png"/><Relationship Id="rId4" Type="http://schemas.openxmlformats.org/officeDocument/2006/relationships/image" Target="../media/image1.jpg"/></Relationships>
</file>

<file path=ppt/slides/_rels/slide41.xml.rels><?xml version="1.0" encoding="UTF-8" standalone="yes"?>
<Relationships xmlns="http://schemas.openxmlformats.org/package/2006/relationships"><Relationship Id="rId8" Type="http://schemas.microsoft.com/office/2007/relationships/hdphoto" Target="../media/hdphoto27.wdp"/><Relationship Id="rId3" Type="http://schemas.openxmlformats.org/officeDocument/2006/relationships/image" Target="../media/image2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6.wdp"/><Relationship Id="rId5" Type="http://schemas.openxmlformats.org/officeDocument/2006/relationships/image" Target="../media/image32.png"/><Relationship Id="rId4" Type="http://schemas.openxmlformats.org/officeDocument/2006/relationships/image" Target="../media/image1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43.xml.rels><?xml version="1.0" encoding="UTF-8" standalone="yes"?>
<Relationships xmlns="http://schemas.openxmlformats.org/package/2006/relationships"><Relationship Id="rId8" Type="http://schemas.microsoft.com/office/2007/relationships/hdphoto" Target="../media/hdphoto29.wdp"/><Relationship Id="rId3" Type="http://schemas.openxmlformats.org/officeDocument/2006/relationships/image" Target="../media/image2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8.wdp"/><Relationship Id="rId5" Type="http://schemas.openxmlformats.org/officeDocument/2006/relationships/image" Target="../media/image34.png"/><Relationship Id="rId4" Type="http://schemas.openxmlformats.org/officeDocument/2006/relationships/image" Target="../media/image1.jpg"/></Relationships>
</file>

<file path=ppt/slides/_rels/slide44.xml.rels><?xml version="1.0" encoding="UTF-8" standalone="yes"?>
<Relationships xmlns="http://schemas.openxmlformats.org/package/2006/relationships"><Relationship Id="rId8" Type="http://schemas.microsoft.com/office/2007/relationships/hdphoto" Target="../media/hdphoto29.wdp"/><Relationship Id="rId3" Type="http://schemas.openxmlformats.org/officeDocument/2006/relationships/image" Target="../media/image2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8.wdp"/><Relationship Id="rId5" Type="http://schemas.openxmlformats.org/officeDocument/2006/relationships/image" Target="../media/image34.png"/><Relationship Id="rId4" Type="http://schemas.openxmlformats.org/officeDocument/2006/relationships/image" Target="../media/image1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0.wdp"/><Relationship Id="rId5" Type="http://schemas.openxmlformats.org/officeDocument/2006/relationships/image" Target="../media/image36.png"/><Relationship Id="rId4" Type="http://schemas.openxmlformats.org/officeDocument/2006/relationships/image" Target="../media/image1.jpg"/></Relationships>
</file>

<file path=ppt/slides/_rels/slide47.xml.rels><?xml version="1.0" encoding="UTF-8" standalone="yes"?>
<Relationships xmlns="http://schemas.openxmlformats.org/package/2006/relationships"><Relationship Id="rId8" Type="http://schemas.microsoft.com/office/2007/relationships/hdphoto" Target="../media/hdphoto31.wdp"/><Relationship Id="rId3" Type="http://schemas.openxmlformats.org/officeDocument/2006/relationships/image" Target="../media/image2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0.wdp"/><Relationship Id="rId5" Type="http://schemas.openxmlformats.org/officeDocument/2006/relationships/image" Target="../media/image36.png"/><Relationship Id="rId4" Type="http://schemas.openxmlformats.org/officeDocument/2006/relationships/image" Target="../media/image1.jpg"/></Relationships>
</file>

<file path=ppt/slides/_rels/slide48.xml.rels><?xml version="1.0" encoding="UTF-8" standalone="yes"?>
<Relationships xmlns="http://schemas.openxmlformats.org/package/2006/relationships"><Relationship Id="rId8" Type="http://schemas.microsoft.com/office/2007/relationships/hdphoto" Target="../media/hdphoto31.wdp"/><Relationship Id="rId3" Type="http://schemas.openxmlformats.org/officeDocument/2006/relationships/image" Target="../media/image2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0.wdp"/><Relationship Id="rId5" Type="http://schemas.openxmlformats.org/officeDocument/2006/relationships/image" Target="../media/image36.png"/><Relationship Id="rId4" Type="http://schemas.openxmlformats.org/officeDocument/2006/relationships/image" Target="../media/image1.jpg"/></Relationships>
</file>

<file path=ppt/slides/_rels/slide49.xml.rels><?xml version="1.0" encoding="UTF-8" standalone="yes"?>
<Relationships xmlns="http://schemas.openxmlformats.org/package/2006/relationships"><Relationship Id="rId8" Type="http://schemas.microsoft.com/office/2007/relationships/hdphoto" Target="../media/hdphoto32.wdp"/><Relationship Id="rId3" Type="http://schemas.openxmlformats.org/officeDocument/2006/relationships/image" Target="../media/image2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0.wdp"/><Relationship Id="rId5" Type="http://schemas.openxmlformats.org/officeDocument/2006/relationships/image" Target="../media/image36.png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52.xml.rels><?xml version="1.0" encoding="UTF-8" standalone="yes"?>
<Relationships xmlns="http://schemas.openxmlformats.org/package/2006/relationships"><Relationship Id="rId8" Type="http://schemas.microsoft.com/office/2007/relationships/hdphoto" Target="../media/hdphoto34.wdp"/><Relationship Id="rId3" Type="http://schemas.openxmlformats.org/officeDocument/2006/relationships/image" Target="../media/image2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3.wdp"/><Relationship Id="rId5" Type="http://schemas.openxmlformats.org/officeDocument/2006/relationships/image" Target="../media/image39.png"/><Relationship Id="rId4" Type="http://schemas.openxmlformats.org/officeDocument/2006/relationships/image" Target="../media/image1.jpg"/></Relationships>
</file>

<file path=ppt/slides/_rels/slide53.xml.rels><?xml version="1.0" encoding="UTF-8" standalone="yes"?>
<Relationships xmlns="http://schemas.openxmlformats.org/package/2006/relationships"><Relationship Id="rId8" Type="http://schemas.microsoft.com/office/2007/relationships/hdphoto" Target="../media/hdphoto34.wdp"/><Relationship Id="rId3" Type="http://schemas.openxmlformats.org/officeDocument/2006/relationships/image" Target="../media/image2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3.wdp"/><Relationship Id="rId5" Type="http://schemas.openxmlformats.org/officeDocument/2006/relationships/image" Target="../media/image39.png"/><Relationship Id="rId4" Type="http://schemas.openxmlformats.org/officeDocument/2006/relationships/image" Target="../media/image1.jpg"/></Relationships>
</file>

<file path=ppt/slides/_rels/slide54.xml.rels><?xml version="1.0" encoding="UTF-8" standalone="yes"?>
<Relationships xmlns="http://schemas.openxmlformats.org/package/2006/relationships"><Relationship Id="rId8" Type="http://schemas.microsoft.com/office/2007/relationships/hdphoto" Target="../media/hdphoto35.wdp"/><Relationship Id="rId3" Type="http://schemas.openxmlformats.org/officeDocument/2006/relationships/image" Target="../media/image2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3.wdp"/><Relationship Id="rId5" Type="http://schemas.openxmlformats.org/officeDocument/2006/relationships/image" Target="../media/image39.png"/><Relationship Id="rId4" Type="http://schemas.openxmlformats.org/officeDocument/2006/relationships/image" Target="../media/image1.jpg"/></Relationships>
</file>

<file path=ppt/slides/_rels/slide55.xml.rels><?xml version="1.0" encoding="UTF-8" standalone="yes"?>
<Relationships xmlns="http://schemas.openxmlformats.org/package/2006/relationships"><Relationship Id="rId8" Type="http://schemas.microsoft.com/office/2007/relationships/hdphoto" Target="../media/hdphoto35.wdp"/><Relationship Id="rId3" Type="http://schemas.openxmlformats.org/officeDocument/2006/relationships/image" Target="../media/image2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3.wdp"/><Relationship Id="rId5" Type="http://schemas.openxmlformats.org/officeDocument/2006/relationships/image" Target="../media/image39.png"/><Relationship Id="rId4" Type="http://schemas.openxmlformats.org/officeDocument/2006/relationships/image" Target="../media/image1.jpg"/></Relationships>
</file>

<file path=ppt/slides/_rels/slide56.xml.rels><?xml version="1.0" encoding="UTF-8" standalone="yes"?>
<Relationships xmlns="http://schemas.openxmlformats.org/package/2006/relationships"><Relationship Id="rId8" Type="http://schemas.microsoft.com/office/2007/relationships/hdphoto" Target="../media/hdphoto35.wdp"/><Relationship Id="rId3" Type="http://schemas.openxmlformats.org/officeDocument/2006/relationships/image" Target="../media/image2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3.wdp"/><Relationship Id="rId5" Type="http://schemas.openxmlformats.org/officeDocument/2006/relationships/image" Target="../media/image39.png"/><Relationship Id="rId4" Type="http://schemas.openxmlformats.org/officeDocument/2006/relationships/image" Target="../media/image1.jp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6.wdp"/><Relationship Id="rId5" Type="http://schemas.openxmlformats.org/officeDocument/2006/relationships/image" Target="../media/image42.png"/><Relationship Id="rId4" Type="http://schemas.openxmlformats.org/officeDocument/2006/relationships/image" Target="../media/image1.jp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7.wdp"/><Relationship Id="rId5" Type="http://schemas.openxmlformats.org/officeDocument/2006/relationships/image" Target="../media/image43.png"/><Relationship Id="rId4" Type="http://schemas.openxmlformats.org/officeDocument/2006/relationships/image" Target="../media/image1.jp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7.wdp"/><Relationship Id="rId5" Type="http://schemas.openxmlformats.org/officeDocument/2006/relationships/image" Target="../media/image43.png"/><Relationship Id="rId4" Type="http://schemas.openxmlformats.org/officeDocument/2006/relationships/image" Target="../media/image1.jp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38.wdp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hyperlink" Target="https://mathstar.co.il/%d7%9b%d7%99%d7%aa%d7%94-%d7%99%d7%90-%d7%97%d7%9c%d7%a7-%d7%91-%d7%a2%d7%9e%d7%95%d7%93-93/" TargetMode="External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Relationship Id="rId9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microsoft.com/office/2007/relationships/hdphoto" Target="../media/hdphoto2.wdp"/><Relationship Id="rId4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A032D968-C437-A044-9FE3-0736DC00CC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>
            <a:off x="8714" y="4264702"/>
            <a:ext cx="12183286" cy="2593298"/>
          </a:xfrm>
          <a:prstGeom prst="rect">
            <a:avLst/>
          </a:prstGeom>
        </p:spPr>
      </p:pic>
      <p:pic>
        <p:nvPicPr>
          <p:cNvPr id="22" name="תמונה 21">
            <a:extLst>
              <a:ext uri="{FF2B5EF4-FFF2-40B4-BE49-F238E27FC236}">
                <a16:creationId xmlns:a16="http://schemas.microsoft.com/office/drawing/2014/main" id="{6152B443-17AD-38BC-72B3-A78171998E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268" y="119557"/>
            <a:ext cx="4006575" cy="1148653"/>
          </a:xfrm>
          <a:prstGeom prst="rect">
            <a:avLst/>
          </a:prstGeom>
        </p:spPr>
      </p:pic>
      <p:sp>
        <p:nvSpPr>
          <p:cNvPr id="7" name="כותרת משנה 2">
            <a:extLst>
              <a:ext uri="{FF2B5EF4-FFF2-40B4-BE49-F238E27FC236}">
                <a16:creationId xmlns:a16="http://schemas.microsoft.com/office/drawing/2014/main" id="{A301636A-DA55-45CC-01EB-583E85C7F23F}"/>
              </a:ext>
            </a:extLst>
          </p:cNvPr>
          <p:cNvSpPr txBox="1">
            <a:spLocks/>
          </p:cNvSpPr>
          <p:nvPr/>
        </p:nvSpPr>
        <p:spPr>
          <a:xfrm>
            <a:off x="3591363" y="1725522"/>
            <a:ext cx="6809937" cy="2279327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7000" b="1" dirty="0">
                <a:solidFill>
                  <a:srgbClr val="0043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אשכול א'- </a:t>
            </a:r>
          </a:p>
          <a:p>
            <a:r>
              <a:rPr lang="he-IL" sz="7000" b="1" dirty="0">
                <a:solidFill>
                  <a:srgbClr val="0043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התמצאות במישור ובמרחב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4592D4AE-736C-BD43-FE38-554B7ACA4F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500" y="259853"/>
            <a:ext cx="3106400" cy="4004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510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051E7B-7991-FFA4-48AA-1C0237028C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>
            <a:extLst>
              <a:ext uri="{FF2B5EF4-FFF2-40B4-BE49-F238E27FC236}">
                <a16:creationId xmlns:a16="http://schemas.microsoft.com/office/drawing/2014/main" id="{3526A78C-3253-3B6D-0538-7D26F103D2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881" y="182077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16ED5C0B-A47F-99A4-652D-4FB15F075DD2}"/>
              </a:ext>
            </a:extLst>
          </p:cNvPr>
          <p:cNvSpPr txBox="1">
            <a:spLocks/>
          </p:cNvSpPr>
          <p:nvPr/>
        </p:nvSpPr>
        <p:spPr>
          <a:xfrm>
            <a:off x="7829377" y="1420125"/>
            <a:ext cx="4362623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יחידה שנייה</a:t>
            </a:r>
          </a:p>
        </p:txBody>
      </p:sp>
      <p:sp>
        <p:nvSpPr>
          <p:cNvPr id="6" name="כותרת משנה 2">
            <a:extLst>
              <a:ext uri="{FF2B5EF4-FFF2-40B4-BE49-F238E27FC236}">
                <a16:creationId xmlns:a16="http://schemas.microsoft.com/office/drawing/2014/main" id="{35AD9DE9-913C-4467-CA31-6CA75532C141}"/>
              </a:ext>
            </a:extLst>
          </p:cNvPr>
          <p:cNvSpPr txBox="1">
            <a:spLocks/>
          </p:cNvSpPr>
          <p:nvPr/>
        </p:nvSpPr>
        <p:spPr>
          <a:xfrm>
            <a:off x="7881455" y="2212511"/>
            <a:ext cx="3698611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משולשים דומים</a:t>
            </a:r>
          </a:p>
        </p:txBody>
      </p:sp>
      <p:pic>
        <p:nvPicPr>
          <p:cNvPr id="5" name="תמונה 4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923254CD-25E6-6DE5-F02A-CD48F67046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>
            <a:off x="8714" y="4264702"/>
            <a:ext cx="12183286" cy="2593298"/>
          </a:xfrm>
          <a:prstGeom prst="rect">
            <a:avLst/>
          </a:prstGeom>
        </p:spPr>
      </p:pic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8963C5F9-49C7-8721-C2BD-94611BC03FB6}"/>
              </a:ext>
            </a:extLst>
          </p:cNvPr>
          <p:cNvSpPr txBox="1">
            <a:spLocks/>
          </p:cNvSpPr>
          <p:nvPr/>
        </p:nvSpPr>
        <p:spPr>
          <a:xfrm>
            <a:off x="4486275" y="2891054"/>
            <a:ext cx="6481857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א. הגדרת משולשים דומים</a:t>
            </a:r>
          </a:p>
        </p:txBody>
      </p:sp>
    </p:spTree>
    <p:extLst>
      <p:ext uri="{BB962C8B-B14F-4D97-AF65-F5344CB8AC3E}">
        <p14:creationId xmlns:p14="http://schemas.microsoft.com/office/powerpoint/2010/main" val="3115580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804347-F447-5CC2-323C-2BA2955504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2E26524F-F913-0D82-380D-2F607C976FEA}"/>
              </a:ext>
            </a:extLst>
          </p:cNvPr>
          <p:cNvSpPr txBox="1">
            <a:spLocks/>
          </p:cNvSpPr>
          <p:nvPr/>
        </p:nvSpPr>
        <p:spPr>
          <a:xfrm>
            <a:off x="2336799" y="2405881"/>
            <a:ext cx="7788539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6000" b="1" dirty="0">
                <a:solidFill>
                  <a:srgbClr val="D5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הסבר ודוגמה פתורה</a:t>
            </a:r>
            <a:endParaRPr lang="he-IL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תמונה 21">
            <a:extLst>
              <a:ext uri="{FF2B5EF4-FFF2-40B4-BE49-F238E27FC236}">
                <a16:creationId xmlns:a16="http://schemas.microsoft.com/office/drawing/2014/main" id="{D057C4E9-4AEA-C23E-CEB5-E94FA22E3B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11" y="185098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BBB2C749-159A-A355-1B55-94AE40BFEB2F}"/>
              </a:ext>
            </a:extLst>
          </p:cNvPr>
          <p:cNvSpPr txBox="1">
            <a:spLocks/>
          </p:cNvSpPr>
          <p:nvPr/>
        </p:nvSpPr>
        <p:spPr>
          <a:xfrm>
            <a:off x="3513951" y="3619807"/>
            <a:ext cx="5619031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עמוד 54</a:t>
            </a:r>
          </a:p>
        </p:txBody>
      </p:sp>
      <p:pic>
        <p:nvPicPr>
          <p:cNvPr id="4" name="תמונה 3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E56467D7-E649-3FE4-5BEC-C14AB90C83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>
            <a:off x="8714" y="4264702"/>
            <a:ext cx="12183286" cy="259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900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EA1A6E-0251-22B7-B6E4-12F5EF84ED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6FC04241-F60D-CC18-E3C7-7A7C14A38B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6" name="תמונה 15">
            <a:extLst>
              <a:ext uri="{FF2B5EF4-FFF2-40B4-BE49-F238E27FC236}">
                <a16:creationId xmlns:a16="http://schemas.microsoft.com/office/drawing/2014/main" id="{AA312601-0A43-6E99-85AB-3E4527BAE2E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2272" t="9314" r="92860" b="53528"/>
          <a:stretch/>
        </p:blipFill>
        <p:spPr>
          <a:xfrm>
            <a:off x="2781940" y="1005234"/>
            <a:ext cx="402970" cy="327620"/>
          </a:xfrm>
          <a:prstGeom prst="rect">
            <a:avLst/>
          </a:prstGeom>
        </p:spPr>
      </p:pic>
      <p:pic>
        <p:nvPicPr>
          <p:cNvPr id="3" name="תמונה 2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8D9FBB89-A80A-FA07-1DC7-9D79CC2EA1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 rot="16200000" flipH="1" flipV="1">
            <a:off x="-2445623" y="3121031"/>
            <a:ext cx="6174768" cy="1283525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DA633A6E-BA04-6DBD-6BDE-439903B129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58107"/>
          <a:stretch/>
        </p:blipFill>
        <p:spPr>
          <a:xfrm>
            <a:off x="3058349" y="2580952"/>
            <a:ext cx="6982799" cy="169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1423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752081-4EB7-6B4A-54CB-F35A8E4636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E12097CD-2A0A-32E6-1AB9-C64326FE5A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6" name="תמונה 15">
            <a:extLst>
              <a:ext uri="{FF2B5EF4-FFF2-40B4-BE49-F238E27FC236}">
                <a16:creationId xmlns:a16="http://schemas.microsoft.com/office/drawing/2014/main" id="{55A4AECE-F2DE-76C0-1B2B-D8A42CCD6A7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2272" t="9314" r="92860" b="53528"/>
          <a:stretch/>
        </p:blipFill>
        <p:spPr>
          <a:xfrm>
            <a:off x="2781940" y="1005234"/>
            <a:ext cx="402970" cy="327620"/>
          </a:xfrm>
          <a:prstGeom prst="rect">
            <a:avLst/>
          </a:prstGeom>
        </p:spPr>
      </p:pic>
      <p:pic>
        <p:nvPicPr>
          <p:cNvPr id="3" name="תמונה 2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28B9F4C4-077C-C16A-65C0-3920F6FA83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 rot="16200000" flipH="1" flipV="1">
            <a:off x="-2445623" y="3121031"/>
            <a:ext cx="6174768" cy="1283525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24B50B02-1760-0A23-5748-D481AD1261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46127"/>
          <a:stretch/>
        </p:blipFill>
        <p:spPr>
          <a:xfrm>
            <a:off x="3184910" y="675409"/>
            <a:ext cx="6982799" cy="2181144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54363FA2-0C15-5AC1-9267-F176DD0930A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62055" y="3429000"/>
            <a:ext cx="5468113" cy="246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470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6BC4B3-6762-49CE-F225-F1C52FE9A2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C16E2165-3769-F82A-D668-FA15A8024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6" name="תמונה 15">
            <a:extLst>
              <a:ext uri="{FF2B5EF4-FFF2-40B4-BE49-F238E27FC236}">
                <a16:creationId xmlns:a16="http://schemas.microsoft.com/office/drawing/2014/main" id="{E464A20A-D7EE-6F95-93D4-5D97BF810E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2272" t="9314" r="92860" b="53528"/>
          <a:stretch/>
        </p:blipFill>
        <p:spPr>
          <a:xfrm>
            <a:off x="2781940" y="1005234"/>
            <a:ext cx="402970" cy="327620"/>
          </a:xfrm>
          <a:prstGeom prst="rect">
            <a:avLst/>
          </a:prstGeom>
        </p:spPr>
      </p:pic>
      <p:pic>
        <p:nvPicPr>
          <p:cNvPr id="3" name="תמונה 2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CC6B020A-9642-2F4C-85EF-7CD47DE5A7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 rot="16200000" flipH="1" flipV="1">
            <a:off x="-2445623" y="3121031"/>
            <a:ext cx="6174768" cy="1283525"/>
          </a:xfrm>
          <a:prstGeom prst="rect">
            <a:avLst/>
          </a:prstGeom>
        </p:spPr>
      </p:pic>
      <p:pic>
        <p:nvPicPr>
          <p:cNvPr id="5" name="תמונה 4">
            <a:hlinkClick r:id="rId7"/>
            <a:extLst>
              <a:ext uri="{FF2B5EF4-FFF2-40B4-BE49-F238E27FC236}">
                <a16:creationId xmlns:a16="http://schemas.microsoft.com/office/drawing/2014/main" id="{731A20FC-170D-48AF-E495-C67DE2E3356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28389" y="2576393"/>
            <a:ext cx="7135221" cy="170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3441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B0FFBF-5B73-4F72-EFCD-EAF8ECEF04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9249265F-4F67-ACB0-401C-10D1217A6CAF}"/>
              </a:ext>
            </a:extLst>
          </p:cNvPr>
          <p:cNvSpPr txBox="1">
            <a:spLocks/>
          </p:cNvSpPr>
          <p:nvPr/>
        </p:nvSpPr>
        <p:spPr>
          <a:xfrm>
            <a:off x="2336799" y="2405881"/>
            <a:ext cx="7788539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6000" b="1" dirty="0">
                <a:solidFill>
                  <a:srgbClr val="D5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דוגמה פתורה</a:t>
            </a:r>
            <a:endParaRPr lang="he-IL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תמונה 21">
            <a:extLst>
              <a:ext uri="{FF2B5EF4-FFF2-40B4-BE49-F238E27FC236}">
                <a16:creationId xmlns:a16="http://schemas.microsoft.com/office/drawing/2014/main" id="{FE7FF0A5-01F4-90F3-4455-AFEFA4A28F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11" y="185098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284217EA-AB2A-7D76-2940-5723C0854969}"/>
              </a:ext>
            </a:extLst>
          </p:cNvPr>
          <p:cNvSpPr txBox="1">
            <a:spLocks/>
          </p:cNvSpPr>
          <p:nvPr/>
        </p:nvSpPr>
        <p:spPr>
          <a:xfrm>
            <a:off x="3513951" y="3619807"/>
            <a:ext cx="5619031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עמוד 55</a:t>
            </a:r>
          </a:p>
        </p:txBody>
      </p:sp>
      <p:pic>
        <p:nvPicPr>
          <p:cNvPr id="4" name="תמונה 3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0E52226E-74A8-7779-AB89-1CFEB8F98A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>
            <a:off x="8714" y="4264702"/>
            <a:ext cx="12183286" cy="259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679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F88568-B506-EEE3-4FE6-8EBBF82E97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DF46D39B-578F-C8B4-F1D9-B3E49295E9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5" name="תמונה 14">
            <a:extLst>
              <a:ext uri="{FF2B5EF4-FFF2-40B4-BE49-F238E27FC236}">
                <a16:creationId xmlns:a16="http://schemas.microsoft.com/office/drawing/2014/main" id="{5322D9B9-3136-40AE-F402-2A2FF5E2B8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2272" t="9314" r="92860" b="53528"/>
          <a:stretch/>
        </p:blipFill>
        <p:spPr>
          <a:xfrm>
            <a:off x="2998923" y="1005235"/>
            <a:ext cx="388800" cy="3672361"/>
          </a:xfrm>
          <a:prstGeom prst="rect">
            <a:avLst/>
          </a:prstGeom>
        </p:spPr>
      </p:pic>
      <p:pic>
        <p:nvPicPr>
          <p:cNvPr id="16" name="תמונה 15">
            <a:extLst>
              <a:ext uri="{FF2B5EF4-FFF2-40B4-BE49-F238E27FC236}">
                <a16:creationId xmlns:a16="http://schemas.microsoft.com/office/drawing/2014/main" id="{B0D53A06-7086-EEC4-331A-0A0A066FF61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2272" t="9314" r="92860" b="53528"/>
          <a:stretch/>
        </p:blipFill>
        <p:spPr>
          <a:xfrm>
            <a:off x="2781940" y="1005234"/>
            <a:ext cx="402970" cy="327620"/>
          </a:xfrm>
          <a:prstGeom prst="rect">
            <a:avLst/>
          </a:prstGeom>
        </p:spPr>
      </p:pic>
      <p:pic>
        <p:nvPicPr>
          <p:cNvPr id="3" name="תמונה 2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97169FD8-CA3A-D1A4-F47F-25083462B5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 rot="16200000" flipH="1" flipV="1">
            <a:off x="-2445623" y="3121031"/>
            <a:ext cx="6174768" cy="1283525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14914B06-71E8-ED8A-4847-A3DD06513B1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42160"/>
          <a:stretch/>
        </p:blipFill>
        <p:spPr>
          <a:xfrm>
            <a:off x="5103122" y="446224"/>
            <a:ext cx="6744641" cy="2424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D869803E-EB1F-C6E3-102F-C572DCDB1DF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28041" t="72497" r="4808"/>
          <a:stretch/>
        </p:blipFill>
        <p:spPr>
          <a:xfrm>
            <a:off x="7058026" y="3410962"/>
            <a:ext cx="4529137" cy="1152817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34B86CD0-8E0F-75ED-F75A-D961054CF5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2272" t="9314" r="92860" b="53528"/>
          <a:stretch/>
        </p:blipFill>
        <p:spPr>
          <a:xfrm>
            <a:off x="7819526" y="1466398"/>
            <a:ext cx="4028237" cy="140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17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A6DD79-C887-2F0F-ED65-6B9E627610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08C3CE93-6E27-13D9-8C10-3F200F2BD2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5" name="תמונה 14">
            <a:extLst>
              <a:ext uri="{FF2B5EF4-FFF2-40B4-BE49-F238E27FC236}">
                <a16:creationId xmlns:a16="http://schemas.microsoft.com/office/drawing/2014/main" id="{E30CE468-7920-57B5-A665-0C01C92FED6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2272" t="9314" r="92860" b="53528"/>
          <a:stretch/>
        </p:blipFill>
        <p:spPr>
          <a:xfrm>
            <a:off x="2998923" y="1005235"/>
            <a:ext cx="388800" cy="3672361"/>
          </a:xfrm>
          <a:prstGeom prst="rect">
            <a:avLst/>
          </a:prstGeom>
        </p:spPr>
      </p:pic>
      <p:pic>
        <p:nvPicPr>
          <p:cNvPr id="16" name="תמונה 15">
            <a:extLst>
              <a:ext uri="{FF2B5EF4-FFF2-40B4-BE49-F238E27FC236}">
                <a16:creationId xmlns:a16="http://schemas.microsoft.com/office/drawing/2014/main" id="{6E47EDF2-2079-A37D-A8C7-5C1A485BF20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2272" t="9314" r="92860" b="53528"/>
          <a:stretch/>
        </p:blipFill>
        <p:spPr>
          <a:xfrm>
            <a:off x="2781940" y="1005234"/>
            <a:ext cx="402970" cy="327620"/>
          </a:xfrm>
          <a:prstGeom prst="rect">
            <a:avLst/>
          </a:prstGeom>
        </p:spPr>
      </p:pic>
      <p:pic>
        <p:nvPicPr>
          <p:cNvPr id="3" name="תמונה 2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22DAF969-095B-EB93-4C03-39467D828F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 rot="16200000" flipH="1" flipV="1">
            <a:off x="-2445623" y="3121031"/>
            <a:ext cx="6174768" cy="1283525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1B8F189D-5CB4-FA38-DB59-E50EC38733F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42160"/>
          <a:stretch/>
        </p:blipFill>
        <p:spPr>
          <a:xfrm>
            <a:off x="5103122" y="446224"/>
            <a:ext cx="6744641" cy="2424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2961A460-7CE3-BA23-AE66-00686D3D230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2272" t="9314" r="92860" b="53528"/>
          <a:stretch/>
        </p:blipFill>
        <p:spPr>
          <a:xfrm>
            <a:off x="7819526" y="1685924"/>
            <a:ext cx="4028237" cy="1184705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C0B8EEF5-54D8-C82B-9260-2A58AEF4E49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2272" t="9314" r="92860" b="53528"/>
          <a:stretch/>
        </p:blipFill>
        <p:spPr>
          <a:xfrm>
            <a:off x="7819525" y="1066074"/>
            <a:ext cx="4028237" cy="391251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49AA326D-5885-42A9-6731-2ADD3DBE53F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19262" y="3448871"/>
            <a:ext cx="6268325" cy="318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8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082499-AD12-7E22-8C39-1E19A61985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452C9F7F-7A6A-B2DF-382F-C81C6C0C33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5" name="תמונה 14">
            <a:extLst>
              <a:ext uri="{FF2B5EF4-FFF2-40B4-BE49-F238E27FC236}">
                <a16:creationId xmlns:a16="http://schemas.microsoft.com/office/drawing/2014/main" id="{F03BD617-BCBD-A29B-7F3C-013D4E4F1D1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2272" t="9314" r="92860" b="53528"/>
          <a:stretch/>
        </p:blipFill>
        <p:spPr>
          <a:xfrm>
            <a:off x="2998923" y="1005235"/>
            <a:ext cx="388800" cy="3672361"/>
          </a:xfrm>
          <a:prstGeom prst="rect">
            <a:avLst/>
          </a:prstGeom>
        </p:spPr>
      </p:pic>
      <p:pic>
        <p:nvPicPr>
          <p:cNvPr id="16" name="תמונה 15">
            <a:extLst>
              <a:ext uri="{FF2B5EF4-FFF2-40B4-BE49-F238E27FC236}">
                <a16:creationId xmlns:a16="http://schemas.microsoft.com/office/drawing/2014/main" id="{61ADB081-3699-8EC6-FEA7-4FDEC4070C6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2272" t="9314" r="92860" b="53528"/>
          <a:stretch/>
        </p:blipFill>
        <p:spPr>
          <a:xfrm>
            <a:off x="2781940" y="1005234"/>
            <a:ext cx="402970" cy="327620"/>
          </a:xfrm>
          <a:prstGeom prst="rect">
            <a:avLst/>
          </a:prstGeom>
        </p:spPr>
      </p:pic>
      <p:pic>
        <p:nvPicPr>
          <p:cNvPr id="3" name="תמונה 2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0676F7A1-08AF-C60B-4F96-052A4339C8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 rot="16200000" flipH="1" flipV="1">
            <a:off x="-2445623" y="3121031"/>
            <a:ext cx="6174768" cy="1283525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33AB5301-87E9-507B-3FEE-B508F7CE0F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42160"/>
          <a:stretch/>
        </p:blipFill>
        <p:spPr>
          <a:xfrm>
            <a:off x="5103122" y="446224"/>
            <a:ext cx="6744641" cy="2424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1082CD86-DAF6-DD27-780D-B97A187B655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2272" t="9314" r="92860" b="53528"/>
          <a:stretch/>
        </p:blipFill>
        <p:spPr>
          <a:xfrm>
            <a:off x="7819526" y="2371725"/>
            <a:ext cx="4028237" cy="498904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93386B8C-F176-A90E-4693-B31061280C7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2272" t="9314" r="92860" b="53528"/>
          <a:stretch/>
        </p:blipFill>
        <p:spPr>
          <a:xfrm>
            <a:off x="7819525" y="1066074"/>
            <a:ext cx="4028237" cy="727410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2440AE25-B260-0DE3-A48D-8890EFEF00C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r="5907" b="88324"/>
          <a:stretch/>
        </p:blipFill>
        <p:spPr>
          <a:xfrm>
            <a:off x="4979279" y="3305555"/>
            <a:ext cx="6579309" cy="580646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61BFF419-ECB0-098C-DF35-6B80B48CCE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60640" t="43665" b="49177"/>
          <a:stretch/>
        </p:blipFill>
        <p:spPr>
          <a:xfrm>
            <a:off x="9193077" y="4377558"/>
            <a:ext cx="2654686" cy="300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58E39D40-D444-388C-28B9-22D51E3F938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11675" r="5907" b="75861"/>
          <a:stretch/>
        </p:blipFill>
        <p:spPr>
          <a:xfrm>
            <a:off x="4979278" y="5083204"/>
            <a:ext cx="6579309" cy="619850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3B988366-2180-1DA1-9D11-0C502A9C13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60640" t="51296" b="41546"/>
          <a:stretch/>
        </p:blipFill>
        <p:spPr>
          <a:xfrm>
            <a:off x="3086923" y="4377558"/>
            <a:ext cx="2654686" cy="300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C1AE2D0C-63DA-B557-61E3-0FB2D058DAD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41978" t="21357" r="5907" b="66179"/>
          <a:stretch/>
        </p:blipFill>
        <p:spPr>
          <a:xfrm>
            <a:off x="1769684" y="5083204"/>
            <a:ext cx="3644045" cy="619850"/>
          </a:xfrm>
          <a:prstGeom prst="rect">
            <a:avLst/>
          </a:prstGeom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EA87AB21-1CF4-7183-DB29-25548F66DCA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2979" t="38393" r="1218" b="46468"/>
          <a:stretch/>
        </p:blipFill>
        <p:spPr>
          <a:xfrm>
            <a:off x="842964" y="5966589"/>
            <a:ext cx="6698872" cy="75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261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D96148-D0E2-185C-6C9F-8ADAAE6DD1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72DF38EA-EE31-AAB8-87B3-C63FBA6F62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5" name="תמונה 14">
            <a:extLst>
              <a:ext uri="{FF2B5EF4-FFF2-40B4-BE49-F238E27FC236}">
                <a16:creationId xmlns:a16="http://schemas.microsoft.com/office/drawing/2014/main" id="{7996C7DB-D0FA-C24A-3AD2-3B735D1913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2272" t="9314" r="92860" b="53528"/>
          <a:stretch/>
        </p:blipFill>
        <p:spPr>
          <a:xfrm>
            <a:off x="2998923" y="1005235"/>
            <a:ext cx="388800" cy="3672361"/>
          </a:xfrm>
          <a:prstGeom prst="rect">
            <a:avLst/>
          </a:prstGeom>
        </p:spPr>
      </p:pic>
      <p:pic>
        <p:nvPicPr>
          <p:cNvPr id="16" name="תמונה 15">
            <a:extLst>
              <a:ext uri="{FF2B5EF4-FFF2-40B4-BE49-F238E27FC236}">
                <a16:creationId xmlns:a16="http://schemas.microsoft.com/office/drawing/2014/main" id="{C19AA905-5FD3-04CA-8A11-60595804ABD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2272" t="9314" r="92860" b="53528"/>
          <a:stretch/>
        </p:blipFill>
        <p:spPr>
          <a:xfrm>
            <a:off x="2781940" y="1005234"/>
            <a:ext cx="402970" cy="327620"/>
          </a:xfrm>
          <a:prstGeom prst="rect">
            <a:avLst/>
          </a:prstGeom>
        </p:spPr>
      </p:pic>
      <p:pic>
        <p:nvPicPr>
          <p:cNvPr id="3" name="תמונה 2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0977523F-E865-AD9E-62A8-FD0680005D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 rot="16200000" flipH="1" flipV="1">
            <a:off x="-2445623" y="3121031"/>
            <a:ext cx="6174768" cy="1283525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6F672A8C-1A92-8A73-7F20-73A435AB32D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2272" t="9314" r="92860" b="53528"/>
          <a:stretch/>
        </p:blipFill>
        <p:spPr>
          <a:xfrm>
            <a:off x="7819526" y="2300288"/>
            <a:ext cx="4028237" cy="570341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C97FC9E9-6897-8D59-98C1-93EB6B6C36A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14126" y="2466840"/>
            <a:ext cx="6963747" cy="192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681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>
            <a:extLst>
              <a:ext uri="{FF2B5EF4-FFF2-40B4-BE49-F238E27FC236}">
                <a16:creationId xmlns:a16="http://schemas.microsoft.com/office/drawing/2014/main" id="{6152B443-17AD-38BC-72B3-A78171998E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881" y="182077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2B64F95E-9AC0-429F-0C6D-814D60ABAC27}"/>
              </a:ext>
            </a:extLst>
          </p:cNvPr>
          <p:cNvSpPr txBox="1">
            <a:spLocks/>
          </p:cNvSpPr>
          <p:nvPr/>
        </p:nvSpPr>
        <p:spPr>
          <a:xfrm>
            <a:off x="7829377" y="1420125"/>
            <a:ext cx="4362623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יחידה שנייה</a:t>
            </a:r>
          </a:p>
        </p:txBody>
      </p:sp>
      <p:sp>
        <p:nvSpPr>
          <p:cNvPr id="6" name="כותרת משנה 2">
            <a:extLst>
              <a:ext uri="{FF2B5EF4-FFF2-40B4-BE49-F238E27FC236}">
                <a16:creationId xmlns:a16="http://schemas.microsoft.com/office/drawing/2014/main" id="{E74CE5C5-0A94-D4A8-5907-D05ECD75636A}"/>
              </a:ext>
            </a:extLst>
          </p:cNvPr>
          <p:cNvSpPr txBox="1">
            <a:spLocks/>
          </p:cNvSpPr>
          <p:nvPr/>
        </p:nvSpPr>
        <p:spPr>
          <a:xfrm>
            <a:off x="7881455" y="2212511"/>
            <a:ext cx="3698611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דמיון משולשים</a:t>
            </a:r>
          </a:p>
        </p:txBody>
      </p:sp>
      <p:pic>
        <p:nvPicPr>
          <p:cNvPr id="5" name="תמונה 4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FB2BA1FE-77BC-5C99-588A-483250909B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>
            <a:off x="8714" y="4264702"/>
            <a:ext cx="12183286" cy="259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2820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7FD58D-DE9D-B0FF-4D9C-6017C19019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EAA15845-9CCA-0BBA-5154-A95871D33CFC}"/>
              </a:ext>
            </a:extLst>
          </p:cNvPr>
          <p:cNvSpPr txBox="1">
            <a:spLocks/>
          </p:cNvSpPr>
          <p:nvPr/>
        </p:nvSpPr>
        <p:spPr>
          <a:xfrm>
            <a:off x="2336799" y="2405881"/>
            <a:ext cx="7788539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6000" b="1" dirty="0">
                <a:solidFill>
                  <a:srgbClr val="D5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דוגמה פתורה</a:t>
            </a:r>
            <a:endParaRPr lang="he-IL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תמונה 21">
            <a:extLst>
              <a:ext uri="{FF2B5EF4-FFF2-40B4-BE49-F238E27FC236}">
                <a16:creationId xmlns:a16="http://schemas.microsoft.com/office/drawing/2014/main" id="{8C26B50F-C2A9-13E7-18BF-734B5BAF6F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11" y="185098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251FAC4E-E474-4543-CB8E-8D8C8A58A919}"/>
              </a:ext>
            </a:extLst>
          </p:cNvPr>
          <p:cNvSpPr txBox="1">
            <a:spLocks/>
          </p:cNvSpPr>
          <p:nvPr/>
        </p:nvSpPr>
        <p:spPr>
          <a:xfrm>
            <a:off x="3513951" y="3619807"/>
            <a:ext cx="5619031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עמוד 60</a:t>
            </a:r>
          </a:p>
        </p:txBody>
      </p:sp>
      <p:pic>
        <p:nvPicPr>
          <p:cNvPr id="4" name="תמונה 3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1AB39F1D-1BCB-6B98-6451-D097886EE3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>
            <a:off x="8714" y="4264702"/>
            <a:ext cx="12183286" cy="259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8558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C6C0DD-119A-5446-B184-09434E4EBC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5F981B31-B0AE-29E6-0749-245074A69C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5" name="תמונה 14">
            <a:extLst>
              <a:ext uri="{FF2B5EF4-FFF2-40B4-BE49-F238E27FC236}">
                <a16:creationId xmlns:a16="http://schemas.microsoft.com/office/drawing/2014/main" id="{DD422039-37D0-6094-BE5A-664CF7C5A4C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2272" t="9314" r="92860" b="53528"/>
          <a:stretch/>
        </p:blipFill>
        <p:spPr>
          <a:xfrm>
            <a:off x="2998923" y="1005235"/>
            <a:ext cx="388800" cy="3672361"/>
          </a:xfrm>
          <a:prstGeom prst="rect">
            <a:avLst/>
          </a:prstGeom>
        </p:spPr>
      </p:pic>
      <p:pic>
        <p:nvPicPr>
          <p:cNvPr id="16" name="תמונה 15">
            <a:extLst>
              <a:ext uri="{FF2B5EF4-FFF2-40B4-BE49-F238E27FC236}">
                <a16:creationId xmlns:a16="http://schemas.microsoft.com/office/drawing/2014/main" id="{B7655CFC-409F-04B9-139E-13BE1A53796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2272" t="9314" r="92860" b="53528"/>
          <a:stretch/>
        </p:blipFill>
        <p:spPr>
          <a:xfrm>
            <a:off x="2781940" y="1005234"/>
            <a:ext cx="402970" cy="327620"/>
          </a:xfrm>
          <a:prstGeom prst="rect">
            <a:avLst/>
          </a:prstGeom>
        </p:spPr>
      </p:pic>
      <p:pic>
        <p:nvPicPr>
          <p:cNvPr id="3" name="תמונה 2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50CF5EEE-1400-48EE-E1E1-6CC8F5248F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 rot="16200000" flipH="1" flipV="1">
            <a:off x="-2445623" y="3121031"/>
            <a:ext cx="6174768" cy="1283525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91050A66-7CDB-4BE8-BEA9-C2D0C9F427C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33532" y="185562"/>
            <a:ext cx="6697010" cy="25149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מלבן 4">
            <a:extLst>
              <a:ext uri="{FF2B5EF4-FFF2-40B4-BE49-F238E27FC236}">
                <a16:creationId xmlns:a16="http://schemas.microsoft.com/office/drawing/2014/main" id="{0CDA4DB0-AB54-7DE2-9E80-7B5FCEC2E633}"/>
              </a:ext>
            </a:extLst>
          </p:cNvPr>
          <p:cNvSpPr/>
          <p:nvPr/>
        </p:nvSpPr>
        <p:spPr>
          <a:xfrm>
            <a:off x="7437731" y="1443037"/>
            <a:ext cx="4592811" cy="12574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00F992A0-1DDF-6FCE-FB87-9D3C9618249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r="5164" b="66124"/>
          <a:stretch/>
        </p:blipFill>
        <p:spPr>
          <a:xfrm>
            <a:off x="5381164" y="3109522"/>
            <a:ext cx="6306011" cy="1891103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36AE2645-E931-AEAC-4D99-6289FEB1078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54551" t="49489" b="36308"/>
          <a:stretch/>
        </p:blipFill>
        <p:spPr>
          <a:xfrm>
            <a:off x="8986838" y="5359626"/>
            <a:ext cx="3043704" cy="3571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CD78200A-241C-8E30-D05D-F46F049F9B9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33730" r="5164" b="59872"/>
          <a:stretch/>
        </p:blipFill>
        <p:spPr>
          <a:xfrm>
            <a:off x="5333532" y="6075816"/>
            <a:ext cx="6306011" cy="35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5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E8465D-CA96-8D3E-93C7-5C6DCEB955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CDA80278-0372-EE62-0AD6-A65A05F8E8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6" name="תמונה 15">
            <a:extLst>
              <a:ext uri="{FF2B5EF4-FFF2-40B4-BE49-F238E27FC236}">
                <a16:creationId xmlns:a16="http://schemas.microsoft.com/office/drawing/2014/main" id="{FC92BAA6-B0C1-B29A-D33B-E337D11702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2272" t="9314" r="92860" b="53528"/>
          <a:stretch/>
        </p:blipFill>
        <p:spPr>
          <a:xfrm>
            <a:off x="2781940" y="1005234"/>
            <a:ext cx="402970" cy="327620"/>
          </a:xfrm>
          <a:prstGeom prst="rect">
            <a:avLst/>
          </a:prstGeom>
        </p:spPr>
      </p:pic>
      <p:pic>
        <p:nvPicPr>
          <p:cNvPr id="3" name="תמונה 2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C40A3FEC-0828-435C-3B2F-462F553D63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 rot="16200000" flipH="1" flipV="1">
            <a:off x="-2445623" y="3121031"/>
            <a:ext cx="6174768" cy="1283525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309DCA5C-E73C-C150-1910-6F5D5F0818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13074"/>
          <a:stretch/>
        </p:blipFill>
        <p:spPr>
          <a:xfrm>
            <a:off x="5333532" y="185562"/>
            <a:ext cx="6697010" cy="2186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מלבן 4">
            <a:extLst>
              <a:ext uri="{FF2B5EF4-FFF2-40B4-BE49-F238E27FC236}">
                <a16:creationId xmlns:a16="http://schemas.microsoft.com/office/drawing/2014/main" id="{CD492797-B1EA-168B-FF21-0063BB3C753A}"/>
              </a:ext>
            </a:extLst>
          </p:cNvPr>
          <p:cNvSpPr/>
          <p:nvPr/>
        </p:nvSpPr>
        <p:spPr>
          <a:xfrm>
            <a:off x="7437731" y="1169044"/>
            <a:ext cx="4592811" cy="6661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E8537F90-9E90-8DED-8491-6E8515668CBC}"/>
              </a:ext>
            </a:extLst>
          </p:cNvPr>
          <p:cNvSpPr/>
          <p:nvPr/>
        </p:nvSpPr>
        <p:spPr>
          <a:xfrm>
            <a:off x="7437731" y="2034331"/>
            <a:ext cx="4592811" cy="337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80B88D98-BF94-9DAD-3167-A4996DDDEE6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40026"/>
          <a:stretch/>
        </p:blipFill>
        <p:spPr>
          <a:xfrm>
            <a:off x="5333532" y="2730867"/>
            <a:ext cx="6335009" cy="2028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9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771F6D-E79F-26D3-A00B-909A8B902F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78CCCA6C-2C65-8319-A4A3-405104DD84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6" name="תמונה 15">
            <a:extLst>
              <a:ext uri="{FF2B5EF4-FFF2-40B4-BE49-F238E27FC236}">
                <a16:creationId xmlns:a16="http://schemas.microsoft.com/office/drawing/2014/main" id="{6907688A-6239-2A31-86F8-FF8C74DC888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2272" t="9314" r="92860" b="53528"/>
          <a:stretch/>
        </p:blipFill>
        <p:spPr>
          <a:xfrm>
            <a:off x="2781940" y="1005234"/>
            <a:ext cx="402970" cy="327620"/>
          </a:xfrm>
          <a:prstGeom prst="rect">
            <a:avLst/>
          </a:prstGeom>
        </p:spPr>
      </p:pic>
      <p:pic>
        <p:nvPicPr>
          <p:cNvPr id="3" name="תמונה 2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B4BE98A8-CA89-A33C-306E-111008B0B0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 rot="16200000" flipH="1" flipV="1">
            <a:off x="-2445623" y="3121031"/>
            <a:ext cx="6174768" cy="1283525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E01C7F3D-EFAC-CB5B-1351-1063968171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1143"/>
          <a:stretch/>
        </p:blipFill>
        <p:spPr>
          <a:xfrm>
            <a:off x="5333532" y="185562"/>
            <a:ext cx="6697010" cy="2486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מלבן 4">
            <a:extLst>
              <a:ext uri="{FF2B5EF4-FFF2-40B4-BE49-F238E27FC236}">
                <a16:creationId xmlns:a16="http://schemas.microsoft.com/office/drawing/2014/main" id="{AFAF5848-F59A-22A5-97E6-78777670423C}"/>
              </a:ext>
            </a:extLst>
          </p:cNvPr>
          <p:cNvSpPr/>
          <p:nvPr/>
        </p:nvSpPr>
        <p:spPr>
          <a:xfrm>
            <a:off x="7437731" y="1169043"/>
            <a:ext cx="4592811" cy="9169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1" name="תמונה 10">
            <a:extLst>
              <a:ext uri="{FF2B5EF4-FFF2-40B4-BE49-F238E27FC236}">
                <a16:creationId xmlns:a16="http://schemas.microsoft.com/office/drawing/2014/main" id="{1299EB13-F9BF-3394-F9D0-57EF46F2855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63777"/>
          <a:stretch/>
        </p:blipFill>
        <p:spPr>
          <a:xfrm>
            <a:off x="5433548" y="3150283"/>
            <a:ext cx="6335009" cy="1225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903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27C7DE-C943-2E56-92EA-51576B1DD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FF1C9CA2-B96D-0E29-0799-185D50DF6E88}"/>
              </a:ext>
            </a:extLst>
          </p:cNvPr>
          <p:cNvSpPr txBox="1">
            <a:spLocks/>
          </p:cNvSpPr>
          <p:nvPr/>
        </p:nvSpPr>
        <p:spPr>
          <a:xfrm>
            <a:off x="2336799" y="2405881"/>
            <a:ext cx="7788539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6000" b="1" dirty="0">
                <a:solidFill>
                  <a:srgbClr val="D5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דוגמה פתורה</a:t>
            </a:r>
            <a:endParaRPr lang="he-IL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תמונה 21">
            <a:extLst>
              <a:ext uri="{FF2B5EF4-FFF2-40B4-BE49-F238E27FC236}">
                <a16:creationId xmlns:a16="http://schemas.microsoft.com/office/drawing/2014/main" id="{73083C1B-A3A5-8201-D084-CE85F3CA32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11" y="185098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45A33814-EB2D-49A8-F9AF-31D49F7A3622}"/>
              </a:ext>
            </a:extLst>
          </p:cNvPr>
          <p:cNvSpPr txBox="1">
            <a:spLocks/>
          </p:cNvSpPr>
          <p:nvPr/>
        </p:nvSpPr>
        <p:spPr>
          <a:xfrm>
            <a:off x="3513951" y="3619807"/>
            <a:ext cx="5619031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עמוד 61</a:t>
            </a:r>
          </a:p>
        </p:txBody>
      </p:sp>
      <p:pic>
        <p:nvPicPr>
          <p:cNvPr id="4" name="תמונה 3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B5D3ECD0-701C-EC33-F257-5C6E5BA185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>
            <a:off x="8714" y="4264702"/>
            <a:ext cx="12183286" cy="259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9189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67E082-0A52-99D8-A8B7-4257CC2AFA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BECDCC63-6140-530F-FD78-2E89ECF73E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5" name="תמונה 14">
            <a:extLst>
              <a:ext uri="{FF2B5EF4-FFF2-40B4-BE49-F238E27FC236}">
                <a16:creationId xmlns:a16="http://schemas.microsoft.com/office/drawing/2014/main" id="{07EA7927-DC06-BD5E-DB4B-A5F0C540029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2272" t="9314" r="92860" b="53528"/>
          <a:stretch/>
        </p:blipFill>
        <p:spPr>
          <a:xfrm>
            <a:off x="2998923" y="1005235"/>
            <a:ext cx="388800" cy="3672361"/>
          </a:xfrm>
          <a:prstGeom prst="rect">
            <a:avLst/>
          </a:prstGeom>
        </p:spPr>
      </p:pic>
      <p:pic>
        <p:nvPicPr>
          <p:cNvPr id="16" name="תמונה 15">
            <a:extLst>
              <a:ext uri="{FF2B5EF4-FFF2-40B4-BE49-F238E27FC236}">
                <a16:creationId xmlns:a16="http://schemas.microsoft.com/office/drawing/2014/main" id="{DC630C4E-68A0-4D21-1BDB-29F585003DD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2272" t="9314" r="92860" b="53528"/>
          <a:stretch/>
        </p:blipFill>
        <p:spPr>
          <a:xfrm>
            <a:off x="2781940" y="1005234"/>
            <a:ext cx="402970" cy="327620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A631D916-6A34-9637-86F9-D11DF057DE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03122" y="333390"/>
            <a:ext cx="6773220" cy="24101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תמונה 2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923AFE57-0969-1576-43A6-2FDB3141FB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 rot="16200000" flipH="1" flipV="1">
            <a:off x="-2445623" y="3121031"/>
            <a:ext cx="6174768" cy="1283525"/>
          </a:xfrm>
          <a:prstGeom prst="rect">
            <a:avLst/>
          </a:prstGeom>
        </p:spPr>
      </p:pic>
      <p:sp>
        <p:nvSpPr>
          <p:cNvPr id="5" name="מלבן 4">
            <a:extLst>
              <a:ext uri="{FF2B5EF4-FFF2-40B4-BE49-F238E27FC236}">
                <a16:creationId xmlns:a16="http://schemas.microsoft.com/office/drawing/2014/main" id="{F1D248ED-23D5-5862-A912-DCD7931164D6}"/>
              </a:ext>
            </a:extLst>
          </p:cNvPr>
          <p:cNvSpPr/>
          <p:nvPr/>
        </p:nvSpPr>
        <p:spPr>
          <a:xfrm>
            <a:off x="7207321" y="1714499"/>
            <a:ext cx="4592811" cy="10290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1" name="תמונה 10">
            <a:extLst>
              <a:ext uri="{FF2B5EF4-FFF2-40B4-BE49-F238E27FC236}">
                <a16:creationId xmlns:a16="http://schemas.microsoft.com/office/drawing/2014/main" id="{3CDD434E-6144-AA64-2C85-6A4C142E01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71707"/>
          <a:stretch/>
        </p:blipFill>
        <p:spPr>
          <a:xfrm>
            <a:off x="5388912" y="3176183"/>
            <a:ext cx="6201640" cy="163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402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907561-6217-584E-A28C-E8E7451B4B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C9BAC2FC-227D-7CFD-3CBA-C0AFAE8818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5" name="תמונה 14">
            <a:extLst>
              <a:ext uri="{FF2B5EF4-FFF2-40B4-BE49-F238E27FC236}">
                <a16:creationId xmlns:a16="http://schemas.microsoft.com/office/drawing/2014/main" id="{F5BD1A31-3E68-059B-AE76-82245B80D45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2272" t="9314" r="92860" b="53528"/>
          <a:stretch/>
        </p:blipFill>
        <p:spPr>
          <a:xfrm>
            <a:off x="2998923" y="1005235"/>
            <a:ext cx="388800" cy="3672361"/>
          </a:xfrm>
          <a:prstGeom prst="rect">
            <a:avLst/>
          </a:prstGeom>
        </p:spPr>
      </p:pic>
      <p:pic>
        <p:nvPicPr>
          <p:cNvPr id="16" name="תמונה 15">
            <a:extLst>
              <a:ext uri="{FF2B5EF4-FFF2-40B4-BE49-F238E27FC236}">
                <a16:creationId xmlns:a16="http://schemas.microsoft.com/office/drawing/2014/main" id="{C6FB2C5B-0F1C-CDD9-6EEA-13EC1603710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2272" t="9314" r="92860" b="53528"/>
          <a:stretch/>
        </p:blipFill>
        <p:spPr>
          <a:xfrm>
            <a:off x="2781940" y="1005234"/>
            <a:ext cx="402970" cy="327620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16569F01-A4F0-7602-EB19-812097B382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03122" y="333390"/>
            <a:ext cx="6773220" cy="24101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תמונה 2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74B30AD8-7DCD-D6B2-D05D-860DF650571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 rot="16200000" flipH="1" flipV="1">
            <a:off x="-2445623" y="3121031"/>
            <a:ext cx="6174768" cy="1283525"/>
          </a:xfrm>
          <a:prstGeom prst="rect">
            <a:avLst/>
          </a:prstGeom>
        </p:spPr>
      </p:pic>
      <p:sp>
        <p:nvSpPr>
          <p:cNvPr id="5" name="מלבן 4">
            <a:extLst>
              <a:ext uri="{FF2B5EF4-FFF2-40B4-BE49-F238E27FC236}">
                <a16:creationId xmlns:a16="http://schemas.microsoft.com/office/drawing/2014/main" id="{8357C649-44EF-51C1-12D8-791019F99BA5}"/>
              </a:ext>
            </a:extLst>
          </p:cNvPr>
          <p:cNvSpPr/>
          <p:nvPr/>
        </p:nvSpPr>
        <p:spPr>
          <a:xfrm>
            <a:off x="7207321" y="2014538"/>
            <a:ext cx="4592811" cy="729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1" name="תמונה 10">
            <a:extLst>
              <a:ext uri="{FF2B5EF4-FFF2-40B4-BE49-F238E27FC236}">
                <a16:creationId xmlns:a16="http://schemas.microsoft.com/office/drawing/2014/main" id="{8F016DB5-84E1-D13F-AD21-F90ED6DB915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18159" t="28048" b="38897"/>
          <a:stretch/>
        </p:blipFill>
        <p:spPr>
          <a:xfrm>
            <a:off x="6400800" y="3176182"/>
            <a:ext cx="5075452" cy="1914525"/>
          </a:xfrm>
          <a:prstGeom prst="rect">
            <a:avLst/>
          </a:prstGeom>
        </p:spPr>
      </p:pic>
      <p:sp>
        <p:nvSpPr>
          <p:cNvPr id="2" name="מלבן 1">
            <a:extLst>
              <a:ext uri="{FF2B5EF4-FFF2-40B4-BE49-F238E27FC236}">
                <a16:creationId xmlns:a16="http://schemas.microsoft.com/office/drawing/2014/main" id="{05C8CE19-C082-E526-4EEB-C2DC01777944}"/>
              </a:ext>
            </a:extLst>
          </p:cNvPr>
          <p:cNvSpPr/>
          <p:nvPr/>
        </p:nvSpPr>
        <p:spPr>
          <a:xfrm>
            <a:off x="7207320" y="1433716"/>
            <a:ext cx="4592811" cy="262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349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2276A8-137E-5215-C75B-8680694A87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360AC194-6661-EFFC-F009-73C47880A5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5" name="תמונה 14">
            <a:extLst>
              <a:ext uri="{FF2B5EF4-FFF2-40B4-BE49-F238E27FC236}">
                <a16:creationId xmlns:a16="http://schemas.microsoft.com/office/drawing/2014/main" id="{4E0599AD-FB17-8D43-8970-C201F7BD209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2272" t="9314" r="92860" b="53528"/>
          <a:stretch/>
        </p:blipFill>
        <p:spPr>
          <a:xfrm>
            <a:off x="2998923" y="1005235"/>
            <a:ext cx="388800" cy="3672361"/>
          </a:xfrm>
          <a:prstGeom prst="rect">
            <a:avLst/>
          </a:prstGeom>
        </p:spPr>
      </p:pic>
      <p:pic>
        <p:nvPicPr>
          <p:cNvPr id="16" name="תמונה 15">
            <a:extLst>
              <a:ext uri="{FF2B5EF4-FFF2-40B4-BE49-F238E27FC236}">
                <a16:creationId xmlns:a16="http://schemas.microsoft.com/office/drawing/2014/main" id="{F15D9784-7365-32C5-86DC-4BC454531C4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2272" t="9314" r="92860" b="53528"/>
          <a:stretch/>
        </p:blipFill>
        <p:spPr>
          <a:xfrm>
            <a:off x="2781940" y="1005234"/>
            <a:ext cx="402970" cy="327620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1092E651-7E41-9303-16DB-D2D0E88696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03122" y="333390"/>
            <a:ext cx="6773220" cy="24101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תמונה 2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403AEEC6-1A11-D6FA-9083-EA28412B69D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 rot="16200000" flipH="1" flipV="1">
            <a:off x="-2445623" y="3121031"/>
            <a:ext cx="6174768" cy="1283525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C8312ADA-D574-BB6E-711C-50485B1D143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-42" t="61768" b="-4"/>
          <a:stretch/>
        </p:blipFill>
        <p:spPr>
          <a:xfrm>
            <a:off x="5387650" y="3209723"/>
            <a:ext cx="6204164" cy="2214562"/>
          </a:xfrm>
          <a:prstGeom prst="rect">
            <a:avLst/>
          </a:prstGeom>
        </p:spPr>
      </p:pic>
      <p:sp>
        <p:nvSpPr>
          <p:cNvPr id="2" name="מלבן 1">
            <a:extLst>
              <a:ext uri="{FF2B5EF4-FFF2-40B4-BE49-F238E27FC236}">
                <a16:creationId xmlns:a16="http://schemas.microsoft.com/office/drawing/2014/main" id="{5064FBF3-051C-DF65-754F-1D371C457D49}"/>
              </a:ext>
            </a:extLst>
          </p:cNvPr>
          <p:cNvSpPr/>
          <p:nvPr/>
        </p:nvSpPr>
        <p:spPr>
          <a:xfrm>
            <a:off x="7207320" y="1433715"/>
            <a:ext cx="4592811" cy="4950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7944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C8EAA2-2116-3F7F-6E71-B7FB52343F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7A8403A0-6EA6-6122-447A-AB59A3CA64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6" name="תמונה 15">
            <a:extLst>
              <a:ext uri="{FF2B5EF4-FFF2-40B4-BE49-F238E27FC236}">
                <a16:creationId xmlns:a16="http://schemas.microsoft.com/office/drawing/2014/main" id="{393A1461-587C-3645-FC4D-D68387B077F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2272" t="9314" r="92860" b="53528"/>
          <a:stretch/>
        </p:blipFill>
        <p:spPr>
          <a:xfrm>
            <a:off x="2781940" y="1005234"/>
            <a:ext cx="402970" cy="327620"/>
          </a:xfrm>
          <a:prstGeom prst="rect">
            <a:avLst/>
          </a:prstGeom>
        </p:spPr>
      </p:pic>
      <p:pic>
        <p:nvPicPr>
          <p:cNvPr id="3" name="תמונה 2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FEBCA6A7-CD7B-2204-AC04-DF99F24148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 rot="16200000" flipH="1" flipV="1">
            <a:off x="-2445623" y="3121031"/>
            <a:ext cx="6174768" cy="1283525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779F197B-5E09-C200-DCF4-BFE4D567F8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81940" y="1719024"/>
            <a:ext cx="7135221" cy="2029108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4CF6F2BB-DB67-EEF0-634F-3202639D079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53387" y="4134302"/>
            <a:ext cx="6992326" cy="63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09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B41CDC-D1A4-37A7-B6B4-3006F263C2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>
            <a:extLst>
              <a:ext uri="{FF2B5EF4-FFF2-40B4-BE49-F238E27FC236}">
                <a16:creationId xmlns:a16="http://schemas.microsoft.com/office/drawing/2014/main" id="{DE090C15-A1AD-C5FD-B0E6-6C6AC1A65A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881" y="182077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4B263BCC-11FE-0C29-77EF-365E726BD64B}"/>
              </a:ext>
            </a:extLst>
          </p:cNvPr>
          <p:cNvSpPr txBox="1">
            <a:spLocks/>
          </p:cNvSpPr>
          <p:nvPr/>
        </p:nvSpPr>
        <p:spPr>
          <a:xfrm>
            <a:off x="7829377" y="1420125"/>
            <a:ext cx="4362623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יחידה שנייה</a:t>
            </a:r>
          </a:p>
        </p:txBody>
      </p:sp>
      <p:sp>
        <p:nvSpPr>
          <p:cNvPr id="6" name="כותרת משנה 2">
            <a:extLst>
              <a:ext uri="{FF2B5EF4-FFF2-40B4-BE49-F238E27FC236}">
                <a16:creationId xmlns:a16="http://schemas.microsoft.com/office/drawing/2014/main" id="{59522455-4356-7403-52D7-04E656674761}"/>
              </a:ext>
            </a:extLst>
          </p:cNvPr>
          <p:cNvSpPr txBox="1">
            <a:spLocks/>
          </p:cNvSpPr>
          <p:nvPr/>
        </p:nvSpPr>
        <p:spPr>
          <a:xfrm>
            <a:off x="7881455" y="2212511"/>
            <a:ext cx="3698611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משולשים דומים</a:t>
            </a:r>
          </a:p>
        </p:txBody>
      </p:sp>
      <p:pic>
        <p:nvPicPr>
          <p:cNvPr id="5" name="תמונה 4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74EFF293-7B72-EA50-72A2-03104662DC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>
            <a:off x="8714" y="4264702"/>
            <a:ext cx="12183286" cy="2593298"/>
          </a:xfrm>
          <a:prstGeom prst="rect">
            <a:avLst/>
          </a:prstGeom>
        </p:spPr>
      </p:pic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954A6747-7024-C7B6-3555-1D09EEBA0BD9}"/>
              </a:ext>
            </a:extLst>
          </p:cNvPr>
          <p:cNvSpPr txBox="1">
            <a:spLocks/>
          </p:cNvSpPr>
          <p:nvPr/>
        </p:nvSpPr>
        <p:spPr>
          <a:xfrm>
            <a:off x="4486275" y="2891054"/>
            <a:ext cx="6481857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ב. משפט דמיון משולשים</a:t>
            </a:r>
          </a:p>
        </p:txBody>
      </p:sp>
    </p:spTree>
    <p:extLst>
      <p:ext uri="{BB962C8B-B14F-4D97-AF65-F5344CB8AC3E}">
        <p14:creationId xmlns:p14="http://schemas.microsoft.com/office/powerpoint/2010/main" val="2560140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A915D72C-8E67-FE9E-929D-D19EA78FBC0B}"/>
              </a:ext>
            </a:extLst>
          </p:cNvPr>
          <p:cNvSpPr txBox="1">
            <a:spLocks/>
          </p:cNvSpPr>
          <p:nvPr/>
        </p:nvSpPr>
        <p:spPr>
          <a:xfrm>
            <a:off x="2336799" y="2405881"/>
            <a:ext cx="7788539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6000" b="1" dirty="0">
                <a:solidFill>
                  <a:srgbClr val="D5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משימת פתיחה</a:t>
            </a:r>
          </a:p>
          <a:p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עמוד 49</a:t>
            </a:r>
          </a:p>
        </p:txBody>
      </p:sp>
      <p:pic>
        <p:nvPicPr>
          <p:cNvPr id="22" name="תמונה 21">
            <a:extLst>
              <a:ext uri="{FF2B5EF4-FFF2-40B4-BE49-F238E27FC236}">
                <a16:creationId xmlns:a16="http://schemas.microsoft.com/office/drawing/2014/main" id="{6152B443-17AD-38BC-72B3-A78171998E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11" y="185098"/>
            <a:ext cx="4006575" cy="1148653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1301994E-8ECA-4B71-557E-596B3CD99B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6077" y="1831813"/>
            <a:ext cx="1409894" cy="1597187"/>
          </a:xfrm>
          <a:prstGeom prst="rect">
            <a:avLst/>
          </a:prstGeom>
        </p:spPr>
      </p:pic>
      <p:pic>
        <p:nvPicPr>
          <p:cNvPr id="3" name="תמונה 2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DB264736-4CF8-16A6-AC0F-F655C9047B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>
            <a:off x="8714" y="4264702"/>
            <a:ext cx="12183286" cy="259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5837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5F2D63-4287-78F3-3846-2A7D8DC7BF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94F5960F-54D1-67CE-97E6-FEE6825B7419}"/>
              </a:ext>
            </a:extLst>
          </p:cNvPr>
          <p:cNvSpPr txBox="1">
            <a:spLocks/>
          </p:cNvSpPr>
          <p:nvPr/>
        </p:nvSpPr>
        <p:spPr>
          <a:xfrm>
            <a:off x="2336799" y="2405881"/>
            <a:ext cx="7788539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6000" b="1" dirty="0">
                <a:solidFill>
                  <a:srgbClr val="D5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הסבר ודוגמה פתורה</a:t>
            </a:r>
            <a:endParaRPr lang="he-IL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תמונה 21">
            <a:extLst>
              <a:ext uri="{FF2B5EF4-FFF2-40B4-BE49-F238E27FC236}">
                <a16:creationId xmlns:a16="http://schemas.microsoft.com/office/drawing/2014/main" id="{F0398630-3E1B-EEB8-CC3F-F9BE494EDF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11" y="185098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FC4C3150-A49F-9566-4556-9CE98A336536}"/>
              </a:ext>
            </a:extLst>
          </p:cNvPr>
          <p:cNvSpPr txBox="1">
            <a:spLocks/>
          </p:cNvSpPr>
          <p:nvPr/>
        </p:nvSpPr>
        <p:spPr>
          <a:xfrm>
            <a:off x="3513951" y="3619807"/>
            <a:ext cx="5619031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עמוד 64</a:t>
            </a:r>
          </a:p>
        </p:txBody>
      </p:sp>
      <p:pic>
        <p:nvPicPr>
          <p:cNvPr id="4" name="תמונה 3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BC79A4BA-13BE-29D7-F640-9BC0DD1BDC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>
            <a:off x="8714" y="4264702"/>
            <a:ext cx="12183286" cy="259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4560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851023-22B2-3AD8-861D-E611D09429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CAEBAA38-FCD2-3157-EE97-0E12C2C85A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6" name="תמונה 15">
            <a:extLst>
              <a:ext uri="{FF2B5EF4-FFF2-40B4-BE49-F238E27FC236}">
                <a16:creationId xmlns:a16="http://schemas.microsoft.com/office/drawing/2014/main" id="{885D61ED-2621-2595-789F-998AF793C65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2272" t="9314" r="92860" b="53528"/>
          <a:stretch/>
        </p:blipFill>
        <p:spPr>
          <a:xfrm>
            <a:off x="2781940" y="1005234"/>
            <a:ext cx="402970" cy="327620"/>
          </a:xfrm>
          <a:prstGeom prst="rect">
            <a:avLst/>
          </a:prstGeom>
        </p:spPr>
      </p:pic>
      <p:pic>
        <p:nvPicPr>
          <p:cNvPr id="3" name="תמונה 2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5BB5B79B-704A-F533-437E-1B27390642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 rot="16200000" flipH="1" flipV="1">
            <a:off x="-2445623" y="3121031"/>
            <a:ext cx="6174768" cy="1283525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7B597DCD-71F5-4CD0-0C9B-DDF681D466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73628"/>
          <a:stretch/>
        </p:blipFill>
        <p:spPr>
          <a:xfrm>
            <a:off x="2781940" y="1453462"/>
            <a:ext cx="7001852" cy="1032563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D83F9603-1B61-CC19-68D1-095C29AECA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26372" b="41193"/>
          <a:stretch/>
        </p:blipFill>
        <p:spPr>
          <a:xfrm>
            <a:off x="2781940" y="2930597"/>
            <a:ext cx="7001852" cy="1269928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953A2A10-E337-5498-E153-62F471AD3C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59944"/>
          <a:stretch/>
        </p:blipFill>
        <p:spPr>
          <a:xfrm>
            <a:off x="2781940" y="4514850"/>
            <a:ext cx="7001852" cy="156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C0D746-F3B0-8A32-B684-0D00CF306C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BEED6302-CDBB-F988-13E7-87A5504CE3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3" name="תמונה 2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713507FF-BD18-4AD7-2C81-E0367F0FA6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 rot="16200000" flipH="1" flipV="1">
            <a:off x="-2445623" y="3121031"/>
            <a:ext cx="6174768" cy="1283525"/>
          </a:xfrm>
          <a:prstGeom prst="rect">
            <a:avLst/>
          </a:prstGeom>
        </p:spPr>
      </p:pic>
      <p:pic>
        <p:nvPicPr>
          <p:cNvPr id="6" name="תמונה 5">
            <a:hlinkClick r:id="rId5"/>
            <a:extLst>
              <a:ext uri="{FF2B5EF4-FFF2-40B4-BE49-F238E27FC236}">
                <a16:creationId xmlns:a16="http://schemas.microsoft.com/office/drawing/2014/main" id="{7740DB0C-0807-8C32-3909-E1F0F9BE9D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37916" y="3043183"/>
            <a:ext cx="7116168" cy="77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7345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9E1577-1701-35B3-BF5F-66FE929402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8580B983-62BA-E83C-AB2D-3DA41CC3FB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3" name="תמונה 2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2D7B651A-7980-85CC-BD90-B0E9548863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 rot="16200000" flipH="1" flipV="1">
            <a:off x="-2445623" y="3121031"/>
            <a:ext cx="6174768" cy="1283525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1E05463C-25A3-38E9-2AD0-57A3F7F289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37688"/>
          <a:stretch/>
        </p:blipFill>
        <p:spPr>
          <a:xfrm>
            <a:off x="5181129" y="309385"/>
            <a:ext cx="6744641" cy="15908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מלבן 7">
            <a:extLst>
              <a:ext uri="{FF2B5EF4-FFF2-40B4-BE49-F238E27FC236}">
                <a16:creationId xmlns:a16="http://schemas.microsoft.com/office/drawing/2014/main" id="{2DD20D96-8032-5361-4F82-484F35D5EF4A}"/>
              </a:ext>
            </a:extLst>
          </p:cNvPr>
          <p:cNvSpPr/>
          <p:nvPr/>
        </p:nvSpPr>
        <p:spPr>
          <a:xfrm>
            <a:off x="7443788" y="1243013"/>
            <a:ext cx="4481982" cy="657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0" name="תמונה 9">
            <a:extLst>
              <a:ext uri="{FF2B5EF4-FFF2-40B4-BE49-F238E27FC236}">
                <a16:creationId xmlns:a16="http://schemas.microsoft.com/office/drawing/2014/main" id="{E44569B6-0464-2792-DED7-9D2D554638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r="4385" b="74448"/>
          <a:stretch/>
        </p:blipFill>
        <p:spPr>
          <a:xfrm>
            <a:off x="5181128" y="2385655"/>
            <a:ext cx="6448897" cy="657226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63A1BB32-2969-DCE1-AEF6-1C29DA3A7A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25552" r="4385" b="48896"/>
          <a:stretch/>
        </p:blipFill>
        <p:spPr>
          <a:xfrm>
            <a:off x="5181128" y="3042881"/>
            <a:ext cx="6448897" cy="657226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E9BC0756-5ACE-BF4C-5B11-C5E13E1598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51104" r="4385"/>
          <a:stretch/>
        </p:blipFill>
        <p:spPr>
          <a:xfrm>
            <a:off x="5181128" y="3700107"/>
            <a:ext cx="6448897" cy="12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916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67547B-C24B-245C-D728-3A012CB412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D00AAB9C-3DA2-0DBF-5A56-28DE6EBBD5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3" name="תמונה 2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DCD82343-87F6-F14E-A954-FEB6399110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 rot="16200000" flipH="1" flipV="1">
            <a:off x="-2445623" y="3121031"/>
            <a:ext cx="6174768" cy="1283525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D85D7F4D-7FE4-370D-F2DB-67D9C3893D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37688"/>
          <a:stretch/>
        </p:blipFill>
        <p:spPr>
          <a:xfrm>
            <a:off x="5181129" y="309385"/>
            <a:ext cx="6744641" cy="15908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מלבן 7">
            <a:extLst>
              <a:ext uri="{FF2B5EF4-FFF2-40B4-BE49-F238E27FC236}">
                <a16:creationId xmlns:a16="http://schemas.microsoft.com/office/drawing/2014/main" id="{ADC163C6-B9AF-AF95-1021-283B5E6FA4A8}"/>
              </a:ext>
            </a:extLst>
          </p:cNvPr>
          <p:cNvSpPr/>
          <p:nvPr/>
        </p:nvSpPr>
        <p:spPr>
          <a:xfrm>
            <a:off x="7443788" y="884626"/>
            <a:ext cx="4481982" cy="3440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FAD7087B-50F5-C818-34E6-175A2398505E}"/>
              </a:ext>
            </a:extLst>
          </p:cNvPr>
          <p:cNvSpPr/>
          <p:nvPr/>
        </p:nvSpPr>
        <p:spPr>
          <a:xfrm>
            <a:off x="7443788" y="1483275"/>
            <a:ext cx="4481982" cy="3440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9092C97C-610C-E624-1DD6-8E81E14237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13528" r="4306" b="61640"/>
          <a:stretch/>
        </p:blipFill>
        <p:spPr>
          <a:xfrm>
            <a:off x="5986463" y="2333403"/>
            <a:ext cx="5643562" cy="1224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590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769E17-7802-CA46-75E9-ED93F592D2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BAC7ADD8-96CE-9BA5-2215-E3F97ED1DC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3" name="תמונה 2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6382A355-2F15-356C-BF2F-DFCDCAB5B2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 rot="16200000" flipH="1" flipV="1">
            <a:off x="-2445623" y="3121031"/>
            <a:ext cx="6174768" cy="1283525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E7A72ED7-72DC-59C6-1EDF-8307F15A6D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1" b="27613"/>
          <a:stretch/>
        </p:blipFill>
        <p:spPr>
          <a:xfrm>
            <a:off x="5181129" y="309385"/>
            <a:ext cx="6744641" cy="18480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מלבן 7">
            <a:extLst>
              <a:ext uri="{FF2B5EF4-FFF2-40B4-BE49-F238E27FC236}">
                <a16:creationId xmlns:a16="http://schemas.microsoft.com/office/drawing/2014/main" id="{392E5DE2-5763-7CE9-6CA4-FB55629CCAA9}"/>
              </a:ext>
            </a:extLst>
          </p:cNvPr>
          <p:cNvSpPr/>
          <p:nvPr/>
        </p:nvSpPr>
        <p:spPr>
          <a:xfrm>
            <a:off x="7443788" y="884626"/>
            <a:ext cx="4481982" cy="6584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480B99F2-CFC5-9318-D41C-F85A9101DE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208" t="41332" r="4306" b="42091"/>
          <a:stretch/>
        </p:blipFill>
        <p:spPr>
          <a:xfrm>
            <a:off x="5081113" y="2538607"/>
            <a:ext cx="6558433" cy="529011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1DC93856-FF5E-129F-E716-15D5049C9B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42021" t="73907" b="910"/>
          <a:stretch/>
        </p:blipFill>
        <p:spPr>
          <a:xfrm>
            <a:off x="8015291" y="3468915"/>
            <a:ext cx="3910479" cy="642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DBBF4633-F75C-4D38-7F87-C380E9C910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208" t="58042" r="4306" b="166"/>
          <a:stretch/>
        </p:blipFill>
        <p:spPr>
          <a:xfrm>
            <a:off x="5081112" y="4513148"/>
            <a:ext cx="6558433" cy="133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711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ACC3CB-2030-352C-6A55-9F797D46BA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588A28F2-DD5E-11AD-B14A-E3F875FA84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3" name="תמונה 2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AE0A1B7F-BCFD-D691-17DC-6E0A36F53B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 rot="16200000" flipH="1" flipV="1">
            <a:off x="-2445623" y="3121031"/>
            <a:ext cx="6174768" cy="1283525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E966D53E-081D-A0C3-9588-65A2DAEC83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71362" y="2476367"/>
            <a:ext cx="6992326" cy="190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005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390A83-4FB8-0652-2643-4C39011ECE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>
            <a:extLst>
              <a:ext uri="{FF2B5EF4-FFF2-40B4-BE49-F238E27FC236}">
                <a16:creationId xmlns:a16="http://schemas.microsoft.com/office/drawing/2014/main" id="{003FED2D-7481-534F-8E3D-B7CC4DEBB1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881" y="182077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CBCCC714-B025-33FE-7B9F-32DD0D14036A}"/>
              </a:ext>
            </a:extLst>
          </p:cNvPr>
          <p:cNvSpPr txBox="1">
            <a:spLocks/>
          </p:cNvSpPr>
          <p:nvPr/>
        </p:nvSpPr>
        <p:spPr>
          <a:xfrm>
            <a:off x="7829377" y="1420125"/>
            <a:ext cx="4362623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יחידה שנייה</a:t>
            </a:r>
          </a:p>
        </p:txBody>
      </p:sp>
      <p:sp>
        <p:nvSpPr>
          <p:cNvPr id="6" name="כותרת משנה 2">
            <a:extLst>
              <a:ext uri="{FF2B5EF4-FFF2-40B4-BE49-F238E27FC236}">
                <a16:creationId xmlns:a16="http://schemas.microsoft.com/office/drawing/2014/main" id="{95738B1D-AB2D-065F-5A3A-3B06B0A5FC7B}"/>
              </a:ext>
            </a:extLst>
          </p:cNvPr>
          <p:cNvSpPr txBox="1">
            <a:spLocks/>
          </p:cNvSpPr>
          <p:nvPr/>
        </p:nvSpPr>
        <p:spPr>
          <a:xfrm>
            <a:off x="1223869" y="2212511"/>
            <a:ext cx="10356198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קטעים, זוויות, היקפים ושטחים משולשים דומים</a:t>
            </a:r>
          </a:p>
        </p:txBody>
      </p:sp>
      <p:pic>
        <p:nvPicPr>
          <p:cNvPr id="5" name="תמונה 4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D6124008-8267-2AFB-0AB5-27A9BCA080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>
            <a:off x="8714" y="4264702"/>
            <a:ext cx="12183286" cy="2593298"/>
          </a:xfrm>
          <a:prstGeom prst="rect">
            <a:avLst/>
          </a:prstGeom>
        </p:spPr>
      </p:pic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B50225DC-B0FA-D16A-E090-E0720F109F88}"/>
              </a:ext>
            </a:extLst>
          </p:cNvPr>
          <p:cNvSpPr txBox="1">
            <a:spLocks/>
          </p:cNvSpPr>
          <p:nvPr/>
        </p:nvSpPr>
        <p:spPr>
          <a:xfrm>
            <a:off x="2828925" y="2910688"/>
            <a:ext cx="8410669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א. מציאת אורכי קטעים וגודלי זוויות במשולשים דומים</a:t>
            </a:r>
          </a:p>
        </p:txBody>
      </p:sp>
    </p:spTree>
    <p:extLst>
      <p:ext uri="{BB962C8B-B14F-4D97-AF65-F5344CB8AC3E}">
        <p14:creationId xmlns:p14="http://schemas.microsoft.com/office/powerpoint/2010/main" val="19442697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3ED308-7EF9-9D87-76D3-8E03E0E875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0D17C186-BE57-B8CA-1F61-DF8C97B7C0FD}"/>
              </a:ext>
            </a:extLst>
          </p:cNvPr>
          <p:cNvSpPr txBox="1">
            <a:spLocks/>
          </p:cNvSpPr>
          <p:nvPr/>
        </p:nvSpPr>
        <p:spPr>
          <a:xfrm>
            <a:off x="2336799" y="2405881"/>
            <a:ext cx="7788539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6000" b="1" dirty="0">
                <a:solidFill>
                  <a:srgbClr val="D5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דוגמה פתורה</a:t>
            </a:r>
            <a:endParaRPr lang="he-IL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תמונה 21">
            <a:extLst>
              <a:ext uri="{FF2B5EF4-FFF2-40B4-BE49-F238E27FC236}">
                <a16:creationId xmlns:a16="http://schemas.microsoft.com/office/drawing/2014/main" id="{E0E8BC17-2C3A-35ED-99BF-21A5996CF0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11" y="185098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320309F6-51AD-A1CE-360B-EC87A2B841C1}"/>
              </a:ext>
            </a:extLst>
          </p:cNvPr>
          <p:cNvSpPr txBox="1">
            <a:spLocks/>
          </p:cNvSpPr>
          <p:nvPr/>
        </p:nvSpPr>
        <p:spPr>
          <a:xfrm>
            <a:off x="3513951" y="3619807"/>
            <a:ext cx="5619031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עמוד 70</a:t>
            </a:r>
          </a:p>
        </p:txBody>
      </p:sp>
      <p:pic>
        <p:nvPicPr>
          <p:cNvPr id="4" name="תמונה 3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2BEEF5F6-5ED8-5D83-8C5D-A0816B0676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>
            <a:off x="8714" y="4264702"/>
            <a:ext cx="12183286" cy="259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95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7AB3BA-77F7-D784-01E7-251307AC0E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23DCC614-D8F4-E5E4-F981-013F6C8A05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3" name="תמונה 2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C020ACD9-301B-622A-4E99-225AB4CE56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 rot="16200000" flipH="1" flipV="1">
            <a:off x="-2445623" y="3121031"/>
            <a:ext cx="6174768" cy="1283525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488DC31C-BDA6-8D84-62EA-A72FFB0F4E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60687"/>
          <a:stretch/>
        </p:blipFill>
        <p:spPr>
          <a:xfrm>
            <a:off x="5133501" y="304530"/>
            <a:ext cx="6782747" cy="1524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7AE6258F-03AC-8C2F-5F42-3B899F03C1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52211" r="4642"/>
          <a:stretch/>
        </p:blipFill>
        <p:spPr>
          <a:xfrm>
            <a:off x="5133501" y="2269466"/>
            <a:ext cx="6467949" cy="1852883"/>
          </a:xfrm>
          <a:prstGeom prst="rect">
            <a:avLst/>
          </a:prstGeom>
        </p:spPr>
      </p:pic>
      <p:sp>
        <p:nvSpPr>
          <p:cNvPr id="9" name="מלבן 8">
            <a:extLst>
              <a:ext uri="{FF2B5EF4-FFF2-40B4-BE49-F238E27FC236}">
                <a16:creationId xmlns:a16="http://schemas.microsoft.com/office/drawing/2014/main" id="{DDB8B052-C82E-7CCD-468B-5A997B0F0AFA}"/>
              </a:ext>
            </a:extLst>
          </p:cNvPr>
          <p:cNvSpPr/>
          <p:nvPr/>
        </p:nvSpPr>
        <p:spPr>
          <a:xfrm>
            <a:off x="7400925" y="1071563"/>
            <a:ext cx="4515323" cy="757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93363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2" name="תמונה 1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81237B0D-62C6-9158-974E-2CC66EA144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 rot="16200000" flipH="1" flipV="1">
            <a:off x="-2445623" y="3121031"/>
            <a:ext cx="6174768" cy="1283525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F4B6617C-8D1F-65D6-48B5-CB037B5536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95453" y="180616"/>
            <a:ext cx="6573167" cy="5153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1210C245-D5CC-8BAA-CBAB-0D4AB0E59A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4770" y="5710178"/>
            <a:ext cx="5553850" cy="83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72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DB71C6-8FB3-0329-A2A5-2E82EC1350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0FADD51A-86A3-C302-D2ED-D6B59D294E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3" name="תמונה 2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171B4C02-A289-AAF1-ECB3-C21217BA33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 rot="16200000" flipH="1" flipV="1">
            <a:off x="-2445623" y="3121031"/>
            <a:ext cx="6174768" cy="1283525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6012B64D-235D-1073-0EA5-DFB9A497F3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60687"/>
          <a:stretch/>
        </p:blipFill>
        <p:spPr>
          <a:xfrm>
            <a:off x="5133501" y="304530"/>
            <a:ext cx="6782747" cy="1524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מלבן 8">
            <a:extLst>
              <a:ext uri="{FF2B5EF4-FFF2-40B4-BE49-F238E27FC236}">
                <a16:creationId xmlns:a16="http://schemas.microsoft.com/office/drawing/2014/main" id="{1BE9E858-0959-07FE-8E94-C44E731DE5C8}"/>
              </a:ext>
            </a:extLst>
          </p:cNvPr>
          <p:cNvSpPr/>
          <p:nvPr/>
        </p:nvSpPr>
        <p:spPr>
          <a:xfrm>
            <a:off x="7400925" y="841762"/>
            <a:ext cx="4515323" cy="2298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398FDC74-1DAF-0445-5E51-B8659FCCE172}"/>
              </a:ext>
            </a:extLst>
          </p:cNvPr>
          <p:cNvSpPr/>
          <p:nvPr/>
        </p:nvSpPr>
        <p:spPr>
          <a:xfrm>
            <a:off x="7400924" y="1397328"/>
            <a:ext cx="4515323" cy="431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632EF8A8-D591-B8BB-8252-836EE4EE6A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r="4836" b="75974"/>
          <a:stretch/>
        </p:blipFill>
        <p:spPr>
          <a:xfrm>
            <a:off x="5133501" y="2323169"/>
            <a:ext cx="6382224" cy="920094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7C7F348B-AEF5-887F-4D70-05B99EF927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70924" t="25058" b="66835"/>
          <a:stretch/>
        </p:blipFill>
        <p:spPr>
          <a:xfrm>
            <a:off x="9944100" y="3917194"/>
            <a:ext cx="1972147" cy="314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AAA7B75A-4395-52EC-4F34-3977F1623F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24205" r="4836" b="49932"/>
          <a:stretch/>
        </p:blipFill>
        <p:spPr>
          <a:xfrm>
            <a:off x="5133501" y="4639980"/>
            <a:ext cx="6382224" cy="990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518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878DC0-5A0B-407C-D3AE-16C9830AF1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F76D049F-917A-95CC-5BB6-7B88F4A3E2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3" name="תמונה 2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8C60E9B9-CCD4-74DB-8D24-9B1AA42A71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 rot="16200000" flipH="1" flipV="1">
            <a:off x="-2445623" y="3121031"/>
            <a:ext cx="6174768" cy="1283525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D5DAABF4-861C-BD76-5DDC-63F384BC9A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60687"/>
          <a:stretch/>
        </p:blipFill>
        <p:spPr>
          <a:xfrm>
            <a:off x="5133501" y="304530"/>
            <a:ext cx="6782747" cy="1524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מלבן 8">
            <a:extLst>
              <a:ext uri="{FF2B5EF4-FFF2-40B4-BE49-F238E27FC236}">
                <a16:creationId xmlns:a16="http://schemas.microsoft.com/office/drawing/2014/main" id="{66000D7B-F854-003B-EEC2-540ACEC13399}"/>
              </a:ext>
            </a:extLst>
          </p:cNvPr>
          <p:cNvSpPr/>
          <p:nvPr/>
        </p:nvSpPr>
        <p:spPr>
          <a:xfrm>
            <a:off x="7400925" y="841762"/>
            <a:ext cx="4515323" cy="7658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0" name="תמונה 9">
            <a:extLst>
              <a:ext uri="{FF2B5EF4-FFF2-40B4-BE49-F238E27FC236}">
                <a16:creationId xmlns:a16="http://schemas.microsoft.com/office/drawing/2014/main" id="{4944B2AE-3F01-FC50-0281-F3B363A8C3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49389" r="4836" b="931"/>
          <a:stretch/>
        </p:blipFill>
        <p:spPr>
          <a:xfrm>
            <a:off x="5133501" y="2144806"/>
            <a:ext cx="6382224" cy="1902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91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337636-DD72-24A0-4153-58ADB0B337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F87FA82B-D19A-C1A2-0CEA-42E34C1A2794}"/>
              </a:ext>
            </a:extLst>
          </p:cNvPr>
          <p:cNvSpPr txBox="1">
            <a:spLocks/>
          </p:cNvSpPr>
          <p:nvPr/>
        </p:nvSpPr>
        <p:spPr>
          <a:xfrm>
            <a:off x="2336799" y="2405881"/>
            <a:ext cx="7788539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6000" b="1" dirty="0">
                <a:solidFill>
                  <a:srgbClr val="D5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דוגמה פתורה</a:t>
            </a:r>
            <a:endParaRPr lang="he-IL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תמונה 21">
            <a:extLst>
              <a:ext uri="{FF2B5EF4-FFF2-40B4-BE49-F238E27FC236}">
                <a16:creationId xmlns:a16="http://schemas.microsoft.com/office/drawing/2014/main" id="{CA48CE83-1DF0-A6DF-9E3A-EC6C84E5FE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11" y="185098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FC80754B-854F-D80B-AEBC-BF3324C2C915}"/>
              </a:ext>
            </a:extLst>
          </p:cNvPr>
          <p:cNvSpPr txBox="1">
            <a:spLocks/>
          </p:cNvSpPr>
          <p:nvPr/>
        </p:nvSpPr>
        <p:spPr>
          <a:xfrm>
            <a:off x="3513951" y="3619807"/>
            <a:ext cx="5619031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עמוד 73</a:t>
            </a:r>
          </a:p>
        </p:txBody>
      </p:sp>
      <p:pic>
        <p:nvPicPr>
          <p:cNvPr id="4" name="תמונה 3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4E9DE9B8-FA25-6055-6CAF-AC021ABC24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>
            <a:off x="8714" y="4264702"/>
            <a:ext cx="12183286" cy="259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4311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277DBC-FEE5-71D8-D45F-8F97B6041E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CDB7B711-A8E0-74DC-0008-53CEA176BF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3" name="תמונה 2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60F7D757-5298-620C-22D3-F282D2EE06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 rot="16200000" flipH="1" flipV="1">
            <a:off x="-2445623" y="3121031"/>
            <a:ext cx="6174768" cy="1283525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81223215-A29F-FA49-028C-0AFD39F5BB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57364"/>
          <a:stretch/>
        </p:blipFill>
        <p:spPr>
          <a:xfrm>
            <a:off x="5002907" y="199416"/>
            <a:ext cx="6935168" cy="18358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53F75179-5F36-C8CC-54EF-7EFBAD5682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4632" t="71065" r="4775"/>
          <a:stretch/>
        </p:blipFill>
        <p:spPr>
          <a:xfrm>
            <a:off x="5329084" y="2359742"/>
            <a:ext cx="6282813" cy="1245923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39AA6B06-89C0-7774-31FD-142A21272A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58010" t="43685" b="50492"/>
          <a:stretch/>
        </p:blipFill>
        <p:spPr>
          <a:xfrm>
            <a:off x="9026014" y="3960255"/>
            <a:ext cx="2912061" cy="250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F98DD5FE-1394-2746-D135-9B4951D4A8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83962"/>
          <a:stretch/>
        </p:blipFill>
        <p:spPr>
          <a:xfrm>
            <a:off x="6077100" y="4716398"/>
            <a:ext cx="5534797" cy="38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047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3057BE-B705-34F4-DCB2-796EF769DC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8C34681C-A77D-D002-1BA9-5173F597BF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3" name="תמונה 2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227D1B4F-1F26-93FF-B632-6FBED8B190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 rot="16200000" flipH="1" flipV="1">
            <a:off x="-2445623" y="3121031"/>
            <a:ext cx="6174768" cy="1283525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AF1B0E04-1388-9184-852D-4C3B73FE65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65584"/>
          <a:stretch/>
        </p:blipFill>
        <p:spPr>
          <a:xfrm>
            <a:off x="5002907" y="199417"/>
            <a:ext cx="6935168" cy="148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73191267-0F62-AF01-F33C-1EADC30A75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49600" b="41422"/>
          <a:stretch/>
        </p:blipFill>
        <p:spPr>
          <a:xfrm>
            <a:off x="5002907" y="1948329"/>
            <a:ext cx="6935168" cy="3865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96EA0A64-E19F-431D-AF72-14A6741465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14817" b="126"/>
          <a:stretch/>
        </p:blipFill>
        <p:spPr>
          <a:xfrm>
            <a:off x="6096000" y="2737780"/>
            <a:ext cx="5534797" cy="205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426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F4A983-7726-A51B-BF0F-E3DB1012FC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392F7C28-EAC4-5DAE-4B38-DAB91B4F2678}"/>
              </a:ext>
            </a:extLst>
          </p:cNvPr>
          <p:cNvSpPr txBox="1">
            <a:spLocks/>
          </p:cNvSpPr>
          <p:nvPr/>
        </p:nvSpPr>
        <p:spPr>
          <a:xfrm>
            <a:off x="2336799" y="2405881"/>
            <a:ext cx="7788539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6000" b="1" dirty="0">
                <a:solidFill>
                  <a:srgbClr val="D5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דוגמה פתורה</a:t>
            </a:r>
            <a:endParaRPr lang="he-IL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תמונה 21">
            <a:extLst>
              <a:ext uri="{FF2B5EF4-FFF2-40B4-BE49-F238E27FC236}">
                <a16:creationId xmlns:a16="http://schemas.microsoft.com/office/drawing/2014/main" id="{E1D9BBA4-D95E-E51D-A912-57FAF8E3B7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11" y="185098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F6726A43-431B-185C-4CF3-04D570B8FA6F}"/>
              </a:ext>
            </a:extLst>
          </p:cNvPr>
          <p:cNvSpPr txBox="1">
            <a:spLocks/>
          </p:cNvSpPr>
          <p:nvPr/>
        </p:nvSpPr>
        <p:spPr>
          <a:xfrm>
            <a:off x="3513951" y="3619807"/>
            <a:ext cx="5619031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עמוד 81</a:t>
            </a:r>
          </a:p>
        </p:txBody>
      </p:sp>
      <p:pic>
        <p:nvPicPr>
          <p:cNvPr id="4" name="תמונה 3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94C0CAE0-4090-B5F3-32BA-31A217C7AE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>
            <a:off x="8714" y="4264702"/>
            <a:ext cx="12183286" cy="259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9346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6B8720-16B5-A000-DDF0-493FF86598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06ED53BE-92A5-B3C0-B711-40B720B928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3" name="תמונה 2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0689B838-1079-A698-D0F0-12BE4F6746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 rot="16200000" flipH="1" flipV="1">
            <a:off x="-2445623" y="3121031"/>
            <a:ext cx="6174768" cy="1283525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00F5998E-49EE-DB01-2197-9AEB888BA8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28731"/>
          <a:stretch/>
        </p:blipFill>
        <p:spPr>
          <a:xfrm>
            <a:off x="5026263" y="221571"/>
            <a:ext cx="6858957" cy="2742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8DC0DB04-9E9A-26A9-A54C-FDB6D39DE6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77016" r="5132"/>
          <a:stretch/>
        </p:blipFill>
        <p:spPr>
          <a:xfrm>
            <a:off x="5026263" y="3274143"/>
            <a:ext cx="6506976" cy="884556"/>
          </a:xfrm>
          <a:prstGeom prst="rect">
            <a:avLst/>
          </a:prstGeom>
        </p:spPr>
      </p:pic>
      <p:sp>
        <p:nvSpPr>
          <p:cNvPr id="9" name="מלבן 8">
            <a:extLst>
              <a:ext uri="{FF2B5EF4-FFF2-40B4-BE49-F238E27FC236}">
                <a16:creationId xmlns:a16="http://schemas.microsoft.com/office/drawing/2014/main" id="{EE5E5F42-C1B0-9A0D-3430-68798EDB3781}"/>
              </a:ext>
            </a:extLst>
          </p:cNvPr>
          <p:cNvSpPr/>
          <p:nvPr/>
        </p:nvSpPr>
        <p:spPr>
          <a:xfrm>
            <a:off x="7934632" y="1725561"/>
            <a:ext cx="3950588" cy="825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56545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3840ED-17AB-3010-B344-A1E2A90861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065AB636-9EC1-9740-323D-C80461E72C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3" name="תמונה 2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8E31AF1E-231B-E3CC-D75E-6B07BAA672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 rot="16200000" flipH="1" flipV="1">
            <a:off x="-2445623" y="3121031"/>
            <a:ext cx="6174768" cy="1283525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1F2FCEB3-1C83-D00A-6407-679A40D774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28731"/>
          <a:stretch/>
        </p:blipFill>
        <p:spPr>
          <a:xfrm>
            <a:off x="5026263" y="221571"/>
            <a:ext cx="6858957" cy="2742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מלבן 8">
            <a:extLst>
              <a:ext uri="{FF2B5EF4-FFF2-40B4-BE49-F238E27FC236}">
                <a16:creationId xmlns:a16="http://schemas.microsoft.com/office/drawing/2014/main" id="{644583E6-CEC1-A61B-8040-D4D818833E29}"/>
              </a:ext>
            </a:extLst>
          </p:cNvPr>
          <p:cNvSpPr/>
          <p:nvPr/>
        </p:nvSpPr>
        <p:spPr>
          <a:xfrm>
            <a:off x="7934632" y="1430594"/>
            <a:ext cx="3950588" cy="2949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40C1D329-0156-17F5-940E-441D81149C9A}"/>
              </a:ext>
            </a:extLst>
          </p:cNvPr>
          <p:cNvSpPr/>
          <p:nvPr/>
        </p:nvSpPr>
        <p:spPr>
          <a:xfrm>
            <a:off x="7934632" y="2050026"/>
            <a:ext cx="3950588" cy="5456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DFA9F79E-8D30-61A8-0108-E7C90881BF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r="5389" b="68065"/>
          <a:stretch/>
        </p:blipFill>
        <p:spPr>
          <a:xfrm>
            <a:off x="6737545" y="3429000"/>
            <a:ext cx="4884185" cy="219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20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178E99-FA33-9417-3E9B-32B7DC13AD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6FC09F69-76BF-BB53-663A-A019E6D048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3" name="תמונה 2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F119FDDD-0E3F-A2C0-C2A3-A40FC0341F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 rot="16200000" flipH="1" flipV="1">
            <a:off x="-2445623" y="3121031"/>
            <a:ext cx="6174768" cy="1283525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33A24C01-ED61-951C-52B6-A41A92569A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28731"/>
          <a:stretch/>
        </p:blipFill>
        <p:spPr>
          <a:xfrm>
            <a:off x="5026263" y="221571"/>
            <a:ext cx="6858957" cy="2742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מלבן 8">
            <a:extLst>
              <a:ext uri="{FF2B5EF4-FFF2-40B4-BE49-F238E27FC236}">
                <a16:creationId xmlns:a16="http://schemas.microsoft.com/office/drawing/2014/main" id="{3362748D-8070-9289-BA9C-082AE64E55B7}"/>
              </a:ext>
            </a:extLst>
          </p:cNvPr>
          <p:cNvSpPr/>
          <p:nvPr/>
        </p:nvSpPr>
        <p:spPr>
          <a:xfrm>
            <a:off x="7934632" y="1430594"/>
            <a:ext cx="3950588" cy="2949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3134F0BA-FCF0-6EF8-79F3-F1EF5CC0B6B4}"/>
              </a:ext>
            </a:extLst>
          </p:cNvPr>
          <p:cNvSpPr/>
          <p:nvPr/>
        </p:nvSpPr>
        <p:spPr>
          <a:xfrm>
            <a:off x="7934632" y="2050026"/>
            <a:ext cx="3950588" cy="5456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F7F07B94-DB08-5455-4D4B-7864FCACAD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32365" r="5389" b="41076"/>
          <a:stretch/>
        </p:blipFill>
        <p:spPr>
          <a:xfrm>
            <a:off x="6678551" y="3429000"/>
            <a:ext cx="4884185" cy="1821426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44602FF6-51BC-3D36-1713-70C3BF6490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76128" r="5389" b="109"/>
          <a:stretch/>
        </p:blipFill>
        <p:spPr>
          <a:xfrm>
            <a:off x="1211815" y="3893575"/>
            <a:ext cx="4884185" cy="162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352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C42611-59C7-C25A-E73D-2A3E89F611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7C517406-6364-D409-10F9-BECE34ED6B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3" name="תמונה 2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E900E041-833C-DB46-B971-0C6F50C41B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 rot="16200000" flipH="1" flipV="1">
            <a:off x="-2445623" y="3121031"/>
            <a:ext cx="6174768" cy="1283525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74899C4A-D950-3D03-2154-DBDC008AF4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28731"/>
          <a:stretch/>
        </p:blipFill>
        <p:spPr>
          <a:xfrm>
            <a:off x="5026263" y="221571"/>
            <a:ext cx="6858957" cy="2742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מלבן 8">
            <a:extLst>
              <a:ext uri="{FF2B5EF4-FFF2-40B4-BE49-F238E27FC236}">
                <a16:creationId xmlns:a16="http://schemas.microsoft.com/office/drawing/2014/main" id="{4DE26EEA-C97F-2197-6B8D-6A86C8558A6C}"/>
              </a:ext>
            </a:extLst>
          </p:cNvPr>
          <p:cNvSpPr/>
          <p:nvPr/>
        </p:nvSpPr>
        <p:spPr>
          <a:xfrm>
            <a:off x="7934632" y="1430594"/>
            <a:ext cx="3950588" cy="5456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A974421C-1D29-38C5-8437-60EADC3A3B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62640"/>
          <a:stretch/>
        </p:blipFill>
        <p:spPr>
          <a:xfrm>
            <a:off x="5179317" y="3429000"/>
            <a:ext cx="6287377" cy="1025013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16B3FA0A-1E0E-EB05-1B04-82C6927A81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37361"/>
          <a:stretch/>
        </p:blipFill>
        <p:spPr>
          <a:xfrm>
            <a:off x="5179317" y="4454013"/>
            <a:ext cx="6287377" cy="1718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91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DED2F8-D2D9-69C5-DBFB-931AB90BC8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>
            <a:extLst>
              <a:ext uri="{FF2B5EF4-FFF2-40B4-BE49-F238E27FC236}">
                <a16:creationId xmlns:a16="http://schemas.microsoft.com/office/drawing/2014/main" id="{BE254BA3-5685-D22E-7B5D-78052757B4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881" y="182077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2EF83C29-2EFF-17B6-B646-70A1B9EECCD3}"/>
              </a:ext>
            </a:extLst>
          </p:cNvPr>
          <p:cNvSpPr txBox="1">
            <a:spLocks/>
          </p:cNvSpPr>
          <p:nvPr/>
        </p:nvSpPr>
        <p:spPr>
          <a:xfrm>
            <a:off x="7829377" y="1420125"/>
            <a:ext cx="4362623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יחידה שנייה</a:t>
            </a:r>
          </a:p>
        </p:txBody>
      </p:sp>
      <p:sp>
        <p:nvSpPr>
          <p:cNvPr id="6" name="כותרת משנה 2">
            <a:extLst>
              <a:ext uri="{FF2B5EF4-FFF2-40B4-BE49-F238E27FC236}">
                <a16:creationId xmlns:a16="http://schemas.microsoft.com/office/drawing/2014/main" id="{6012CB56-89AD-4424-9BFA-FD79BCD0BD94}"/>
              </a:ext>
            </a:extLst>
          </p:cNvPr>
          <p:cNvSpPr txBox="1">
            <a:spLocks/>
          </p:cNvSpPr>
          <p:nvPr/>
        </p:nvSpPr>
        <p:spPr>
          <a:xfrm>
            <a:off x="7881455" y="2212511"/>
            <a:ext cx="3698611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דמיון משולשים</a:t>
            </a:r>
          </a:p>
        </p:txBody>
      </p:sp>
      <p:pic>
        <p:nvPicPr>
          <p:cNvPr id="5" name="תמונה 4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790C17BD-4906-DC17-3260-F9C0136E4A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>
            <a:off x="8714" y="4264702"/>
            <a:ext cx="12183286" cy="259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93288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7E2A54-FA43-293C-984C-B3C80A8462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>
            <a:extLst>
              <a:ext uri="{FF2B5EF4-FFF2-40B4-BE49-F238E27FC236}">
                <a16:creationId xmlns:a16="http://schemas.microsoft.com/office/drawing/2014/main" id="{E857FD25-E5B5-6BDE-D2EA-36595B29E7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881" y="182077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F2B7B69E-576F-9CC2-F17D-8653187BF57C}"/>
              </a:ext>
            </a:extLst>
          </p:cNvPr>
          <p:cNvSpPr txBox="1">
            <a:spLocks/>
          </p:cNvSpPr>
          <p:nvPr/>
        </p:nvSpPr>
        <p:spPr>
          <a:xfrm>
            <a:off x="7829377" y="1420125"/>
            <a:ext cx="4362623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יחידה שנייה</a:t>
            </a:r>
          </a:p>
        </p:txBody>
      </p:sp>
      <p:sp>
        <p:nvSpPr>
          <p:cNvPr id="6" name="כותרת משנה 2">
            <a:extLst>
              <a:ext uri="{FF2B5EF4-FFF2-40B4-BE49-F238E27FC236}">
                <a16:creationId xmlns:a16="http://schemas.microsoft.com/office/drawing/2014/main" id="{B39F2ACD-9005-ACBA-7137-D1424BF7B62E}"/>
              </a:ext>
            </a:extLst>
          </p:cNvPr>
          <p:cNvSpPr txBox="1">
            <a:spLocks/>
          </p:cNvSpPr>
          <p:nvPr/>
        </p:nvSpPr>
        <p:spPr>
          <a:xfrm>
            <a:off x="1223869" y="2212511"/>
            <a:ext cx="10356198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קטעים, זוויות, היקפים ושטחים משולשים דומים</a:t>
            </a:r>
          </a:p>
        </p:txBody>
      </p:sp>
      <p:pic>
        <p:nvPicPr>
          <p:cNvPr id="5" name="תמונה 4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88D01D88-D0BB-C852-411F-08D67310F7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>
            <a:off x="8714" y="4264702"/>
            <a:ext cx="12183286" cy="2593298"/>
          </a:xfrm>
          <a:prstGeom prst="rect">
            <a:avLst/>
          </a:prstGeom>
        </p:spPr>
      </p:pic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5C59CF12-41F4-A121-F720-CD9C1E9AE57E}"/>
              </a:ext>
            </a:extLst>
          </p:cNvPr>
          <p:cNvSpPr txBox="1">
            <a:spLocks/>
          </p:cNvSpPr>
          <p:nvPr/>
        </p:nvSpPr>
        <p:spPr>
          <a:xfrm>
            <a:off x="2828925" y="2910688"/>
            <a:ext cx="8410669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ב. היקפים ושטחים במשולשים דומים</a:t>
            </a:r>
          </a:p>
        </p:txBody>
      </p:sp>
    </p:spTree>
    <p:extLst>
      <p:ext uri="{BB962C8B-B14F-4D97-AF65-F5344CB8AC3E}">
        <p14:creationId xmlns:p14="http://schemas.microsoft.com/office/powerpoint/2010/main" val="323064849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C514EE-A081-5479-C23D-3BDC127015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05AEF72A-AB15-B390-6D5F-981D8D286546}"/>
              </a:ext>
            </a:extLst>
          </p:cNvPr>
          <p:cNvSpPr txBox="1">
            <a:spLocks/>
          </p:cNvSpPr>
          <p:nvPr/>
        </p:nvSpPr>
        <p:spPr>
          <a:xfrm>
            <a:off x="2336799" y="2405881"/>
            <a:ext cx="7788539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6000" b="1" dirty="0">
                <a:solidFill>
                  <a:srgbClr val="D5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דוגמה פתורה</a:t>
            </a:r>
            <a:endParaRPr lang="he-IL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תמונה 21">
            <a:extLst>
              <a:ext uri="{FF2B5EF4-FFF2-40B4-BE49-F238E27FC236}">
                <a16:creationId xmlns:a16="http://schemas.microsoft.com/office/drawing/2014/main" id="{CD2EF7DA-34A4-E470-9762-964312AC72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11" y="185098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B67C3754-A5EC-8E27-6E52-FA64904D830A}"/>
              </a:ext>
            </a:extLst>
          </p:cNvPr>
          <p:cNvSpPr txBox="1">
            <a:spLocks/>
          </p:cNvSpPr>
          <p:nvPr/>
        </p:nvSpPr>
        <p:spPr>
          <a:xfrm>
            <a:off x="3513951" y="3619807"/>
            <a:ext cx="5619031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עמוד 85</a:t>
            </a:r>
          </a:p>
        </p:txBody>
      </p:sp>
      <p:pic>
        <p:nvPicPr>
          <p:cNvPr id="4" name="תמונה 3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22EF7272-05E5-5FCC-2F08-5FDC1DAE1E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>
            <a:off x="8714" y="4264702"/>
            <a:ext cx="12183286" cy="259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48457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48D1C5-FF0E-0375-9688-3E8C30F708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1DD0C393-BFD8-02C2-6C9F-8C9EE57A04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3" name="תמונה 2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D2E9211A-B145-2C93-C3D6-DDF1122FC3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 rot="16200000" flipH="1" flipV="1">
            <a:off x="-2445623" y="3121031"/>
            <a:ext cx="6174768" cy="1283525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4D4F6655-283B-9582-01D3-0C62B94494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41468"/>
          <a:stretch/>
        </p:blipFill>
        <p:spPr>
          <a:xfrm>
            <a:off x="5041471" y="329748"/>
            <a:ext cx="6887536" cy="2074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מלבן 4">
            <a:extLst>
              <a:ext uri="{FF2B5EF4-FFF2-40B4-BE49-F238E27FC236}">
                <a16:creationId xmlns:a16="http://schemas.microsoft.com/office/drawing/2014/main" id="{9D435FDE-D25C-DBA5-9180-55F1F8D9B3EC}"/>
              </a:ext>
            </a:extLst>
          </p:cNvPr>
          <p:cNvSpPr/>
          <p:nvPr/>
        </p:nvSpPr>
        <p:spPr>
          <a:xfrm>
            <a:off x="8318090" y="2123768"/>
            <a:ext cx="3610917" cy="280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0" name="תמונה 9">
            <a:extLst>
              <a:ext uri="{FF2B5EF4-FFF2-40B4-BE49-F238E27FC236}">
                <a16:creationId xmlns:a16="http://schemas.microsoft.com/office/drawing/2014/main" id="{AD2288D7-91F1-91C9-FD0F-B3163DA9D6E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54086"/>
          <a:stretch/>
        </p:blipFill>
        <p:spPr>
          <a:xfrm>
            <a:off x="5107717" y="2829774"/>
            <a:ext cx="6420746" cy="149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57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5A1C5B-F275-B622-B71D-FDDA4D70FD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DC3CB969-FE9C-BBD2-BBE9-8EEDC9B54A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3" name="תמונה 2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66E2E5AA-1560-33CA-EC28-F1ACE3DC41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 rot="16200000" flipH="1" flipV="1">
            <a:off x="-2445623" y="3121031"/>
            <a:ext cx="6174768" cy="1283525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35788AEE-E8C5-88A2-AB4F-08887F6942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41468"/>
          <a:stretch/>
        </p:blipFill>
        <p:spPr>
          <a:xfrm>
            <a:off x="5041471" y="329748"/>
            <a:ext cx="6887536" cy="2074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מלבן 4">
            <a:extLst>
              <a:ext uri="{FF2B5EF4-FFF2-40B4-BE49-F238E27FC236}">
                <a16:creationId xmlns:a16="http://schemas.microsoft.com/office/drawing/2014/main" id="{FC930ECA-D57D-F28A-5DE1-FF291B2886BB}"/>
              </a:ext>
            </a:extLst>
          </p:cNvPr>
          <p:cNvSpPr/>
          <p:nvPr/>
        </p:nvSpPr>
        <p:spPr>
          <a:xfrm>
            <a:off x="8318090" y="1563329"/>
            <a:ext cx="3610917" cy="5161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0" name="תמונה 9">
            <a:extLst>
              <a:ext uri="{FF2B5EF4-FFF2-40B4-BE49-F238E27FC236}">
                <a16:creationId xmlns:a16="http://schemas.microsoft.com/office/drawing/2014/main" id="{6825F5DF-A373-A821-57AC-607EFFF15E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44552" b="514"/>
          <a:stretch/>
        </p:blipFill>
        <p:spPr>
          <a:xfrm>
            <a:off x="5107717" y="2745291"/>
            <a:ext cx="6420746" cy="1784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15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553240-3526-E938-9E91-57B7FFE9CE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6FAF7BA6-6A2C-5553-731E-C7540D61E4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3" name="תמונה 2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A945AAE2-B01B-F3C5-5AB3-84035E6333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 rot="16200000" flipH="1" flipV="1">
            <a:off x="-2445623" y="3121031"/>
            <a:ext cx="6174768" cy="1283525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39D39106-D5C4-4970-943E-994CE02EFD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41468"/>
          <a:stretch/>
        </p:blipFill>
        <p:spPr>
          <a:xfrm>
            <a:off x="5041471" y="329748"/>
            <a:ext cx="6887536" cy="2074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מלבן 4">
            <a:extLst>
              <a:ext uri="{FF2B5EF4-FFF2-40B4-BE49-F238E27FC236}">
                <a16:creationId xmlns:a16="http://schemas.microsoft.com/office/drawing/2014/main" id="{08682CC1-B590-6CC7-C4EC-A9B2B0932D61}"/>
              </a:ext>
            </a:extLst>
          </p:cNvPr>
          <p:cNvSpPr/>
          <p:nvPr/>
        </p:nvSpPr>
        <p:spPr>
          <a:xfrm>
            <a:off x="8318090" y="1563328"/>
            <a:ext cx="3610917" cy="8406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66D396FE-24D2-6C42-98CC-6A0BA7C2F2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58191" b="23913"/>
          <a:stretch/>
        </p:blipFill>
        <p:spPr>
          <a:xfrm>
            <a:off x="5041471" y="2551471"/>
            <a:ext cx="6887536" cy="634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4D36E232-2B8F-E2AC-D5C0-BA8A405527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78761"/>
          <a:stretch/>
        </p:blipFill>
        <p:spPr>
          <a:xfrm>
            <a:off x="5322497" y="3637567"/>
            <a:ext cx="6325483" cy="99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2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78C981-EB98-ADB5-0DAE-EC6D0B98EE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28FE17CE-9EA8-FCD4-E311-2429E6A13F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3" name="תמונה 2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42EE6ECF-BFD1-3141-A20F-0AF07BFFD1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 rot="16200000" flipH="1" flipV="1">
            <a:off x="-2445623" y="3121031"/>
            <a:ext cx="6174768" cy="1283525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1F490393-578B-8DAA-2FE9-D4521274A6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41468"/>
          <a:stretch/>
        </p:blipFill>
        <p:spPr>
          <a:xfrm>
            <a:off x="5041471" y="329748"/>
            <a:ext cx="6887536" cy="2074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מלבן 4">
            <a:extLst>
              <a:ext uri="{FF2B5EF4-FFF2-40B4-BE49-F238E27FC236}">
                <a16:creationId xmlns:a16="http://schemas.microsoft.com/office/drawing/2014/main" id="{BE7B232A-BF77-CEAE-DE78-70B6866E6212}"/>
              </a:ext>
            </a:extLst>
          </p:cNvPr>
          <p:cNvSpPr/>
          <p:nvPr/>
        </p:nvSpPr>
        <p:spPr>
          <a:xfrm>
            <a:off x="8318090" y="1563328"/>
            <a:ext cx="3610917" cy="8406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698B215E-E139-8B77-56D9-054D47E10F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74005" b="17047"/>
          <a:stretch/>
        </p:blipFill>
        <p:spPr>
          <a:xfrm>
            <a:off x="5041470" y="2545144"/>
            <a:ext cx="6887536" cy="3170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19C30BE5-A595-3767-4719-401B0723C4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21239" b="49752"/>
          <a:stretch/>
        </p:blipFill>
        <p:spPr>
          <a:xfrm>
            <a:off x="5322496" y="3317342"/>
            <a:ext cx="6325483" cy="135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478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31A0F0-7B02-829D-233F-F127576286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FDC3EBEA-7B9F-5DDE-05F8-06263DB3A5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3" name="תמונה 2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29AB3F40-D1AC-DF4B-4415-CDEB40E9F1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 rot="16200000" flipH="1" flipV="1">
            <a:off x="-2445623" y="3121031"/>
            <a:ext cx="6174768" cy="1283525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A6183437-A03A-AAF3-7F80-BD37E800EF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41468"/>
          <a:stretch/>
        </p:blipFill>
        <p:spPr>
          <a:xfrm>
            <a:off x="5041471" y="329748"/>
            <a:ext cx="6887536" cy="2074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מלבן 4">
            <a:extLst>
              <a:ext uri="{FF2B5EF4-FFF2-40B4-BE49-F238E27FC236}">
                <a16:creationId xmlns:a16="http://schemas.microsoft.com/office/drawing/2014/main" id="{50A1731A-1945-4CEA-01E5-E58F51CE4039}"/>
              </a:ext>
            </a:extLst>
          </p:cNvPr>
          <p:cNvSpPr/>
          <p:nvPr/>
        </p:nvSpPr>
        <p:spPr>
          <a:xfrm>
            <a:off x="8318090" y="1563328"/>
            <a:ext cx="3610917" cy="8406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6BF8BE37-8B96-97A2-99DA-4401615EA8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82924" b="1053"/>
          <a:stretch/>
        </p:blipFill>
        <p:spPr>
          <a:xfrm>
            <a:off x="5041469" y="2576758"/>
            <a:ext cx="6887536" cy="567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05DA07CB-8D0E-F35A-CDC5-F97BCFFFD9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49325" b="26554"/>
          <a:stretch/>
        </p:blipFill>
        <p:spPr>
          <a:xfrm>
            <a:off x="5322495" y="3429001"/>
            <a:ext cx="6325483" cy="1128252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5376A945-057E-863C-EF39-BD6DB22AF2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73447" b="-722"/>
          <a:stretch/>
        </p:blipFill>
        <p:spPr>
          <a:xfrm>
            <a:off x="5322494" y="4841683"/>
            <a:ext cx="6325483" cy="127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211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2F070E-AE44-57CA-317D-C84C6436B3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C31BB4D4-A7AE-47B7-CB91-76647383512B}"/>
              </a:ext>
            </a:extLst>
          </p:cNvPr>
          <p:cNvSpPr txBox="1">
            <a:spLocks/>
          </p:cNvSpPr>
          <p:nvPr/>
        </p:nvSpPr>
        <p:spPr>
          <a:xfrm>
            <a:off x="2336799" y="2405881"/>
            <a:ext cx="7788539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6000" b="1" dirty="0">
                <a:solidFill>
                  <a:srgbClr val="D5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דוגמה פתורה</a:t>
            </a:r>
            <a:endParaRPr lang="he-IL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תמונה 21">
            <a:extLst>
              <a:ext uri="{FF2B5EF4-FFF2-40B4-BE49-F238E27FC236}">
                <a16:creationId xmlns:a16="http://schemas.microsoft.com/office/drawing/2014/main" id="{4DB28254-74D9-F1CE-E4ED-C4AF0C2754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11" y="185098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9229E32A-8A74-0901-B839-0FF4DC86D743}"/>
              </a:ext>
            </a:extLst>
          </p:cNvPr>
          <p:cNvSpPr txBox="1">
            <a:spLocks/>
          </p:cNvSpPr>
          <p:nvPr/>
        </p:nvSpPr>
        <p:spPr>
          <a:xfrm>
            <a:off x="3513951" y="3619807"/>
            <a:ext cx="5619031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עמוד 91</a:t>
            </a:r>
          </a:p>
        </p:txBody>
      </p:sp>
      <p:pic>
        <p:nvPicPr>
          <p:cNvPr id="4" name="תמונה 3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DC93C797-5471-44DB-E647-82F5C2EB4A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>
            <a:off x="8714" y="4264702"/>
            <a:ext cx="12183286" cy="259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45165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BF146C-A896-2D48-2EF3-FFB62261F4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4AF6FA0E-B42D-4BC0-45CB-B496F84E17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3" name="תמונה 2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D7CB43B9-779A-9FDE-9207-0E601844E2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 rot="16200000" flipH="1" flipV="1">
            <a:off x="-2445623" y="3121031"/>
            <a:ext cx="6174768" cy="1283525"/>
          </a:xfrm>
          <a:prstGeom prst="rect">
            <a:avLst/>
          </a:prstGeom>
        </p:spPr>
      </p:pic>
      <p:sp>
        <p:nvSpPr>
          <p:cNvPr id="5" name="מלבן 4">
            <a:extLst>
              <a:ext uri="{FF2B5EF4-FFF2-40B4-BE49-F238E27FC236}">
                <a16:creationId xmlns:a16="http://schemas.microsoft.com/office/drawing/2014/main" id="{789841C7-BC83-0EE5-EACA-1C551D3D3473}"/>
              </a:ext>
            </a:extLst>
          </p:cNvPr>
          <p:cNvSpPr/>
          <p:nvPr/>
        </p:nvSpPr>
        <p:spPr>
          <a:xfrm>
            <a:off x="8318090" y="2123768"/>
            <a:ext cx="3610917" cy="280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BCD6C70E-E012-62CC-967F-56694238FA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83453"/>
          <a:stretch/>
        </p:blipFill>
        <p:spPr>
          <a:xfrm>
            <a:off x="4898137" y="446224"/>
            <a:ext cx="6839905" cy="6746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35BFC79F-004E-9B43-0375-E0831C6268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20164" b="55601"/>
          <a:stretch/>
        </p:blipFill>
        <p:spPr>
          <a:xfrm>
            <a:off x="4898136" y="1629697"/>
            <a:ext cx="6839905" cy="9881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C1462689-DDAD-E2E6-AFDA-3BA36CCB5D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44037" b="1"/>
          <a:stretch/>
        </p:blipFill>
        <p:spPr>
          <a:xfrm>
            <a:off x="4898136" y="3126659"/>
            <a:ext cx="6839905" cy="2281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23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621330-859D-BD33-746F-637727FEA4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CF872F07-B8EA-B1E8-B732-C7A8D08B6FDA}"/>
              </a:ext>
            </a:extLst>
          </p:cNvPr>
          <p:cNvSpPr txBox="1">
            <a:spLocks/>
          </p:cNvSpPr>
          <p:nvPr/>
        </p:nvSpPr>
        <p:spPr>
          <a:xfrm>
            <a:off x="2336799" y="2405881"/>
            <a:ext cx="7788539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6000" b="1" dirty="0">
                <a:solidFill>
                  <a:srgbClr val="D5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דוגמה פתורה</a:t>
            </a:r>
            <a:endParaRPr lang="he-IL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תמונה 21">
            <a:extLst>
              <a:ext uri="{FF2B5EF4-FFF2-40B4-BE49-F238E27FC236}">
                <a16:creationId xmlns:a16="http://schemas.microsoft.com/office/drawing/2014/main" id="{C8EE75F3-16F1-1ACA-3723-82AE393255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11" y="185098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2E9F571A-444C-9E83-AAB8-47D7B64FDAB3}"/>
              </a:ext>
            </a:extLst>
          </p:cNvPr>
          <p:cNvSpPr txBox="1">
            <a:spLocks/>
          </p:cNvSpPr>
          <p:nvPr/>
        </p:nvSpPr>
        <p:spPr>
          <a:xfrm>
            <a:off x="3513951" y="3619807"/>
            <a:ext cx="5619031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עמוד 93</a:t>
            </a:r>
          </a:p>
        </p:txBody>
      </p:sp>
      <p:pic>
        <p:nvPicPr>
          <p:cNvPr id="4" name="תמונה 3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DED111D3-F83A-8BE4-90B2-FA1592C912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>
            <a:off x="8714" y="4264702"/>
            <a:ext cx="12183286" cy="259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693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2708BA-081F-EBB3-A4FD-87799B5255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5F4D9E34-FA19-DF4A-5B3C-16D86D58653B}"/>
              </a:ext>
            </a:extLst>
          </p:cNvPr>
          <p:cNvSpPr txBox="1">
            <a:spLocks/>
          </p:cNvSpPr>
          <p:nvPr/>
        </p:nvSpPr>
        <p:spPr>
          <a:xfrm>
            <a:off x="2336799" y="2405881"/>
            <a:ext cx="7788539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6000" b="1" dirty="0">
                <a:solidFill>
                  <a:srgbClr val="D5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הסבר ודוגמה פתורה</a:t>
            </a:r>
            <a:endParaRPr lang="he-IL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תמונה 21">
            <a:extLst>
              <a:ext uri="{FF2B5EF4-FFF2-40B4-BE49-F238E27FC236}">
                <a16:creationId xmlns:a16="http://schemas.microsoft.com/office/drawing/2014/main" id="{34E76E33-4C31-CABA-E003-BDCCB9A7CC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11" y="185098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882D3BB2-65CA-F5C6-EC54-D12488ED86FF}"/>
              </a:ext>
            </a:extLst>
          </p:cNvPr>
          <p:cNvSpPr txBox="1">
            <a:spLocks/>
          </p:cNvSpPr>
          <p:nvPr/>
        </p:nvSpPr>
        <p:spPr>
          <a:xfrm>
            <a:off x="3513951" y="3619807"/>
            <a:ext cx="5619031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עמוד 50</a:t>
            </a:r>
          </a:p>
        </p:txBody>
      </p:sp>
      <p:pic>
        <p:nvPicPr>
          <p:cNvPr id="4" name="תמונה 3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4A083F1E-A8CD-30BD-5DD9-E07E110C83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>
            <a:off x="8714" y="4264702"/>
            <a:ext cx="12183286" cy="259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42588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A91506-66A0-0F37-4C89-7DBEADF012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1B593653-1B04-DCAE-9CEB-956D2810BD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3" name="תמונה 2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ADE48116-D796-BD18-EFE9-D4029B8715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 rot="16200000" flipH="1" flipV="1">
            <a:off x="-2445623" y="3121031"/>
            <a:ext cx="6174768" cy="1283525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CE9E40B4-4389-2E3D-6698-F575AF4646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84867"/>
          <a:stretch/>
        </p:blipFill>
        <p:spPr>
          <a:xfrm>
            <a:off x="3371910" y="1330568"/>
            <a:ext cx="6107248" cy="10378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991AC04C-92AD-E01A-B4A5-C07E67E103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17069" b="48308"/>
          <a:stretch/>
        </p:blipFill>
        <p:spPr>
          <a:xfrm>
            <a:off x="3371910" y="2501110"/>
            <a:ext cx="6107248" cy="2374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769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0A5DE2-E669-20BE-3BE2-970D739DDC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DEC8F7DB-CD5B-AF83-021F-CCF1AD6B8F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3" name="תמונה 2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F89E470F-BA35-FEB0-C5BF-4F164D8EE5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 rot="16200000" flipH="1" flipV="1">
            <a:off x="-2445623" y="3121031"/>
            <a:ext cx="6174768" cy="1283525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3E2D79ED-774D-D75F-F19E-E14D24DE5E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53627" b="25082"/>
          <a:stretch/>
        </p:blipFill>
        <p:spPr>
          <a:xfrm>
            <a:off x="3343334" y="1322161"/>
            <a:ext cx="6107248" cy="14600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7C15D08B-02B2-77C2-E5DF-BB850BB97C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74918" b="9735"/>
          <a:stretch/>
        </p:blipFill>
        <p:spPr>
          <a:xfrm>
            <a:off x="3343334" y="3027901"/>
            <a:ext cx="6107248" cy="10525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DC719CFD-0BD8-8068-FCB2-439DB5E8AB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25771" t="90266"/>
          <a:stretch/>
        </p:blipFill>
        <p:spPr>
          <a:xfrm>
            <a:off x="4130269" y="4326106"/>
            <a:ext cx="4533378" cy="667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6278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9E4E61-3B3F-3BBE-E5D1-01E367C3E0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7F9B02A8-2E23-2563-3DDE-C4E189DE1B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3" name="תמונה 2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AD8EA5A9-2DA8-F2F8-0255-647530F153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 rot="16200000" flipH="1" flipV="1">
            <a:off x="-2445623" y="3121031"/>
            <a:ext cx="6174768" cy="1283525"/>
          </a:xfrm>
          <a:prstGeom prst="rect">
            <a:avLst/>
          </a:prstGeom>
        </p:spPr>
      </p:pic>
      <p:pic>
        <p:nvPicPr>
          <p:cNvPr id="4" name="תמונה 3">
            <a:hlinkClick r:id="rId5"/>
            <a:extLst>
              <a:ext uri="{FF2B5EF4-FFF2-40B4-BE49-F238E27FC236}">
                <a16:creationId xmlns:a16="http://schemas.microsoft.com/office/drawing/2014/main" id="{C9BF9898-0A36-201A-6E90-26D98C4296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80811" y="3047947"/>
            <a:ext cx="6830378" cy="76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03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C31249C3-7F2F-FDDB-5C42-08D82A9883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2272" t="9314" r="92860" b="53528"/>
          <a:stretch/>
        </p:blipFill>
        <p:spPr>
          <a:xfrm>
            <a:off x="4886788" y="2906897"/>
            <a:ext cx="296954" cy="1107378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F83B38A8-D603-1C59-F011-F3084CF106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2272" t="9314" r="92860" b="53528"/>
          <a:stretch/>
        </p:blipFill>
        <p:spPr>
          <a:xfrm>
            <a:off x="4886786" y="5073593"/>
            <a:ext cx="296954" cy="656275"/>
          </a:xfrm>
          <a:prstGeom prst="rect">
            <a:avLst/>
          </a:prstGeom>
        </p:spPr>
      </p:pic>
      <p:pic>
        <p:nvPicPr>
          <p:cNvPr id="15" name="תמונה 14">
            <a:extLst>
              <a:ext uri="{FF2B5EF4-FFF2-40B4-BE49-F238E27FC236}">
                <a16:creationId xmlns:a16="http://schemas.microsoft.com/office/drawing/2014/main" id="{5C07E7CA-4E52-DEC9-5CB9-A13F8DD3B9B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2272" t="9314" r="92860" b="53528"/>
          <a:stretch/>
        </p:blipFill>
        <p:spPr>
          <a:xfrm>
            <a:off x="2998923" y="1005235"/>
            <a:ext cx="388800" cy="3672361"/>
          </a:xfrm>
          <a:prstGeom prst="rect">
            <a:avLst/>
          </a:prstGeom>
        </p:spPr>
      </p:pic>
      <p:pic>
        <p:nvPicPr>
          <p:cNvPr id="16" name="תמונה 15">
            <a:extLst>
              <a:ext uri="{FF2B5EF4-FFF2-40B4-BE49-F238E27FC236}">
                <a16:creationId xmlns:a16="http://schemas.microsoft.com/office/drawing/2014/main" id="{DB7849F0-4431-5ED2-BAF4-8B2EF231B55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2272" t="9314" r="92860" b="53528"/>
          <a:stretch/>
        </p:blipFill>
        <p:spPr>
          <a:xfrm>
            <a:off x="2781940" y="1005234"/>
            <a:ext cx="402970" cy="327620"/>
          </a:xfrm>
          <a:prstGeom prst="rect">
            <a:avLst/>
          </a:prstGeom>
        </p:spPr>
      </p:pic>
      <p:pic>
        <p:nvPicPr>
          <p:cNvPr id="3" name="תמונה 2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61FCC230-B7AD-1748-6C4E-D63583FA12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 rot="16200000" flipH="1" flipV="1">
            <a:off x="-2445623" y="3121031"/>
            <a:ext cx="6174768" cy="1283525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5B2F3B89-EE34-1F85-34FE-FFA76E3AC1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53852"/>
          <a:stretch/>
        </p:blipFill>
        <p:spPr>
          <a:xfrm>
            <a:off x="4773748" y="275785"/>
            <a:ext cx="6982799" cy="2910328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D8CA2452-37F8-1FFF-7BA2-3C0EB467D97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46149"/>
          <a:stretch/>
        </p:blipFill>
        <p:spPr>
          <a:xfrm>
            <a:off x="4773748" y="3186113"/>
            <a:ext cx="6982799" cy="339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738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35F5F4-2217-06FC-F7A9-6A4AA70F17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8CE37D70-5F5D-115C-C9AB-AD24F844D8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39829876-58C2-31D4-51B9-ED6910C15F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2272" t="9314" r="92860" b="53528"/>
          <a:stretch/>
        </p:blipFill>
        <p:spPr>
          <a:xfrm>
            <a:off x="4886788" y="2906897"/>
            <a:ext cx="296954" cy="1107378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E5BA76C1-DD49-B849-1623-9C5C123717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2272" t="9314" r="92860" b="53528"/>
          <a:stretch/>
        </p:blipFill>
        <p:spPr>
          <a:xfrm>
            <a:off x="4886786" y="5073593"/>
            <a:ext cx="296954" cy="656275"/>
          </a:xfrm>
          <a:prstGeom prst="rect">
            <a:avLst/>
          </a:prstGeom>
        </p:spPr>
      </p:pic>
      <p:pic>
        <p:nvPicPr>
          <p:cNvPr id="16" name="תמונה 15">
            <a:extLst>
              <a:ext uri="{FF2B5EF4-FFF2-40B4-BE49-F238E27FC236}">
                <a16:creationId xmlns:a16="http://schemas.microsoft.com/office/drawing/2014/main" id="{38830CB1-E161-0C58-4763-7CCB0062EC5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2272" t="9314" r="92860" b="53528"/>
          <a:stretch/>
        </p:blipFill>
        <p:spPr>
          <a:xfrm>
            <a:off x="2781940" y="1005234"/>
            <a:ext cx="402970" cy="327620"/>
          </a:xfrm>
          <a:prstGeom prst="rect">
            <a:avLst/>
          </a:prstGeom>
        </p:spPr>
      </p:pic>
      <p:pic>
        <p:nvPicPr>
          <p:cNvPr id="3" name="תמונה 2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13ED9076-9A06-E3F8-2C8C-604518A123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 rot="16200000" flipH="1" flipV="1">
            <a:off x="-2445623" y="3121031"/>
            <a:ext cx="6174768" cy="1283525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627B1238-230E-958A-9A8A-92A75F066B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53772"/>
          <a:stretch/>
        </p:blipFill>
        <p:spPr>
          <a:xfrm>
            <a:off x="5035263" y="185327"/>
            <a:ext cx="6925642" cy="272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תמונה 14">
            <a:extLst>
              <a:ext uri="{FF2B5EF4-FFF2-40B4-BE49-F238E27FC236}">
                <a16:creationId xmlns:a16="http://schemas.microsoft.com/office/drawing/2014/main" id="{548C9084-4D45-80C1-1BE1-101C3BC0C4C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2272" t="9314" r="92860" b="53528"/>
          <a:stretch/>
        </p:blipFill>
        <p:spPr>
          <a:xfrm>
            <a:off x="7932668" y="2152198"/>
            <a:ext cx="4028237" cy="754699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C8B1C28D-E105-D485-ACD9-7EA9854DCF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39807"/>
          <a:stretch/>
        </p:blipFill>
        <p:spPr>
          <a:xfrm>
            <a:off x="4886786" y="3239916"/>
            <a:ext cx="6925642" cy="3543711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21FA7C41-82B3-189F-0303-F4452F9D950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2272" t="9314" r="92860" b="53528"/>
          <a:stretch/>
        </p:blipFill>
        <p:spPr>
          <a:xfrm>
            <a:off x="4886786" y="3239916"/>
            <a:ext cx="2945031" cy="7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775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D4DA9D-3E5C-0BC4-251D-FFA1748743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D32DB4E1-0B70-229A-3DA9-D5ED18E1B5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6" name="תמונה 15">
            <a:extLst>
              <a:ext uri="{FF2B5EF4-FFF2-40B4-BE49-F238E27FC236}">
                <a16:creationId xmlns:a16="http://schemas.microsoft.com/office/drawing/2014/main" id="{99D16FA0-7D4D-F4F2-E848-CCE99FE92A6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2272" t="9314" r="92860" b="53528"/>
          <a:stretch/>
        </p:blipFill>
        <p:spPr>
          <a:xfrm>
            <a:off x="2781940" y="1005234"/>
            <a:ext cx="402970" cy="327620"/>
          </a:xfrm>
          <a:prstGeom prst="rect">
            <a:avLst/>
          </a:prstGeom>
        </p:spPr>
      </p:pic>
      <p:pic>
        <p:nvPicPr>
          <p:cNvPr id="3" name="תמונה 2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C52C035D-8A01-A6F0-F3F9-666F6ADF07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 rot="16200000" flipH="1" flipV="1">
            <a:off x="-2445623" y="3121031"/>
            <a:ext cx="6174768" cy="1283525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3C90EC08-0F51-1874-A346-C8AFA9896C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95074" y="2209630"/>
            <a:ext cx="7001852" cy="243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829618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55270</TotalTime>
  <Words>184</Words>
  <Application>Microsoft Office PowerPoint</Application>
  <PresentationFormat>מסך רחב</PresentationFormat>
  <Paragraphs>106</Paragraphs>
  <Slides>62</Slides>
  <Notes>62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62</vt:i4>
      </vt:variant>
    </vt:vector>
  </HeadingPairs>
  <TitlesOfParts>
    <vt:vector size="66" baseType="lpstr">
      <vt:lpstr>Arial</vt:lpstr>
      <vt:lpstr>Calibri</vt:lpstr>
      <vt:lpstr>Calibri Light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Tali Rouash</dc:creator>
  <cp:lastModifiedBy>Tali Rouash</cp:lastModifiedBy>
  <cp:revision>454</cp:revision>
  <dcterms:created xsi:type="dcterms:W3CDTF">2023-03-16T18:50:14Z</dcterms:created>
  <dcterms:modified xsi:type="dcterms:W3CDTF">2024-12-17T03:42:25Z</dcterms:modified>
</cp:coreProperties>
</file>