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83"/>
  </p:notesMasterIdLst>
  <p:sldIdLst>
    <p:sldId id="261" r:id="rId2"/>
    <p:sldId id="359" r:id="rId3"/>
    <p:sldId id="572" r:id="rId4"/>
    <p:sldId id="262" r:id="rId5"/>
    <p:sldId id="257" r:id="rId6"/>
    <p:sldId id="573" r:id="rId7"/>
    <p:sldId id="488" r:id="rId8"/>
    <p:sldId id="364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  <p:sldId id="606" r:id="rId42"/>
    <p:sldId id="607" r:id="rId43"/>
    <p:sldId id="608" r:id="rId44"/>
    <p:sldId id="609" r:id="rId45"/>
    <p:sldId id="610" r:id="rId46"/>
    <p:sldId id="611" r:id="rId47"/>
    <p:sldId id="612" r:id="rId48"/>
    <p:sldId id="613" r:id="rId49"/>
    <p:sldId id="614" r:id="rId50"/>
    <p:sldId id="615" r:id="rId51"/>
    <p:sldId id="616" r:id="rId52"/>
    <p:sldId id="618" r:id="rId53"/>
    <p:sldId id="617" r:id="rId54"/>
    <p:sldId id="619" r:id="rId55"/>
    <p:sldId id="620" r:id="rId56"/>
    <p:sldId id="621" r:id="rId57"/>
    <p:sldId id="623" r:id="rId58"/>
    <p:sldId id="622" r:id="rId59"/>
    <p:sldId id="624" r:id="rId60"/>
    <p:sldId id="625" r:id="rId61"/>
    <p:sldId id="626" r:id="rId62"/>
    <p:sldId id="627" r:id="rId63"/>
    <p:sldId id="628" r:id="rId64"/>
    <p:sldId id="629" r:id="rId65"/>
    <p:sldId id="630" r:id="rId66"/>
    <p:sldId id="631" r:id="rId67"/>
    <p:sldId id="632" r:id="rId68"/>
    <p:sldId id="633" r:id="rId69"/>
    <p:sldId id="634" r:id="rId70"/>
    <p:sldId id="635" r:id="rId71"/>
    <p:sldId id="636" r:id="rId72"/>
    <p:sldId id="637" r:id="rId73"/>
    <p:sldId id="638" r:id="rId74"/>
    <p:sldId id="639" r:id="rId75"/>
    <p:sldId id="640" r:id="rId76"/>
    <p:sldId id="641" r:id="rId77"/>
    <p:sldId id="642" r:id="rId78"/>
    <p:sldId id="643" r:id="rId79"/>
    <p:sldId id="644" r:id="rId80"/>
    <p:sldId id="645" r:id="rId81"/>
    <p:sldId id="646" r:id="rId8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2EF1F-3E89-4CA8-B8B1-595D3FF48D2D}" v="247" dt="2024-12-17T04:16:50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>
        <p:scale>
          <a:sx n="78" d="100"/>
          <a:sy n="78" d="100"/>
        </p:scale>
        <p:origin x="-176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B352EF1F-3E89-4CA8-B8B1-595D3FF48D2D}"/>
    <pc:docChg chg="undo redo custSel addSld delSld modSld sldOrd">
      <pc:chgData name="Tali Rouash" userId="21ae74ec1aaa5ff5" providerId="LiveId" clId="{B352EF1F-3E89-4CA8-B8B1-595D3FF48D2D}" dt="2024-12-17T04:16:50.883" v="1323"/>
      <pc:docMkLst>
        <pc:docMk/>
      </pc:docMkLst>
      <pc:sldChg chg="addSp delSp modSp mod delAnim modAnim">
        <pc:chgData name="Tali Rouash" userId="21ae74ec1aaa5ff5" providerId="LiveId" clId="{B352EF1F-3E89-4CA8-B8B1-595D3FF48D2D}" dt="2024-12-16T17:00:32.656" v="97"/>
        <pc:sldMkLst>
          <pc:docMk/>
          <pc:sldMk cId="2148728900" sldId="257"/>
        </pc:sldMkLst>
        <pc:spChg chg="add mod">
          <ac:chgData name="Tali Rouash" userId="21ae74ec1aaa5ff5" providerId="LiveId" clId="{B352EF1F-3E89-4CA8-B8B1-595D3FF48D2D}" dt="2024-12-16T16:57:27.985" v="45" actId="207"/>
          <ac:spMkLst>
            <pc:docMk/>
            <pc:sldMk cId="2148728900" sldId="257"/>
            <ac:spMk id="13" creationId="{74220E13-068E-D02D-EE0F-DC4622E5CD52}"/>
          </ac:spMkLst>
        </pc:spChg>
        <pc:spChg chg="add mod">
          <ac:chgData name="Tali Rouash" userId="21ae74ec1aaa5ff5" providerId="LiveId" clId="{B352EF1F-3E89-4CA8-B8B1-595D3FF48D2D}" dt="2024-12-16T16:57:54.508" v="49" actId="14100"/>
          <ac:spMkLst>
            <pc:docMk/>
            <pc:sldMk cId="2148728900" sldId="257"/>
            <ac:spMk id="20" creationId="{078F78F4-4E0D-24C3-4DF8-4B9A1C0AB6E3}"/>
          </ac:spMkLst>
        </pc:spChg>
        <pc:picChg chg="del">
          <ac:chgData name="Tali Rouash" userId="21ae74ec1aaa5ff5" providerId="LiveId" clId="{B352EF1F-3E89-4CA8-B8B1-595D3FF48D2D}" dt="2024-12-16T16:56:52.424" v="37" actId="478"/>
          <ac:picMkLst>
            <pc:docMk/>
            <pc:sldMk cId="2148728900" sldId="257"/>
            <ac:picMk id="4" creationId="{F4B6617C-8D1F-65D6-48B5-CB037B553620}"/>
          </ac:picMkLst>
        </pc:picChg>
        <pc:picChg chg="del">
          <ac:chgData name="Tali Rouash" userId="21ae74ec1aaa5ff5" providerId="LiveId" clId="{B352EF1F-3E89-4CA8-B8B1-595D3FF48D2D}" dt="2024-12-16T16:56:52.424" v="37" actId="478"/>
          <ac:picMkLst>
            <pc:docMk/>
            <pc:sldMk cId="2148728900" sldId="257"/>
            <ac:picMk id="7" creationId="{1210C245-D5CC-8BAA-CBAB-0D4AB0E59A13}"/>
          </ac:picMkLst>
        </pc:picChg>
        <pc:picChg chg="add mod">
          <ac:chgData name="Tali Rouash" userId="21ae74ec1aaa5ff5" providerId="LiveId" clId="{B352EF1F-3E89-4CA8-B8B1-595D3FF48D2D}" dt="2024-12-16T17:00:32.039" v="96" actId="1076"/>
          <ac:picMkLst>
            <pc:docMk/>
            <pc:sldMk cId="2148728900" sldId="257"/>
            <ac:picMk id="11" creationId="{E4D53CE2-B297-B6C4-9E46-0F861A8EA13E}"/>
          </ac:picMkLst>
        </pc:picChg>
        <pc:picChg chg="add mod">
          <ac:chgData name="Tali Rouash" userId="21ae74ec1aaa5ff5" providerId="LiveId" clId="{B352EF1F-3E89-4CA8-B8B1-595D3FF48D2D}" dt="2024-12-16T16:57:48.588" v="47" actId="1076"/>
          <ac:picMkLst>
            <pc:docMk/>
            <pc:sldMk cId="2148728900" sldId="257"/>
            <ac:picMk id="19" creationId="{18F6EAA4-53C1-94FC-F511-9953967EB182}"/>
          </ac:picMkLst>
        </pc:picChg>
      </pc:sldChg>
      <pc:sldChg chg="modSp mod">
        <pc:chgData name="Tali Rouash" userId="21ae74ec1aaa5ff5" providerId="LiveId" clId="{B352EF1F-3E89-4CA8-B8B1-595D3FF48D2D}" dt="2024-12-16T16:56:43.587" v="36" actId="20577"/>
        <pc:sldMkLst>
          <pc:docMk/>
          <pc:sldMk cId="3802583767" sldId="262"/>
        </pc:sldMkLst>
        <pc:spChg chg="mod">
          <ac:chgData name="Tali Rouash" userId="21ae74ec1aaa5ff5" providerId="LiveId" clId="{B352EF1F-3E89-4CA8-B8B1-595D3FF48D2D}" dt="2024-12-16T16:56:43.587" v="36" actId="20577"/>
          <ac:spMkLst>
            <pc:docMk/>
            <pc:sldMk cId="3802583767" sldId="262"/>
            <ac:spMk id="2" creationId="{A915D72C-8E67-FE9E-929D-D19EA78FBC0B}"/>
          </ac:spMkLst>
        </pc:spChg>
      </pc:sldChg>
      <pc:sldChg chg="modSp mod">
        <pc:chgData name="Tali Rouash" userId="21ae74ec1aaa5ff5" providerId="LiveId" clId="{B352EF1F-3E89-4CA8-B8B1-595D3FF48D2D}" dt="2024-12-16T17:00:39.374" v="101" actId="20577"/>
        <pc:sldMkLst>
          <pc:docMk/>
          <pc:sldMk cId="2178282012" sldId="359"/>
        </pc:sldMkLst>
        <pc:spChg chg="mod">
          <ac:chgData name="Tali Rouash" userId="21ae74ec1aaa5ff5" providerId="LiveId" clId="{B352EF1F-3E89-4CA8-B8B1-595D3FF48D2D}" dt="2024-12-16T16:55:14.841" v="8" actId="6549"/>
          <ac:spMkLst>
            <pc:docMk/>
            <pc:sldMk cId="2178282012" sldId="359"/>
            <ac:spMk id="3" creationId="{2B64F95E-9AC0-429F-0C6D-814D60ABAC27}"/>
          </ac:spMkLst>
        </pc:spChg>
        <pc:spChg chg="mod">
          <ac:chgData name="Tali Rouash" userId="21ae74ec1aaa5ff5" providerId="LiveId" clId="{B352EF1F-3E89-4CA8-B8B1-595D3FF48D2D}" dt="2024-12-16T17:00:39.374" v="101" actId="20577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mod">
        <pc:chgData name="Tali Rouash" userId="21ae74ec1aaa5ff5" providerId="LiveId" clId="{B352EF1F-3E89-4CA8-B8B1-595D3FF48D2D}" dt="2024-12-16T17:03:32.141" v="196"/>
        <pc:sldMkLst>
          <pc:docMk/>
          <pc:sldMk cId="3061738659" sldId="364"/>
        </pc:sldMkLst>
        <pc:picChg chg="del">
          <ac:chgData name="Tali Rouash" userId="21ae74ec1aaa5ff5" providerId="LiveId" clId="{B352EF1F-3E89-4CA8-B8B1-595D3FF48D2D}" dt="2024-12-16T17:01:59.042" v="140" actId="478"/>
          <ac:picMkLst>
            <pc:docMk/>
            <pc:sldMk cId="3061738659" sldId="364"/>
            <ac:picMk id="4" creationId="{5B2F3B89-EE34-1F85-34FE-FFA76E3AC143}"/>
          </ac:picMkLst>
        </pc:picChg>
        <pc:picChg chg="del">
          <ac:chgData name="Tali Rouash" userId="21ae74ec1aaa5ff5" providerId="LiveId" clId="{B352EF1F-3E89-4CA8-B8B1-595D3FF48D2D}" dt="2024-12-16T17:01:59.685" v="141" actId="478"/>
          <ac:picMkLst>
            <pc:docMk/>
            <pc:sldMk cId="3061738659" sldId="364"/>
            <ac:picMk id="5" creationId="{D8CA2452-37F8-1FFF-7BA2-3C0EB467D97F}"/>
          </ac:picMkLst>
        </pc:picChg>
        <pc:picChg chg="add mod">
          <ac:chgData name="Tali Rouash" userId="21ae74ec1aaa5ff5" providerId="LiveId" clId="{B352EF1F-3E89-4CA8-B8B1-595D3FF48D2D}" dt="2024-12-16T17:03:32.141" v="196"/>
          <ac:picMkLst>
            <pc:docMk/>
            <pc:sldMk cId="3061738659" sldId="364"/>
            <ac:picMk id="8" creationId="{3865191B-9B9C-CE78-818E-728358C9369C}"/>
          </ac:picMkLst>
        </pc:picChg>
      </pc:sldChg>
      <pc:sldChg chg="modSp mod">
        <pc:chgData name="Tali Rouash" userId="21ae74ec1aaa5ff5" providerId="LiveId" clId="{B352EF1F-3E89-4CA8-B8B1-595D3FF48D2D}" dt="2024-12-16T17:01:54.558" v="139" actId="20577"/>
        <pc:sldMkLst>
          <pc:docMk/>
          <pc:sldMk cId="4122425880" sldId="488"/>
        </pc:sldMkLst>
        <pc:spChg chg="mod">
          <ac:chgData name="Tali Rouash" userId="21ae74ec1aaa5ff5" providerId="LiveId" clId="{B352EF1F-3E89-4CA8-B8B1-595D3FF48D2D}" dt="2024-12-16T17:01:48.814" v="136" actId="6549"/>
          <ac:spMkLst>
            <pc:docMk/>
            <pc:sldMk cId="4122425880" sldId="488"/>
            <ac:spMk id="2" creationId="{5F4D9E34-FA19-DF4A-5B3C-16D86D58653B}"/>
          </ac:spMkLst>
        </pc:spChg>
        <pc:spChg chg="mod">
          <ac:chgData name="Tali Rouash" userId="21ae74ec1aaa5ff5" providerId="LiveId" clId="{B352EF1F-3E89-4CA8-B8B1-595D3FF48D2D}" dt="2024-12-16T17:01:54.558" v="139" actId="20577"/>
          <ac:spMkLst>
            <pc:docMk/>
            <pc:sldMk cId="4122425880" sldId="488"/>
            <ac:spMk id="3" creationId="{882D3BB2-65CA-F5C6-EC54-D12488ED86FF}"/>
          </ac:spMkLst>
        </pc:spChg>
      </pc:sldChg>
      <pc:sldChg chg="del">
        <pc:chgData name="Tali Rouash" userId="21ae74ec1aaa5ff5" providerId="LiveId" clId="{B352EF1F-3E89-4CA8-B8B1-595D3FF48D2D}" dt="2024-12-16T17:03:02.918" v="150" actId="47"/>
        <pc:sldMkLst>
          <pc:docMk/>
          <pc:sldMk cId="1834142362" sldId="489"/>
        </pc:sldMkLst>
      </pc:sldChg>
      <pc:sldChg chg="del">
        <pc:chgData name="Tali Rouash" userId="21ae74ec1aaa5ff5" providerId="LiveId" clId="{B352EF1F-3E89-4CA8-B8B1-595D3FF48D2D}" dt="2024-12-16T17:03:03.389" v="152" actId="47"/>
        <pc:sldMkLst>
          <pc:docMk/>
          <pc:sldMk cId="2311172407" sldId="490"/>
        </pc:sldMkLst>
      </pc:sldChg>
      <pc:sldChg chg="del">
        <pc:chgData name="Tali Rouash" userId="21ae74ec1aaa5ff5" providerId="LiveId" clId="{B352EF1F-3E89-4CA8-B8B1-595D3FF48D2D}" dt="2024-12-16T17:03:04.411" v="156" actId="47"/>
        <pc:sldMkLst>
          <pc:docMk/>
          <pc:sldMk cId="2038855881" sldId="491"/>
        </pc:sldMkLst>
      </pc:sldChg>
      <pc:sldChg chg="del">
        <pc:chgData name="Tali Rouash" userId="21ae74ec1aaa5ff5" providerId="LiveId" clId="{B352EF1F-3E89-4CA8-B8B1-595D3FF48D2D}" dt="2024-12-16T17:03:04.711" v="157" actId="47"/>
        <pc:sldMkLst>
          <pc:docMk/>
          <pc:sldMk cId="234759876" sldId="492"/>
        </pc:sldMkLst>
      </pc:sldChg>
      <pc:sldChg chg="del">
        <pc:chgData name="Tali Rouash" userId="21ae74ec1aaa5ff5" providerId="LiveId" clId="{B352EF1F-3E89-4CA8-B8B1-595D3FF48D2D}" dt="2024-12-16T17:00:53.544" v="103" actId="47"/>
        <pc:sldMkLst>
          <pc:docMk/>
          <pc:sldMk cId="2783932885" sldId="523"/>
        </pc:sldMkLst>
      </pc:sldChg>
      <pc:sldChg chg="del">
        <pc:chgData name="Tali Rouash" userId="21ae74ec1aaa5ff5" providerId="LiveId" clId="{B352EF1F-3E89-4CA8-B8B1-595D3FF48D2D}" dt="2024-12-16T17:03:01.709" v="146" actId="47"/>
        <pc:sldMkLst>
          <pc:docMk/>
          <pc:sldMk cId="3010775250" sldId="524"/>
        </pc:sldMkLst>
      </pc:sldChg>
      <pc:sldChg chg="del">
        <pc:chgData name="Tali Rouash" userId="21ae74ec1aaa5ff5" providerId="LiveId" clId="{B352EF1F-3E89-4CA8-B8B1-595D3FF48D2D}" dt="2024-12-16T17:03:02.070" v="147" actId="47"/>
        <pc:sldMkLst>
          <pc:docMk/>
          <pc:sldMk cId="4051829618" sldId="525"/>
        </pc:sldMkLst>
      </pc:sldChg>
      <pc:sldChg chg="del">
        <pc:chgData name="Tali Rouash" userId="21ae74ec1aaa5ff5" providerId="LiveId" clId="{B352EF1F-3E89-4CA8-B8B1-595D3FF48D2D}" dt="2024-12-16T17:03:02.416" v="148" actId="47"/>
        <pc:sldMkLst>
          <pc:docMk/>
          <pc:sldMk cId="3115580903" sldId="526"/>
        </pc:sldMkLst>
      </pc:sldChg>
      <pc:sldChg chg="del">
        <pc:chgData name="Tali Rouash" userId="21ae74ec1aaa5ff5" providerId="LiveId" clId="{B352EF1F-3E89-4CA8-B8B1-595D3FF48D2D}" dt="2024-12-16T17:03:02.651" v="149" actId="47"/>
        <pc:sldMkLst>
          <pc:docMk/>
          <pc:sldMk cId="1349900297" sldId="527"/>
        </pc:sldMkLst>
      </pc:sldChg>
      <pc:sldChg chg="del">
        <pc:chgData name="Tali Rouash" userId="21ae74ec1aaa5ff5" providerId="LiveId" clId="{B352EF1F-3E89-4CA8-B8B1-595D3FF48D2D}" dt="2024-12-16T17:03:03.138" v="151" actId="47"/>
        <pc:sldMkLst>
          <pc:docMk/>
          <pc:sldMk cId="2054470786" sldId="528"/>
        </pc:sldMkLst>
      </pc:sldChg>
      <pc:sldChg chg="del">
        <pc:chgData name="Tali Rouash" userId="21ae74ec1aaa5ff5" providerId="LiveId" clId="{B352EF1F-3E89-4CA8-B8B1-595D3FF48D2D}" dt="2024-12-16T17:03:03.640" v="153" actId="47"/>
        <pc:sldMkLst>
          <pc:docMk/>
          <pc:sldMk cId="249387561" sldId="529"/>
        </pc:sldMkLst>
      </pc:sldChg>
      <pc:sldChg chg="del">
        <pc:chgData name="Tali Rouash" userId="21ae74ec1aaa5ff5" providerId="LiveId" clId="{B352EF1F-3E89-4CA8-B8B1-595D3FF48D2D}" dt="2024-12-16T17:03:04.157" v="155" actId="47"/>
        <pc:sldMkLst>
          <pc:docMk/>
          <pc:sldMk cId="4138681214" sldId="530"/>
        </pc:sldMkLst>
      </pc:sldChg>
      <pc:sldChg chg="del">
        <pc:chgData name="Tali Rouash" userId="21ae74ec1aaa5ff5" providerId="LiveId" clId="{B352EF1F-3E89-4CA8-B8B1-595D3FF48D2D}" dt="2024-12-16T17:03:03.985" v="154" actId="47"/>
        <pc:sldMkLst>
          <pc:docMk/>
          <pc:sldMk cId="2602261803" sldId="531"/>
        </pc:sldMkLst>
      </pc:sldChg>
      <pc:sldChg chg="del">
        <pc:chgData name="Tali Rouash" userId="21ae74ec1aaa5ff5" providerId="LiveId" clId="{B352EF1F-3E89-4CA8-B8B1-595D3FF48D2D}" dt="2024-12-16T17:03:04.912" v="158" actId="47"/>
        <pc:sldMkLst>
          <pc:docMk/>
          <pc:sldMk cId="199090056" sldId="533"/>
        </pc:sldMkLst>
      </pc:sldChg>
      <pc:sldChg chg="del">
        <pc:chgData name="Tali Rouash" userId="21ae74ec1aaa5ff5" providerId="LiveId" clId="{B352EF1F-3E89-4CA8-B8B1-595D3FF48D2D}" dt="2024-12-16T17:03:05.164" v="159" actId="47"/>
        <pc:sldMkLst>
          <pc:docMk/>
          <pc:sldMk cId="3680903208" sldId="534"/>
        </pc:sldMkLst>
      </pc:sldChg>
      <pc:sldChg chg="del">
        <pc:chgData name="Tali Rouash" userId="21ae74ec1aaa5ff5" providerId="LiveId" clId="{B352EF1F-3E89-4CA8-B8B1-595D3FF48D2D}" dt="2024-12-16T17:03:05.413" v="160" actId="47"/>
        <pc:sldMkLst>
          <pc:docMk/>
          <pc:sldMk cId="822918955" sldId="535"/>
        </pc:sldMkLst>
      </pc:sldChg>
      <pc:sldChg chg="del">
        <pc:chgData name="Tali Rouash" userId="21ae74ec1aaa5ff5" providerId="LiveId" clId="{B352EF1F-3E89-4CA8-B8B1-595D3FF48D2D}" dt="2024-12-16T17:03:05.668" v="161" actId="47"/>
        <pc:sldMkLst>
          <pc:docMk/>
          <pc:sldMk cId="1624402807" sldId="536"/>
        </pc:sldMkLst>
      </pc:sldChg>
      <pc:sldChg chg="del">
        <pc:chgData name="Tali Rouash" userId="21ae74ec1aaa5ff5" providerId="LiveId" clId="{B352EF1F-3E89-4CA8-B8B1-595D3FF48D2D}" dt="2024-12-16T17:03:05.856" v="162" actId="47"/>
        <pc:sldMkLst>
          <pc:docMk/>
          <pc:sldMk cId="693491685" sldId="537"/>
        </pc:sldMkLst>
      </pc:sldChg>
      <pc:sldChg chg="del">
        <pc:chgData name="Tali Rouash" userId="21ae74ec1aaa5ff5" providerId="LiveId" clId="{B352EF1F-3E89-4CA8-B8B1-595D3FF48D2D}" dt="2024-12-16T17:03:06.092" v="163" actId="47"/>
        <pc:sldMkLst>
          <pc:docMk/>
          <pc:sldMk cId="397944179" sldId="538"/>
        </pc:sldMkLst>
      </pc:sldChg>
      <pc:sldChg chg="del">
        <pc:chgData name="Tali Rouash" userId="21ae74ec1aaa5ff5" providerId="LiveId" clId="{B352EF1F-3E89-4CA8-B8B1-595D3FF48D2D}" dt="2024-12-16T17:03:06.328" v="164" actId="47"/>
        <pc:sldMkLst>
          <pc:docMk/>
          <pc:sldMk cId="3204097796" sldId="539"/>
        </pc:sldMkLst>
      </pc:sldChg>
      <pc:sldChg chg="del">
        <pc:chgData name="Tali Rouash" userId="21ae74ec1aaa5ff5" providerId="LiveId" clId="{B352EF1F-3E89-4CA8-B8B1-595D3FF48D2D}" dt="2024-12-16T17:03:06.531" v="165" actId="47"/>
        <pc:sldMkLst>
          <pc:docMk/>
          <pc:sldMk cId="2560140291" sldId="540"/>
        </pc:sldMkLst>
      </pc:sldChg>
      <pc:sldChg chg="del">
        <pc:chgData name="Tali Rouash" userId="21ae74ec1aaa5ff5" providerId="LiveId" clId="{B352EF1F-3E89-4CA8-B8B1-595D3FF48D2D}" dt="2024-12-16T17:03:06.797" v="166" actId="47"/>
        <pc:sldMkLst>
          <pc:docMk/>
          <pc:sldMk cId="4178456037" sldId="541"/>
        </pc:sldMkLst>
      </pc:sldChg>
      <pc:sldChg chg="del">
        <pc:chgData name="Tali Rouash" userId="21ae74ec1aaa5ff5" providerId="LiveId" clId="{B352EF1F-3E89-4CA8-B8B1-595D3FF48D2D}" dt="2024-12-16T17:03:07.127" v="167" actId="47"/>
        <pc:sldMkLst>
          <pc:docMk/>
          <pc:sldMk cId="17788721" sldId="542"/>
        </pc:sldMkLst>
      </pc:sldChg>
      <pc:sldChg chg="del">
        <pc:chgData name="Tali Rouash" userId="21ae74ec1aaa5ff5" providerId="LiveId" clId="{B352EF1F-3E89-4CA8-B8B1-595D3FF48D2D}" dt="2024-12-16T17:03:07.362" v="168" actId="47"/>
        <pc:sldMkLst>
          <pc:docMk/>
          <pc:sldMk cId="3440916788" sldId="543"/>
        </pc:sldMkLst>
      </pc:sldChg>
      <pc:sldChg chg="del">
        <pc:chgData name="Tali Rouash" userId="21ae74ec1aaa5ff5" providerId="LiveId" clId="{B352EF1F-3E89-4CA8-B8B1-595D3FF48D2D}" dt="2024-12-16T17:03:07.550" v="169" actId="47"/>
        <pc:sldMkLst>
          <pc:docMk/>
          <pc:sldMk cId="2109590447" sldId="544"/>
        </pc:sldMkLst>
      </pc:sldChg>
      <pc:sldChg chg="del">
        <pc:chgData name="Tali Rouash" userId="21ae74ec1aaa5ff5" providerId="LiveId" clId="{B352EF1F-3E89-4CA8-B8B1-595D3FF48D2D}" dt="2024-12-16T17:03:07.849" v="170" actId="47"/>
        <pc:sldMkLst>
          <pc:docMk/>
          <pc:sldMk cId="3012711807" sldId="545"/>
        </pc:sldMkLst>
      </pc:sldChg>
      <pc:sldChg chg="del">
        <pc:chgData name="Tali Rouash" userId="21ae74ec1aaa5ff5" providerId="LiveId" clId="{B352EF1F-3E89-4CA8-B8B1-595D3FF48D2D}" dt="2024-12-16T17:03:08.133" v="171" actId="47"/>
        <pc:sldMkLst>
          <pc:docMk/>
          <pc:sldMk cId="96700591" sldId="546"/>
        </pc:sldMkLst>
      </pc:sldChg>
      <pc:sldChg chg="del">
        <pc:chgData name="Tali Rouash" userId="21ae74ec1aaa5ff5" providerId="LiveId" clId="{B352EF1F-3E89-4CA8-B8B1-595D3FF48D2D}" dt="2024-12-16T17:03:08.414" v="172" actId="47"/>
        <pc:sldMkLst>
          <pc:docMk/>
          <pc:sldMk cId="1944269735" sldId="547"/>
        </pc:sldMkLst>
      </pc:sldChg>
      <pc:sldChg chg="del">
        <pc:chgData name="Tali Rouash" userId="21ae74ec1aaa5ff5" providerId="LiveId" clId="{B352EF1F-3E89-4CA8-B8B1-595D3FF48D2D}" dt="2024-12-16T17:03:08.776" v="173" actId="47"/>
        <pc:sldMkLst>
          <pc:docMk/>
          <pc:sldMk cId="15609556" sldId="548"/>
        </pc:sldMkLst>
      </pc:sldChg>
      <pc:sldChg chg="del">
        <pc:chgData name="Tali Rouash" userId="21ae74ec1aaa5ff5" providerId="LiveId" clId="{B352EF1F-3E89-4CA8-B8B1-595D3FF48D2D}" dt="2024-12-16T17:03:09.044" v="174" actId="47"/>
        <pc:sldMkLst>
          <pc:docMk/>
          <pc:sldMk cId="1993363879" sldId="549"/>
        </pc:sldMkLst>
      </pc:sldChg>
      <pc:sldChg chg="del">
        <pc:chgData name="Tali Rouash" userId="21ae74ec1aaa5ff5" providerId="LiveId" clId="{B352EF1F-3E89-4CA8-B8B1-595D3FF48D2D}" dt="2024-12-16T17:03:09.522" v="175" actId="47"/>
        <pc:sldMkLst>
          <pc:docMk/>
          <pc:sldMk cId="2080518522" sldId="550"/>
        </pc:sldMkLst>
      </pc:sldChg>
      <pc:sldChg chg="del">
        <pc:chgData name="Tali Rouash" userId="21ae74ec1aaa5ff5" providerId="LiveId" clId="{B352EF1F-3E89-4CA8-B8B1-595D3FF48D2D}" dt="2024-12-16T17:03:10.331" v="176" actId="47"/>
        <pc:sldMkLst>
          <pc:docMk/>
          <pc:sldMk cId="4114910315" sldId="551"/>
        </pc:sldMkLst>
      </pc:sldChg>
      <pc:sldChg chg="del">
        <pc:chgData name="Tali Rouash" userId="21ae74ec1aaa5ff5" providerId="LiveId" clId="{B352EF1F-3E89-4CA8-B8B1-595D3FF48D2D}" dt="2024-12-16T17:03:10.630" v="177" actId="47"/>
        <pc:sldMkLst>
          <pc:docMk/>
          <pc:sldMk cId="723431152" sldId="552"/>
        </pc:sldMkLst>
      </pc:sldChg>
      <pc:sldChg chg="del">
        <pc:chgData name="Tali Rouash" userId="21ae74ec1aaa5ff5" providerId="LiveId" clId="{B352EF1F-3E89-4CA8-B8B1-595D3FF48D2D}" dt="2024-12-16T17:03:10.951" v="178" actId="47"/>
        <pc:sldMkLst>
          <pc:docMk/>
          <pc:sldMk cId="1252047692" sldId="553"/>
        </pc:sldMkLst>
      </pc:sldChg>
      <pc:sldChg chg="del">
        <pc:chgData name="Tali Rouash" userId="21ae74ec1aaa5ff5" providerId="LiveId" clId="{B352EF1F-3E89-4CA8-B8B1-595D3FF48D2D}" dt="2024-12-16T17:03:11.117" v="179" actId="47"/>
        <pc:sldMkLst>
          <pc:docMk/>
          <pc:sldMk cId="3700426573" sldId="554"/>
        </pc:sldMkLst>
      </pc:sldChg>
      <pc:sldChg chg="del">
        <pc:chgData name="Tali Rouash" userId="21ae74ec1aaa5ff5" providerId="LiveId" clId="{B352EF1F-3E89-4CA8-B8B1-595D3FF48D2D}" dt="2024-12-16T17:03:11.369" v="180" actId="47"/>
        <pc:sldMkLst>
          <pc:docMk/>
          <pc:sldMk cId="2315934659" sldId="555"/>
        </pc:sldMkLst>
      </pc:sldChg>
      <pc:sldChg chg="del">
        <pc:chgData name="Tali Rouash" userId="21ae74ec1aaa5ff5" providerId="LiveId" clId="{B352EF1F-3E89-4CA8-B8B1-595D3FF48D2D}" dt="2024-12-16T17:03:11.653" v="181" actId="47"/>
        <pc:sldMkLst>
          <pc:docMk/>
          <pc:sldMk cId="3556545263" sldId="556"/>
        </pc:sldMkLst>
      </pc:sldChg>
      <pc:sldChg chg="del">
        <pc:chgData name="Tali Rouash" userId="21ae74ec1aaa5ff5" providerId="LiveId" clId="{B352EF1F-3E89-4CA8-B8B1-595D3FF48D2D}" dt="2024-12-16T17:03:11.968" v="182" actId="47"/>
        <pc:sldMkLst>
          <pc:docMk/>
          <pc:sldMk cId="3045208133" sldId="557"/>
        </pc:sldMkLst>
      </pc:sldChg>
      <pc:sldChg chg="del">
        <pc:chgData name="Tali Rouash" userId="21ae74ec1aaa5ff5" providerId="LiveId" clId="{B352EF1F-3E89-4CA8-B8B1-595D3FF48D2D}" dt="2024-12-16T17:03:12.219" v="183" actId="47"/>
        <pc:sldMkLst>
          <pc:docMk/>
          <pc:sldMk cId="2226352824" sldId="558"/>
        </pc:sldMkLst>
      </pc:sldChg>
      <pc:sldChg chg="del">
        <pc:chgData name="Tali Rouash" userId="21ae74ec1aaa5ff5" providerId="LiveId" clId="{B352EF1F-3E89-4CA8-B8B1-595D3FF48D2D}" dt="2024-12-16T17:03:12.472" v="184" actId="47"/>
        <pc:sldMkLst>
          <pc:docMk/>
          <pc:sldMk cId="1230917657" sldId="559"/>
        </pc:sldMkLst>
      </pc:sldChg>
      <pc:sldChg chg="del">
        <pc:chgData name="Tali Rouash" userId="21ae74ec1aaa5ff5" providerId="LiveId" clId="{B352EF1F-3E89-4CA8-B8B1-595D3FF48D2D}" dt="2024-12-16T17:03:12.691" v="185" actId="47"/>
        <pc:sldMkLst>
          <pc:docMk/>
          <pc:sldMk cId="3230648490" sldId="560"/>
        </pc:sldMkLst>
      </pc:sldChg>
      <pc:sldChg chg="del">
        <pc:chgData name="Tali Rouash" userId="21ae74ec1aaa5ff5" providerId="LiveId" clId="{B352EF1F-3E89-4CA8-B8B1-595D3FF48D2D}" dt="2024-12-16T17:03:12.973" v="186" actId="47"/>
        <pc:sldMkLst>
          <pc:docMk/>
          <pc:sldMk cId="1453484571" sldId="561"/>
        </pc:sldMkLst>
      </pc:sldChg>
      <pc:sldChg chg="del">
        <pc:chgData name="Tali Rouash" userId="21ae74ec1aaa5ff5" providerId="LiveId" clId="{B352EF1F-3E89-4CA8-B8B1-595D3FF48D2D}" dt="2024-12-16T17:03:13.257" v="187" actId="47"/>
        <pc:sldMkLst>
          <pc:docMk/>
          <pc:sldMk cId="112857328" sldId="562"/>
        </pc:sldMkLst>
      </pc:sldChg>
      <pc:sldChg chg="del">
        <pc:chgData name="Tali Rouash" userId="21ae74ec1aaa5ff5" providerId="LiveId" clId="{B352EF1F-3E89-4CA8-B8B1-595D3FF48D2D}" dt="2024-12-16T17:03:13.508" v="188" actId="47"/>
        <pc:sldMkLst>
          <pc:docMk/>
          <pc:sldMk cId="1502153841" sldId="563"/>
        </pc:sldMkLst>
      </pc:sldChg>
      <pc:sldChg chg="del">
        <pc:chgData name="Tali Rouash" userId="21ae74ec1aaa5ff5" providerId="LiveId" clId="{B352EF1F-3E89-4CA8-B8B1-595D3FF48D2D}" dt="2024-12-16T17:03:13.792" v="189" actId="47"/>
        <pc:sldMkLst>
          <pc:docMk/>
          <pc:sldMk cId="300022420" sldId="564"/>
        </pc:sldMkLst>
      </pc:sldChg>
      <pc:sldChg chg="del">
        <pc:chgData name="Tali Rouash" userId="21ae74ec1aaa5ff5" providerId="LiveId" clId="{B352EF1F-3E89-4CA8-B8B1-595D3FF48D2D}" dt="2024-12-16T17:03:14.031" v="190" actId="47"/>
        <pc:sldMkLst>
          <pc:docMk/>
          <pc:sldMk cId="1868478209" sldId="565"/>
        </pc:sldMkLst>
      </pc:sldChg>
      <pc:sldChg chg="del">
        <pc:chgData name="Tali Rouash" userId="21ae74ec1aaa5ff5" providerId="LiveId" clId="{B352EF1F-3E89-4CA8-B8B1-595D3FF48D2D}" dt="2024-12-16T17:03:14.295" v="191" actId="47"/>
        <pc:sldMkLst>
          <pc:docMk/>
          <pc:sldMk cId="2006211733" sldId="566"/>
        </pc:sldMkLst>
      </pc:sldChg>
      <pc:sldChg chg="del">
        <pc:chgData name="Tali Rouash" userId="21ae74ec1aaa5ff5" providerId="LiveId" clId="{B352EF1F-3E89-4CA8-B8B1-595D3FF48D2D}" dt="2024-12-16T17:03:14.547" v="192" actId="47"/>
        <pc:sldMkLst>
          <pc:docMk/>
          <pc:sldMk cId="3894451658" sldId="567"/>
        </pc:sldMkLst>
      </pc:sldChg>
      <pc:sldChg chg="del">
        <pc:chgData name="Tali Rouash" userId="21ae74ec1aaa5ff5" providerId="LiveId" clId="{B352EF1F-3E89-4CA8-B8B1-595D3FF48D2D}" dt="2024-12-16T17:03:14.942" v="193" actId="47"/>
        <pc:sldMkLst>
          <pc:docMk/>
          <pc:sldMk cId="40223440" sldId="568"/>
        </pc:sldMkLst>
      </pc:sldChg>
      <pc:sldChg chg="del">
        <pc:chgData name="Tali Rouash" userId="21ae74ec1aaa5ff5" providerId="LiveId" clId="{B352EF1F-3E89-4CA8-B8B1-595D3FF48D2D}" dt="2024-12-16T17:03:15.146" v="194" actId="47"/>
        <pc:sldMkLst>
          <pc:docMk/>
          <pc:sldMk cId="3642693786" sldId="569"/>
        </pc:sldMkLst>
      </pc:sldChg>
      <pc:sldChg chg="del">
        <pc:chgData name="Tali Rouash" userId="21ae74ec1aaa5ff5" providerId="LiveId" clId="{B352EF1F-3E89-4CA8-B8B1-595D3FF48D2D}" dt="2024-12-16T17:03:15.541" v="195" actId="47"/>
        <pc:sldMkLst>
          <pc:docMk/>
          <pc:sldMk cId="1207698342" sldId="570"/>
        </pc:sldMkLst>
      </pc:sldChg>
      <pc:sldChg chg="delSp modSp add del mod">
        <pc:chgData name="Tali Rouash" userId="21ae74ec1aaa5ff5" providerId="LiveId" clId="{B352EF1F-3E89-4CA8-B8B1-595D3FF48D2D}" dt="2024-12-16T16:56:14.256" v="27" actId="47"/>
        <pc:sldMkLst>
          <pc:docMk/>
          <pc:sldMk cId="1905015162" sldId="571"/>
        </pc:sldMkLst>
        <pc:spChg chg="del mod">
          <ac:chgData name="Tali Rouash" userId="21ae74ec1aaa5ff5" providerId="LiveId" clId="{B352EF1F-3E89-4CA8-B8B1-595D3FF48D2D}" dt="2024-12-16T16:56:02.624" v="23" actId="478"/>
          <ac:spMkLst>
            <pc:docMk/>
            <pc:sldMk cId="1905015162" sldId="571"/>
            <ac:spMk id="3" creationId="{D94500E4-3370-0C16-B96D-A163F872733C}"/>
          </ac:spMkLst>
        </pc:spChg>
        <pc:spChg chg="del mod">
          <ac:chgData name="Tali Rouash" userId="21ae74ec1aaa5ff5" providerId="LiveId" clId="{B352EF1F-3E89-4CA8-B8B1-595D3FF48D2D}" dt="2024-12-16T16:56:03.707" v="25" actId="478"/>
          <ac:spMkLst>
            <pc:docMk/>
            <pc:sldMk cId="1905015162" sldId="571"/>
            <ac:spMk id="6" creationId="{28ECED21-BD9F-16F2-E518-7790DFE60BF9}"/>
          </ac:spMkLst>
        </pc:spChg>
      </pc:sldChg>
      <pc:sldChg chg="addSp delSp modSp add mod delAnim">
        <pc:chgData name="Tali Rouash" userId="21ae74ec1aaa5ff5" providerId="LiveId" clId="{B352EF1F-3E89-4CA8-B8B1-595D3FF48D2D}" dt="2024-12-16T16:56:31.274" v="33"/>
        <pc:sldMkLst>
          <pc:docMk/>
          <pc:sldMk cId="1571880164" sldId="572"/>
        </pc:sldMkLst>
        <pc:picChg chg="del">
          <ac:chgData name="Tali Rouash" userId="21ae74ec1aaa5ff5" providerId="LiveId" clId="{B352EF1F-3E89-4CA8-B8B1-595D3FF48D2D}" dt="2024-12-16T16:56:16.139" v="28" actId="478"/>
          <ac:picMkLst>
            <pc:docMk/>
            <pc:sldMk cId="1571880164" sldId="572"/>
            <ac:picMk id="4" creationId="{3623F18A-1FF0-71A0-96FD-162B3905C346}"/>
          </ac:picMkLst>
        </pc:picChg>
        <pc:picChg chg="add mod">
          <ac:chgData name="Tali Rouash" userId="21ae74ec1aaa5ff5" providerId="LiveId" clId="{B352EF1F-3E89-4CA8-B8B1-595D3FF48D2D}" dt="2024-12-16T16:56:31.274" v="33"/>
          <ac:picMkLst>
            <pc:docMk/>
            <pc:sldMk cId="1571880164" sldId="572"/>
            <ac:picMk id="5" creationId="{33FE5168-F87B-3AFD-3628-C7652F5B4255}"/>
          </ac:picMkLst>
        </pc:picChg>
        <pc:picChg chg="del">
          <ac:chgData name="Tali Rouash" userId="21ae74ec1aaa5ff5" providerId="LiveId" clId="{B352EF1F-3E89-4CA8-B8B1-595D3FF48D2D}" dt="2024-12-16T16:56:16.971" v="29" actId="478"/>
          <ac:picMkLst>
            <pc:docMk/>
            <pc:sldMk cId="1571880164" sldId="572"/>
            <ac:picMk id="7" creationId="{91636D8C-5102-F799-B091-EF386CE088F9}"/>
          </ac:picMkLst>
        </pc:picChg>
      </pc:sldChg>
      <pc:sldChg chg="addSp modSp add mod">
        <pc:chgData name="Tali Rouash" userId="21ae74ec1aaa5ff5" providerId="LiveId" clId="{B352EF1F-3E89-4CA8-B8B1-595D3FF48D2D}" dt="2024-12-16T17:01:20.393" v="115" actId="20577"/>
        <pc:sldMkLst>
          <pc:docMk/>
          <pc:sldMk cId="805812633" sldId="573"/>
        </pc:sldMkLst>
        <pc:spChg chg="add mod">
          <ac:chgData name="Tali Rouash" userId="21ae74ec1aaa5ff5" providerId="LiveId" clId="{B352EF1F-3E89-4CA8-B8B1-595D3FF48D2D}" dt="2024-12-16T17:01:20.393" v="115" actId="20577"/>
          <ac:spMkLst>
            <pc:docMk/>
            <pc:sldMk cId="805812633" sldId="573"/>
            <ac:spMk id="2" creationId="{614CDBF8-C5C8-63A3-BCCC-B49156B3D50A}"/>
          </ac:spMkLst>
        </pc:spChg>
      </pc:sldChg>
      <pc:sldChg chg="addSp delSp modSp add mod modAnim">
        <pc:chgData name="Tali Rouash" userId="21ae74ec1aaa5ff5" providerId="LiveId" clId="{B352EF1F-3E89-4CA8-B8B1-595D3FF48D2D}" dt="2024-12-16T17:10:46.335" v="265" actId="1076"/>
        <pc:sldMkLst>
          <pc:docMk/>
          <pc:sldMk cId="97898345" sldId="574"/>
        </pc:sldMkLst>
        <pc:spChg chg="add mod">
          <ac:chgData name="Tali Rouash" userId="21ae74ec1aaa5ff5" providerId="LiveId" clId="{B352EF1F-3E89-4CA8-B8B1-595D3FF48D2D}" dt="2024-12-16T17:10:44.380" v="264" actId="14100"/>
          <ac:spMkLst>
            <pc:docMk/>
            <pc:sldMk cId="97898345" sldId="574"/>
            <ac:spMk id="10" creationId="{6FF92071-DFC8-05E3-154D-D2A09186F218}"/>
          </ac:spMkLst>
        </pc:spChg>
        <pc:picChg chg="add del mod">
          <ac:chgData name="Tali Rouash" userId="21ae74ec1aaa5ff5" providerId="LiveId" clId="{B352EF1F-3E89-4CA8-B8B1-595D3FF48D2D}" dt="2024-12-16T17:05:59.859" v="207" actId="478"/>
          <ac:picMkLst>
            <pc:docMk/>
            <pc:sldMk cId="97898345" sldId="574"/>
            <ac:picMk id="4" creationId="{5D9716BF-3D43-3338-FE23-AD1DFC8FD6AC}"/>
          </ac:picMkLst>
        </pc:picChg>
        <pc:picChg chg="add del mod modCrop">
          <ac:chgData name="Tali Rouash" userId="21ae74ec1aaa5ff5" providerId="LiveId" clId="{B352EF1F-3E89-4CA8-B8B1-595D3FF48D2D}" dt="2024-12-16T17:05:29.599" v="206" actId="478"/>
          <ac:picMkLst>
            <pc:docMk/>
            <pc:sldMk cId="97898345" sldId="574"/>
            <ac:picMk id="5" creationId="{42F8B9F7-3912-B57A-187C-059800FCB449}"/>
          </ac:picMkLst>
        </pc:picChg>
        <pc:picChg chg="add mod modCrop">
          <ac:chgData name="Tali Rouash" userId="21ae74ec1aaa5ff5" providerId="LiveId" clId="{B352EF1F-3E89-4CA8-B8B1-595D3FF48D2D}" dt="2024-12-16T17:10:18.086" v="256" actId="1440"/>
          <ac:picMkLst>
            <pc:docMk/>
            <pc:sldMk cId="97898345" sldId="574"/>
            <ac:picMk id="7" creationId="{97FAA54E-601B-8020-D032-BED1E3D39186}"/>
          </ac:picMkLst>
        </pc:picChg>
        <pc:picChg chg="del">
          <ac:chgData name="Tali Rouash" userId="21ae74ec1aaa5ff5" providerId="LiveId" clId="{B352EF1F-3E89-4CA8-B8B1-595D3FF48D2D}" dt="2024-12-16T17:03:39.944" v="198" actId="478"/>
          <ac:picMkLst>
            <pc:docMk/>
            <pc:sldMk cId="97898345" sldId="574"/>
            <ac:picMk id="8" creationId="{F1E9DE93-53F3-BFC1-9BDD-DA909B622FB2}"/>
          </ac:picMkLst>
        </pc:picChg>
        <pc:picChg chg="add mod modCrop">
          <ac:chgData name="Tali Rouash" userId="21ae74ec1aaa5ff5" providerId="LiveId" clId="{B352EF1F-3E89-4CA8-B8B1-595D3FF48D2D}" dt="2024-12-16T17:10:41.468" v="263" actId="732"/>
          <ac:picMkLst>
            <pc:docMk/>
            <pc:sldMk cId="97898345" sldId="574"/>
            <ac:picMk id="9" creationId="{7A056C51-83EC-BEE8-4818-DDC7BBAE56E7}"/>
          </ac:picMkLst>
        </pc:picChg>
        <pc:picChg chg="add mod">
          <ac:chgData name="Tali Rouash" userId="21ae74ec1aaa5ff5" providerId="LiveId" clId="{B352EF1F-3E89-4CA8-B8B1-595D3FF48D2D}" dt="2024-12-16T17:10:46.335" v="265" actId="1076"/>
          <ac:picMkLst>
            <pc:docMk/>
            <pc:sldMk cId="97898345" sldId="574"/>
            <ac:picMk id="14" creationId="{B9900B10-7360-73AE-21AD-1C7B4AD62C6D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6T17:11:58.316" v="282" actId="1076"/>
        <pc:sldMkLst>
          <pc:docMk/>
          <pc:sldMk cId="821546884" sldId="575"/>
        </pc:sldMkLst>
        <pc:spChg chg="add mod">
          <ac:chgData name="Tali Rouash" userId="21ae74ec1aaa5ff5" providerId="LiveId" clId="{B352EF1F-3E89-4CA8-B8B1-595D3FF48D2D}" dt="2024-12-16T17:11:17.626" v="270" actId="14100"/>
          <ac:spMkLst>
            <pc:docMk/>
            <pc:sldMk cId="821546884" sldId="575"/>
            <ac:spMk id="2" creationId="{FD076A2E-AF1F-7F91-4767-CFD0EE977E3E}"/>
          </ac:spMkLst>
        </pc:spChg>
        <pc:spChg chg="mod">
          <ac:chgData name="Tali Rouash" userId="21ae74ec1aaa5ff5" providerId="LiveId" clId="{B352EF1F-3E89-4CA8-B8B1-595D3FF48D2D}" dt="2024-12-16T17:08:34.367" v="232" actId="14100"/>
          <ac:spMkLst>
            <pc:docMk/>
            <pc:sldMk cId="821546884" sldId="575"/>
            <ac:spMk id="10" creationId="{71F90000-97BD-C1E0-39D8-F065FD82C5F6}"/>
          </ac:spMkLst>
        </pc:spChg>
        <pc:picChg chg="add mod modCrop">
          <ac:chgData name="Tali Rouash" userId="21ae74ec1aaa5ff5" providerId="LiveId" clId="{B352EF1F-3E89-4CA8-B8B1-595D3FF48D2D}" dt="2024-12-16T17:11:58.316" v="282" actId="1076"/>
          <ac:picMkLst>
            <pc:docMk/>
            <pc:sldMk cId="821546884" sldId="575"/>
            <ac:picMk id="5" creationId="{9A4D3CF0-1256-2226-EFCF-02803FDD3B00}"/>
          </ac:picMkLst>
        </pc:picChg>
        <pc:picChg chg="add mod modCrop">
          <ac:chgData name="Tali Rouash" userId="21ae74ec1aaa5ff5" providerId="LiveId" clId="{B352EF1F-3E89-4CA8-B8B1-595D3FF48D2D}" dt="2024-12-16T17:11:32.460" v="274" actId="1076"/>
          <ac:picMkLst>
            <pc:docMk/>
            <pc:sldMk cId="821546884" sldId="575"/>
            <ac:picMk id="6" creationId="{4234D002-A28A-3117-960A-DA63DB477A11}"/>
          </ac:picMkLst>
        </pc:picChg>
        <pc:picChg chg="del">
          <ac:chgData name="Tali Rouash" userId="21ae74ec1aaa5ff5" providerId="LiveId" clId="{B352EF1F-3E89-4CA8-B8B1-595D3FF48D2D}" dt="2024-12-16T17:08:17.793" v="227" actId="478"/>
          <ac:picMkLst>
            <pc:docMk/>
            <pc:sldMk cId="821546884" sldId="575"/>
            <ac:picMk id="7" creationId="{1DEA511A-3103-4141-FAF2-5A31EEB7F8F7}"/>
          </ac:picMkLst>
        </pc:picChg>
        <pc:picChg chg="add mod modCrop">
          <ac:chgData name="Tali Rouash" userId="21ae74ec1aaa5ff5" providerId="LiveId" clId="{B352EF1F-3E89-4CA8-B8B1-595D3FF48D2D}" dt="2024-12-16T17:11:32.460" v="274" actId="1076"/>
          <ac:picMkLst>
            <pc:docMk/>
            <pc:sldMk cId="821546884" sldId="575"/>
            <ac:picMk id="8" creationId="{51EB02A0-2654-70D1-F077-F1D8AC8E5012}"/>
          </ac:picMkLst>
        </pc:picChg>
        <pc:picChg chg="mod modCrop">
          <ac:chgData name="Tali Rouash" userId="21ae74ec1aaa5ff5" providerId="LiveId" clId="{B352EF1F-3E89-4CA8-B8B1-595D3FF48D2D}" dt="2024-12-16T17:11:11.267" v="268" actId="732"/>
          <ac:picMkLst>
            <pc:docMk/>
            <pc:sldMk cId="821546884" sldId="575"/>
            <ac:picMk id="9" creationId="{BD226409-DD50-F62B-96FF-D0CD39AC72E4}"/>
          </ac:picMkLst>
        </pc:picChg>
        <pc:picChg chg="del">
          <ac:chgData name="Tali Rouash" userId="21ae74ec1aaa5ff5" providerId="LiveId" clId="{B352EF1F-3E89-4CA8-B8B1-595D3FF48D2D}" dt="2024-12-16T17:09:23.879" v="241" actId="478"/>
          <ac:picMkLst>
            <pc:docMk/>
            <pc:sldMk cId="821546884" sldId="575"/>
            <ac:picMk id="14" creationId="{42BB3A70-2BB6-F505-6771-3CB99850DC5B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6T17:14:35.595" v="304"/>
        <pc:sldMkLst>
          <pc:docMk/>
          <pc:sldMk cId="2643696074" sldId="576"/>
        </pc:sldMkLst>
        <pc:spChg chg="mod">
          <ac:chgData name="Tali Rouash" userId="21ae74ec1aaa5ff5" providerId="LiveId" clId="{B352EF1F-3E89-4CA8-B8B1-595D3FF48D2D}" dt="2024-12-16T17:12:34.975" v="287" actId="14100"/>
          <ac:spMkLst>
            <pc:docMk/>
            <pc:sldMk cId="2643696074" sldId="576"/>
            <ac:spMk id="2" creationId="{062BE845-741E-767A-BA56-35372AB97866}"/>
          </ac:spMkLst>
        </pc:spChg>
        <pc:picChg chg="del mod">
          <ac:chgData name="Tali Rouash" userId="21ae74ec1aaa5ff5" providerId="LiveId" clId="{B352EF1F-3E89-4CA8-B8B1-595D3FF48D2D}" dt="2024-12-16T17:12:38.817" v="289" actId="478"/>
          <ac:picMkLst>
            <pc:docMk/>
            <pc:sldMk cId="2643696074" sldId="576"/>
            <ac:picMk id="5" creationId="{48C99C97-90C8-8E78-C00D-666EBA7EC1F9}"/>
          </ac:picMkLst>
        </pc:picChg>
        <pc:picChg chg="del">
          <ac:chgData name="Tali Rouash" userId="21ae74ec1aaa5ff5" providerId="LiveId" clId="{B352EF1F-3E89-4CA8-B8B1-595D3FF48D2D}" dt="2024-12-16T17:12:41.019" v="291" actId="478"/>
          <ac:picMkLst>
            <pc:docMk/>
            <pc:sldMk cId="2643696074" sldId="576"/>
            <ac:picMk id="6" creationId="{84AC446B-2715-7E14-46D5-E501B01AE095}"/>
          </ac:picMkLst>
        </pc:picChg>
        <pc:picChg chg="add mod modCrop">
          <ac:chgData name="Tali Rouash" userId="21ae74ec1aaa5ff5" providerId="LiveId" clId="{B352EF1F-3E89-4CA8-B8B1-595D3FF48D2D}" dt="2024-12-16T17:14:06.835" v="303" actId="1076"/>
          <ac:picMkLst>
            <pc:docMk/>
            <pc:sldMk cId="2643696074" sldId="576"/>
            <ac:picMk id="7" creationId="{EC8B70AD-E22B-A985-3A88-5D1E0BCECC7E}"/>
          </ac:picMkLst>
        </pc:picChg>
        <pc:picChg chg="del">
          <ac:chgData name="Tali Rouash" userId="21ae74ec1aaa5ff5" providerId="LiveId" clId="{B352EF1F-3E89-4CA8-B8B1-595D3FF48D2D}" dt="2024-12-16T17:12:39.781" v="290" actId="478"/>
          <ac:picMkLst>
            <pc:docMk/>
            <pc:sldMk cId="2643696074" sldId="576"/>
            <ac:picMk id="8" creationId="{601012DA-653F-5200-4AB0-2C45A3016486}"/>
          </ac:picMkLst>
        </pc:picChg>
        <pc:picChg chg="mod modCrop">
          <ac:chgData name="Tali Rouash" userId="21ae74ec1aaa5ff5" providerId="LiveId" clId="{B352EF1F-3E89-4CA8-B8B1-595D3FF48D2D}" dt="2024-12-16T17:12:29.141" v="285" actId="732"/>
          <ac:picMkLst>
            <pc:docMk/>
            <pc:sldMk cId="2643696074" sldId="576"/>
            <ac:picMk id="9" creationId="{D0E1F55F-F737-40EA-F764-CA87C04884CF}"/>
          </ac:picMkLst>
        </pc:picChg>
      </pc:sldChg>
      <pc:sldChg chg="addSp delSp modSp add mod delAnim">
        <pc:chgData name="Tali Rouash" userId="21ae74ec1aaa5ff5" providerId="LiveId" clId="{B352EF1F-3E89-4CA8-B8B1-595D3FF48D2D}" dt="2024-12-16T17:15:03.829" v="309"/>
        <pc:sldMkLst>
          <pc:docMk/>
          <pc:sldMk cId="3905440429" sldId="577"/>
        </pc:sldMkLst>
        <pc:spChg chg="del">
          <ac:chgData name="Tali Rouash" userId="21ae74ec1aaa5ff5" providerId="LiveId" clId="{B352EF1F-3E89-4CA8-B8B1-595D3FF48D2D}" dt="2024-12-16T17:14:48.915" v="306" actId="478"/>
          <ac:spMkLst>
            <pc:docMk/>
            <pc:sldMk cId="3905440429" sldId="577"/>
            <ac:spMk id="2" creationId="{41348781-B36C-95E6-BD4D-262586E35153}"/>
          </ac:spMkLst>
        </pc:spChg>
        <pc:spChg chg="del">
          <ac:chgData name="Tali Rouash" userId="21ae74ec1aaa5ff5" providerId="LiveId" clId="{B352EF1F-3E89-4CA8-B8B1-595D3FF48D2D}" dt="2024-12-16T17:14:48.915" v="306" actId="478"/>
          <ac:spMkLst>
            <pc:docMk/>
            <pc:sldMk cId="3905440429" sldId="577"/>
            <ac:spMk id="10" creationId="{FB29B965-9A24-5DD6-C8B3-E0C1C00981FE}"/>
          </ac:spMkLst>
        </pc:spChg>
        <pc:picChg chg="add mod">
          <ac:chgData name="Tali Rouash" userId="21ae74ec1aaa5ff5" providerId="LiveId" clId="{B352EF1F-3E89-4CA8-B8B1-595D3FF48D2D}" dt="2024-12-16T17:15:03.829" v="309"/>
          <ac:picMkLst>
            <pc:docMk/>
            <pc:sldMk cId="3905440429" sldId="577"/>
            <ac:picMk id="5" creationId="{EC520B41-F70B-1BFB-F1F6-6A266D055BF4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7" creationId="{3E256189-04E9-0CAB-8AF0-5E2276A42DCA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9" creationId="{5C40B4FC-1F09-E1EA-1310-DFAA05920248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11" creationId="{6C4EAE43-D8B7-60A3-5983-10CED12818B2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12" creationId="{6A0B99BA-9878-B145-C854-C9CD0FF4DFA3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15" creationId="{19879528-79B1-8808-A1B4-5D78C065E756}"/>
          </ac:picMkLst>
        </pc:picChg>
        <pc:picChg chg="del">
          <ac:chgData name="Tali Rouash" userId="21ae74ec1aaa5ff5" providerId="LiveId" clId="{B352EF1F-3E89-4CA8-B8B1-595D3FF48D2D}" dt="2024-12-16T17:14:48.915" v="306" actId="478"/>
          <ac:picMkLst>
            <pc:docMk/>
            <pc:sldMk cId="3905440429" sldId="577"/>
            <ac:picMk id="16" creationId="{0A2B8E24-13E3-A96B-6156-3EE8A496ED54}"/>
          </ac:picMkLst>
        </pc:picChg>
      </pc:sldChg>
      <pc:sldChg chg="addSp delSp modSp add mod modAnim">
        <pc:chgData name="Tali Rouash" userId="21ae74ec1aaa5ff5" providerId="LiveId" clId="{B352EF1F-3E89-4CA8-B8B1-595D3FF48D2D}" dt="2024-12-16T17:15:56.718" v="321"/>
        <pc:sldMkLst>
          <pc:docMk/>
          <pc:sldMk cId="2038914851" sldId="578"/>
        </pc:sldMkLst>
        <pc:picChg chg="add mod modCrop">
          <ac:chgData name="Tali Rouash" userId="21ae74ec1aaa5ff5" providerId="LiveId" clId="{B352EF1F-3E89-4CA8-B8B1-595D3FF48D2D}" dt="2024-12-16T17:15:35.796" v="316" actId="732"/>
          <ac:picMkLst>
            <pc:docMk/>
            <pc:sldMk cId="2038914851" sldId="578"/>
            <ac:picMk id="4" creationId="{4464C2D5-1819-8C6C-0704-50AF0CA452F4}"/>
          </ac:picMkLst>
        </pc:picChg>
        <pc:picChg chg="del">
          <ac:chgData name="Tali Rouash" userId="21ae74ec1aaa5ff5" providerId="LiveId" clId="{B352EF1F-3E89-4CA8-B8B1-595D3FF48D2D}" dt="2024-12-16T17:15:09.751" v="311" actId="478"/>
          <ac:picMkLst>
            <pc:docMk/>
            <pc:sldMk cId="2038914851" sldId="578"/>
            <ac:picMk id="5" creationId="{939C9BE7-555C-BA7D-B11D-2EA2EFA320C0}"/>
          </ac:picMkLst>
        </pc:picChg>
        <pc:picChg chg="add mod modCrop">
          <ac:chgData name="Tali Rouash" userId="21ae74ec1aaa5ff5" providerId="LiveId" clId="{B352EF1F-3E89-4CA8-B8B1-595D3FF48D2D}" dt="2024-12-16T17:15:52.933" v="320" actId="1076"/>
          <ac:picMkLst>
            <pc:docMk/>
            <pc:sldMk cId="2038914851" sldId="578"/>
            <ac:picMk id="6" creationId="{1BDDEE6B-EFC1-58C4-96ED-99C5F29D4C17}"/>
          </ac:picMkLst>
        </pc:picChg>
      </pc:sldChg>
      <pc:sldChg chg="addSp delSp modSp add mod delAnim">
        <pc:chgData name="Tali Rouash" userId="21ae74ec1aaa5ff5" providerId="LiveId" clId="{B352EF1F-3E89-4CA8-B8B1-595D3FF48D2D}" dt="2024-12-16T17:16:32.171" v="328"/>
        <pc:sldMkLst>
          <pc:docMk/>
          <pc:sldMk cId="2269068729" sldId="579"/>
        </pc:sldMkLst>
        <pc:picChg chg="del">
          <ac:chgData name="Tali Rouash" userId="21ae74ec1aaa5ff5" providerId="LiveId" clId="{B352EF1F-3E89-4CA8-B8B1-595D3FF48D2D}" dt="2024-12-16T17:16:13.642" v="323" actId="478"/>
          <ac:picMkLst>
            <pc:docMk/>
            <pc:sldMk cId="2269068729" sldId="579"/>
            <ac:picMk id="4" creationId="{B1F8EB76-6724-B816-0208-A81FA0A9FF00}"/>
          </ac:picMkLst>
        </pc:picChg>
        <pc:picChg chg="add mod">
          <ac:chgData name="Tali Rouash" userId="21ae74ec1aaa5ff5" providerId="LiveId" clId="{B352EF1F-3E89-4CA8-B8B1-595D3FF48D2D}" dt="2024-12-16T17:16:32.171" v="328"/>
          <ac:picMkLst>
            <pc:docMk/>
            <pc:sldMk cId="2269068729" sldId="579"/>
            <ac:picMk id="5" creationId="{1665813F-14DD-EE60-904B-91F28BF29AFA}"/>
          </ac:picMkLst>
        </pc:picChg>
        <pc:picChg chg="del">
          <ac:chgData name="Tali Rouash" userId="21ae74ec1aaa5ff5" providerId="LiveId" clId="{B352EF1F-3E89-4CA8-B8B1-595D3FF48D2D}" dt="2024-12-16T17:16:14.207" v="324" actId="478"/>
          <ac:picMkLst>
            <pc:docMk/>
            <pc:sldMk cId="2269068729" sldId="579"/>
            <ac:picMk id="6" creationId="{A7B225AC-BB7F-7AB6-F058-9F7AEF635E91}"/>
          </ac:picMkLst>
        </pc:picChg>
      </pc:sldChg>
      <pc:sldChg chg="modSp add mod ord">
        <pc:chgData name="Tali Rouash" userId="21ae74ec1aaa5ff5" providerId="LiveId" clId="{B352EF1F-3E89-4CA8-B8B1-595D3FF48D2D}" dt="2024-12-16T17:17:03.905" v="344" actId="20577"/>
        <pc:sldMkLst>
          <pc:docMk/>
          <pc:sldMk cId="120207821" sldId="580"/>
        </pc:sldMkLst>
        <pc:spChg chg="mod">
          <ac:chgData name="Tali Rouash" userId="21ae74ec1aaa5ff5" providerId="LiveId" clId="{B352EF1F-3E89-4CA8-B8B1-595D3FF48D2D}" dt="2024-12-16T17:16:59.227" v="342" actId="20577"/>
          <ac:spMkLst>
            <pc:docMk/>
            <pc:sldMk cId="120207821" sldId="580"/>
            <ac:spMk id="2" creationId="{8CB86AC2-EA0A-5302-DA65-6B902AB87B4D}"/>
          </ac:spMkLst>
        </pc:spChg>
        <pc:spChg chg="mod">
          <ac:chgData name="Tali Rouash" userId="21ae74ec1aaa5ff5" providerId="LiveId" clId="{B352EF1F-3E89-4CA8-B8B1-595D3FF48D2D}" dt="2024-12-16T17:17:03.905" v="344" actId="20577"/>
          <ac:spMkLst>
            <pc:docMk/>
            <pc:sldMk cId="120207821" sldId="580"/>
            <ac:spMk id="3" creationId="{64FBE2FC-7C0E-C79B-7021-E52A58672B96}"/>
          </ac:spMkLst>
        </pc:spChg>
      </pc:sldChg>
      <pc:sldChg chg="addSp delSp modSp add mod ord modAnim">
        <pc:chgData name="Tali Rouash" userId="21ae74ec1aaa5ff5" providerId="LiveId" clId="{B352EF1F-3E89-4CA8-B8B1-595D3FF48D2D}" dt="2024-12-16T17:18:37.797" v="367"/>
        <pc:sldMkLst>
          <pc:docMk/>
          <pc:sldMk cId="3865425942" sldId="581"/>
        </pc:sldMkLst>
        <pc:picChg chg="add mod modCrop">
          <ac:chgData name="Tali Rouash" userId="21ae74ec1aaa5ff5" providerId="LiveId" clId="{B352EF1F-3E89-4CA8-B8B1-595D3FF48D2D}" dt="2024-12-16T17:17:51.480" v="357" actId="1440"/>
          <ac:picMkLst>
            <pc:docMk/>
            <pc:sldMk cId="3865425942" sldId="581"/>
            <ac:picMk id="4" creationId="{2FDC1E8F-A262-DF94-24E8-3E573B0539AC}"/>
          </ac:picMkLst>
        </pc:picChg>
        <pc:picChg chg="del">
          <ac:chgData name="Tali Rouash" userId="21ae74ec1aaa5ff5" providerId="LiveId" clId="{B352EF1F-3E89-4CA8-B8B1-595D3FF48D2D}" dt="2024-12-16T17:17:13.072" v="350" actId="478"/>
          <ac:picMkLst>
            <pc:docMk/>
            <pc:sldMk cId="3865425942" sldId="581"/>
            <ac:picMk id="5" creationId="{8209A2E9-C669-9B3D-4A30-484CA24214D7}"/>
          </ac:picMkLst>
        </pc:picChg>
        <pc:picChg chg="add mod modCrop">
          <ac:chgData name="Tali Rouash" userId="21ae74ec1aaa5ff5" providerId="LiveId" clId="{B352EF1F-3E89-4CA8-B8B1-595D3FF48D2D}" dt="2024-12-16T17:18:22.362" v="362" actId="732"/>
          <ac:picMkLst>
            <pc:docMk/>
            <pc:sldMk cId="3865425942" sldId="581"/>
            <ac:picMk id="6" creationId="{E7B96AB3-5E56-5FE0-83FA-C4AF48BD3904}"/>
          </ac:picMkLst>
        </pc:picChg>
        <pc:picChg chg="add mod modCrop">
          <ac:chgData name="Tali Rouash" userId="21ae74ec1aaa5ff5" providerId="LiveId" clId="{B352EF1F-3E89-4CA8-B8B1-595D3FF48D2D}" dt="2024-12-16T17:18:30.515" v="365" actId="1076"/>
          <ac:picMkLst>
            <pc:docMk/>
            <pc:sldMk cId="3865425942" sldId="581"/>
            <ac:picMk id="7" creationId="{C2ED2E58-A258-777C-65EF-C70BC56EAFD1}"/>
          </ac:picMkLst>
        </pc:picChg>
      </pc:sldChg>
      <pc:sldChg chg="modSp add mod">
        <pc:chgData name="Tali Rouash" userId="21ae74ec1aaa5ff5" providerId="LiveId" clId="{B352EF1F-3E89-4CA8-B8B1-595D3FF48D2D}" dt="2024-12-16T17:19:00.050" v="370" actId="6549"/>
        <pc:sldMkLst>
          <pc:docMk/>
          <pc:sldMk cId="1421239573" sldId="582"/>
        </pc:sldMkLst>
        <pc:spChg chg="mod">
          <ac:chgData name="Tali Rouash" userId="21ae74ec1aaa5ff5" providerId="LiveId" clId="{B352EF1F-3E89-4CA8-B8B1-595D3FF48D2D}" dt="2024-12-16T17:19:00.050" v="370" actId="6549"/>
          <ac:spMkLst>
            <pc:docMk/>
            <pc:sldMk cId="1421239573" sldId="582"/>
            <ac:spMk id="3" creationId="{FF1D4E73-2A3A-86AD-442D-49507B7D2136}"/>
          </ac:spMkLst>
        </pc:spChg>
      </pc:sldChg>
      <pc:sldChg chg="addSp delSp modSp add mod delAnim modAnim">
        <pc:chgData name="Tali Rouash" userId="21ae74ec1aaa5ff5" providerId="LiveId" clId="{B352EF1F-3E89-4CA8-B8B1-595D3FF48D2D}" dt="2024-12-16T17:20:02.069" v="388"/>
        <pc:sldMkLst>
          <pc:docMk/>
          <pc:sldMk cId="1500774666" sldId="583"/>
        </pc:sldMkLst>
        <pc:picChg chg="del">
          <ac:chgData name="Tali Rouash" userId="21ae74ec1aaa5ff5" providerId="LiveId" clId="{B352EF1F-3E89-4CA8-B8B1-595D3FF48D2D}" dt="2024-12-16T17:19:12.399" v="371" actId="478"/>
          <ac:picMkLst>
            <pc:docMk/>
            <pc:sldMk cId="1500774666" sldId="583"/>
            <ac:picMk id="4" creationId="{E722C5A7-A70C-F8F3-AAF0-B840C7541D7D}"/>
          </ac:picMkLst>
        </pc:picChg>
        <pc:picChg chg="add mod modCrop">
          <ac:chgData name="Tali Rouash" userId="21ae74ec1aaa5ff5" providerId="LiveId" clId="{B352EF1F-3E89-4CA8-B8B1-595D3FF48D2D}" dt="2024-12-16T17:19:31.008" v="379" actId="1440"/>
          <ac:picMkLst>
            <pc:docMk/>
            <pc:sldMk cId="1500774666" sldId="583"/>
            <ac:picMk id="5" creationId="{2AE9FB6D-B830-534E-3F2A-C8628AB0E5DC}"/>
          </ac:picMkLst>
        </pc:picChg>
        <pc:picChg chg="del">
          <ac:chgData name="Tali Rouash" userId="21ae74ec1aaa5ff5" providerId="LiveId" clId="{B352EF1F-3E89-4CA8-B8B1-595D3FF48D2D}" dt="2024-12-16T17:19:13.060" v="372" actId="478"/>
          <ac:picMkLst>
            <pc:docMk/>
            <pc:sldMk cId="1500774666" sldId="583"/>
            <ac:picMk id="6" creationId="{BA225C72-C6E4-F391-3DFB-459431672172}"/>
          </ac:picMkLst>
        </pc:picChg>
        <pc:picChg chg="del">
          <ac:chgData name="Tali Rouash" userId="21ae74ec1aaa5ff5" providerId="LiveId" clId="{B352EF1F-3E89-4CA8-B8B1-595D3FF48D2D}" dt="2024-12-16T17:19:13.992" v="373" actId="478"/>
          <ac:picMkLst>
            <pc:docMk/>
            <pc:sldMk cId="1500774666" sldId="583"/>
            <ac:picMk id="7" creationId="{FF681507-0077-1BE1-F535-0AA84EB7F6F0}"/>
          </ac:picMkLst>
        </pc:picChg>
        <pc:picChg chg="add mod modCrop">
          <ac:chgData name="Tali Rouash" userId="21ae74ec1aaa5ff5" providerId="LiveId" clId="{B352EF1F-3E89-4CA8-B8B1-595D3FF48D2D}" dt="2024-12-16T17:19:50.640" v="385" actId="1076"/>
          <ac:picMkLst>
            <pc:docMk/>
            <pc:sldMk cId="1500774666" sldId="583"/>
            <ac:picMk id="8" creationId="{EBECAB8A-E3BA-5D23-B976-4AB61647E726}"/>
          </ac:picMkLst>
        </pc:picChg>
        <pc:picChg chg="add mod modCrop">
          <ac:chgData name="Tali Rouash" userId="21ae74ec1aaa5ff5" providerId="LiveId" clId="{B352EF1F-3E89-4CA8-B8B1-595D3FF48D2D}" dt="2024-12-16T17:19:51.983" v="386" actId="1076"/>
          <ac:picMkLst>
            <pc:docMk/>
            <pc:sldMk cId="1500774666" sldId="583"/>
            <ac:picMk id="9" creationId="{2CD1E2AE-4DE3-1BF6-C962-83EE535D64D0}"/>
          </ac:picMkLst>
        </pc:picChg>
      </pc:sldChg>
      <pc:sldChg chg="modSp add mod">
        <pc:chgData name="Tali Rouash" userId="21ae74ec1aaa5ff5" providerId="LiveId" clId="{B352EF1F-3E89-4CA8-B8B1-595D3FF48D2D}" dt="2024-12-16T17:20:36.563" v="401" actId="20577"/>
        <pc:sldMkLst>
          <pc:docMk/>
          <pc:sldMk cId="3286132077" sldId="584"/>
        </pc:sldMkLst>
        <pc:spChg chg="mod">
          <ac:chgData name="Tali Rouash" userId="21ae74ec1aaa5ff5" providerId="LiveId" clId="{B352EF1F-3E89-4CA8-B8B1-595D3FF48D2D}" dt="2024-12-16T17:20:36.563" v="401" actId="20577"/>
          <ac:spMkLst>
            <pc:docMk/>
            <pc:sldMk cId="3286132077" sldId="584"/>
            <ac:spMk id="2" creationId="{9D4A269B-2DC0-27CC-2258-105302B6812C}"/>
          </ac:spMkLst>
        </pc:spChg>
      </pc:sldChg>
      <pc:sldChg chg="modSp add mod">
        <pc:chgData name="Tali Rouash" userId="21ae74ec1aaa5ff5" providerId="LiveId" clId="{B352EF1F-3E89-4CA8-B8B1-595D3FF48D2D}" dt="2024-12-16T17:24:30.908" v="418" actId="20577"/>
        <pc:sldMkLst>
          <pc:docMk/>
          <pc:sldMk cId="918586271" sldId="585"/>
        </pc:sldMkLst>
        <pc:spChg chg="mod">
          <ac:chgData name="Tali Rouash" userId="21ae74ec1aaa5ff5" providerId="LiveId" clId="{B352EF1F-3E89-4CA8-B8B1-595D3FF48D2D}" dt="2024-12-16T17:21:12.992" v="415" actId="20577"/>
          <ac:spMkLst>
            <pc:docMk/>
            <pc:sldMk cId="918586271" sldId="585"/>
            <ac:spMk id="2" creationId="{1213249B-D666-BC0F-56D8-496ED5F82732}"/>
          </ac:spMkLst>
        </pc:spChg>
        <pc:spChg chg="mod">
          <ac:chgData name="Tali Rouash" userId="21ae74ec1aaa5ff5" providerId="LiveId" clId="{B352EF1F-3E89-4CA8-B8B1-595D3FF48D2D}" dt="2024-12-16T17:24:30.908" v="418" actId="20577"/>
          <ac:spMkLst>
            <pc:docMk/>
            <pc:sldMk cId="918586271" sldId="585"/>
            <ac:spMk id="3" creationId="{9E8E0D62-740F-8792-68A2-D45D7A8CF2C2}"/>
          </ac:spMkLst>
        </pc:spChg>
      </pc:sldChg>
      <pc:sldChg chg="addSp delSp modSp add mod modAnim">
        <pc:chgData name="Tali Rouash" userId="21ae74ec1aaa5ff5" providerId="LiveId" clId="{B352EF1F-3E89-4CA8-B8B1-595D3FF48D2D}" dt="2024-12-16T17:28:51.439" v="472" actId="1076"/>
        <pc:sldMkLst>
          <pc:docMk/>
          <pc:sldMk cId="2887179979" sldId="586"/>
        </pc:sldMkLst>
        <pc:spChg chg="add mod">
          <ac:chgData name="Tali Rouash" userId="21ae74ec1aaa5ff5" providerId="LiveId" clId="{B352EF1F-3E89-4CA8-B8B1-595D3FF48D2D}" dt="2024-12-16T17:27:52.614" v="463" actId="1038"/>
          <ac:spMkLst>
            <pc:docMk/>
            <pc:sldMk cId="2887179979" sldId="586"/>
            <ac:spMk id="5" creationId="{008F28BB-8958-12B2-64E6-8071294EC530}"/>
          </ac:spMkLst>
        </pc:spChg>
        <pc:picChg chg="add mod modCrop">
          <ac:chgData name="Tali Rouash" userId="21ae74ec1aaa5ff5" providerId="LiveId" clId="{B352EF1F-3E89-4CA8-B8B1-595D3FF48D2D}" dt="2024-12-16T17:27:52.614" v="463" actId="1038"/>
          <ac:picMkLst>
            <pc:docMk/>
            <pc:sldMk cId="2887179979" sldId="586"/>
            <ac:picMk id="4" creationId="{2FEAA1F3-378D-4234-FCE0-B84A2EE2F8A7}"/>
          </ac:picMkLst>
        </pc:picChg>
        <pc:picChg chg="add mod modCrop">
          <ac:chgData name="Tali Rouash" userId="21ae74ec1aaa5ff5" providerId="LiveId" clId="{B352EF1F-3E89-4CA8-B8B1-595D3FF48D2D}" dt="2024-12-16T17:28:51.439" v="472" actId="1076"/>
          <ac:picMkLst>
            <pc:docMk/>
            <pc:sldMk cId="2887179979" sldId="586"/>
            <ac:picMk id="7" creationId="{060AAFA6-5DC1-5F4D-3237-0DDFEEB8E5A7}"/>
          </ac:picMkLst>
        </pc:picChg>
        <pc:picChg chg="del">
          <ac:chgData name="Tali Rouash" userId="21ae74ec1aaa5ff5" providerId="LiveId" clId="{B352EF1F-3E89-4CA8-B8B1-595D3FF48D2D}" dt="2024-12-16T17:24:34.473" v="419" actId="478"/>
          <ac:picMkLst>
            <pc:docMk/>
            <pc:sldMk cId="2887179979" sldId="586"/>
            <ac:picMk id="8" creationId="{6E76C66F-F6D7-DED4-0698-C30C5C268F5F}"/>
          </ac:picMkLst>
        </pc:picChg>
        <pc:picChg chg="add mod modCrop">
          <ac:chgData name="Tali Rouash" userId="21ae74ec1aaa5ff5" providerId="LiveId" clId="{B352EF1F-3E89-4CA8-B8B1-595D3FF48D2D}" dt="2024-12-16T17:28:46.747" v="471" actId="1076"/>
          <ac:picMkLst>
            <pc:docMk/>
            <pc:sldMk cId="2887179979" sldId="586"/>
            <ac:picMk id="9" creationId="{1F965E35-BC90-2480-D708-1E0D582B3CFD}"/>
          </ac:picMkLst>
        </pc:picChg>
        <pc:picChg chg="add mod modCrop">
          <ac:chgData name="Tali Rouash" userId="21ae74ec1aaa5ff5" providerId="LiveId" clId="{B352EF1F-3E89-4CA8-B8B1-595D3FF48D2D}" dt="2024-12-16T17:28:46.747" v="471" actId="1076"/>
          <ac:picMkLst>
            <pc:docMk/>
            <pc:sldMk cId="2887179979" sldId="586"/>
            <ac:picMk id="10" creationId="{15BA83E7-CF1E-833F-36C9-74062A53934F}"/>
          </ac:picMkLst>
        </pc:picChg>
        <pc:picChg chg="mod">
          <ac:chgData name="Tali Rouash" userId="21ae74ec1aaa5ff5" providerId="LiveId" clId="{B352EF1F-3E89-4CA8-B8B1-595D3FF48D2D}" dt="2024-12-16T17:27:52.614" v="463" actId="1038"/>
          <ac:picMkLst>
            <pc:docMk/>
            <pc:sldMk cId="2887179979" sldId="586"/>
            <ac:picMk id="11" creationId="{37042322-8448-4E04-BCFF-4994AE926C1F}"/>
          </ac:picMkLst>
        </pc:picChg>
        <pc:picChg chg="mod">
          <ac:chgData name="Tali Rouash" userId="21ae74ec1aaa5ff5" providerId="LiveId" clId="{B352EF1F-3E89-4CA8-B8B1-595D3FF48D2D}" dt="2024-12-16T17:27:52.614" v="463" actId="1038"/>
          <ac:picMkLst>
            <pc:docMk/>
            <pc:sldMk cId="2887179979" sldId="586"/>
            <ac:picMk id="12" creationId="{BDA3D392-A103-BDE4-173C-83F74E0591D7}"/>
          </ac:picMkLst>
        </pc:picChg>
      </pc:sldChg>
      <pc:sldChg chg="delSp modSp add mod delAnim modAnim">
        <pc:chgData name="Tali Rouash" userId="21ae74ec1aaa5ff5" providerId="LiveId" clId="{B352EF1F-3E89-4CA8-B8B1-595D3FF48D2D}" dt="2024-12-16T17:30:14.991" v="488"/>
        <pc:sldMkLst>
          <pc:docMk/>
          <pc:sldMk cId="1295361980" sldId="587"/>
        </pc:sldMkLst>
        <pc:spChg chg="mod">
          <ac:chgData name="Tali Rouash" userId="21ae74ec1aaa5ff5" providerId="LiveId" clId="{B352EF1F-3E89-4CA8-B8B1-595D3FF48D2D}" dt="2024-12-16T17:29:04.299" v="474" actId="14100"/>
          <ac:spMkLst>
            <pc:docMk/>
            <pc:sldMk cId="1295361980" sldId="587"/>
            <ac:spMk id="5" creationId="{54EA539B-067C-B5D5-1BAC-3CD8A356C22B}"/>
          </ac:spMkLst>
        </pc:spChg>
        <pc:picChg chg="del mod">
          <ac:chgData name="Tali Rouash" userId="21ae74ec1aaa5ff5" providerId="LiveId" clId="{B352EF1F-3E89-4CA8-B8B1-595D3FF48D2D}" dt="2024-12-16T17:29:21.803" v="478" actId="478"/>
          <ac:picMkLst>
            <pc:docMk/>
            <pc:sldMk cId="1295361980" sldId="587"/>
            <ac:picMk id="7" creationId="{DB0BC220-B3D1-932E-A1E3-B0C868394988}"/>
          </ac:picMkLst>
        </pc:picChg>
        <pc:picChg chg="mod modCrop">
          <ac:chgData name="Tali Rouash" userId="21ae74ec1aaa5ff5" providerId="LiveId" clId="{B352EF1F-3E89-4CA8-B8B1-595D3FF48D2D}" dt="2024-12-16T17:29:25.037" v="479" actId="1076"/>
          <ac:picMkLst>
            <pc:docMk/>
            <pc:sldMk cId="1295361980" sldId="587"/>
            <ac:picMk id="9" creationId="{398845DC-1CF9-74A2-4FCC-5ACF65D2D7FE}"/>
          </ac:picMkLst>
        </pc:picChg>
        <pc:picChg chg="mod modCrop">
          <ac:chgData name="Tali Rouash" userId="21ae74ec1aaa5ff5" providerId="LiveId" clId="{B352EF1F-3E89-4CA8-B8B1-595D3FF48D2D}" dt="2024-12-16T17:29:59.220" v="485" actId="1076"/>
          <ac:picMkLst>
            <pc:docMk/>
            <pc:sldMk cId="1295361980" sldId="587"/>
            <ac:picMk id="10" creationId="{92D9356C-561C-FAC6-769E-49F407B22E47}"/>
          </ac:picMkLst>
        </pc:picChg>
      </pc:sldChg>
      <pc:sldChg chg="addSp delSp modSp add mod delAnim">
        <pc:chgData name="Tali Rouash" userId="21ae74ec1aaa5ff5" providerId="LiveId" clId="{B352EF1F-3E89-4CA8-B8B1-595D3FF48D2D}" dt="2024-12-16T17:30:37.765" v="494" actId="1076"/>
        <pc:sldMkLst>
          <pc:docMk/>
          <pc:sldMk cId="143884227" sldId="588"/>
        </pc:sldMkLst>
        <pc:spChg chg="del">
          <ac:chgData name="Tali Rouash" userId="21ae74ec1aaa5ff5" providerId="LiveId" clId="{B352EF1F-3E89-4CA8-B8B1-595D3FF48D2D}" dt="2024-12-16T17:30:30.880" v="490" actId="478"/>
          <ac:spMkLst>
            <pc:docMk/>
            <pc:sldMk cId="143884227" sldId="588"/>
            <ac:spMk id="5" creationId="{2AE16CD8-8661-BC24-88F3-3A6A3ED3A5D3}"/>
          </ac:spMkLst>
        </pc:spChg>
        <pc:picChg chg="del">
          <ac:chgData name="Tali Rouash" userId="21ae74ec1aaa5ff5" providerId="LiveId" clId="{B352EF1F-3E89-4CA8-B8B1-595D3FF48D2D}" dt="2024-12-16T17:30:30.880" v="490" actId="478"/>
          <ac:picMkLst>
            <pc:docMk/>
            <pc:sldMk cId="143884227" sldId="588"/>
            <ac:picMk id="4" creationId="{F1265F56-B0DF-E199-1EFA-436697D2B9F1}"/>
          </ac:picMkLst>
        </pc:picChg>
        <pc:picChg chg="add mod">
          <ac:chgData name="Tali Rouash" userId="21ae74ec1aaa5ff5" providerId="LiveId" clId="{B352EF1F-3E89-4CA8-B8B1-595D3FF48D2D}" dt="2024-12-16T17:30:37.765" v="494" actId="1076"/>
          <ac:picMkLst>
            <pc:docMk/>
            <pc:sldMk cId="143884227" sldId="588"/>
            <ac:picMk id="6" creationId="{32AD75F6-2F7A-F4B7-01EF-9E5D87692FFA}"/>
          </ac:picMkLst>
        </pc:picChg>
        <pc:picChg chg="del">
          <ac:chgData name="Tali Rouash" userId="21ae74ec1aaa5ff5" providerId="LiveId" clId="{B352EF1F-3E89-4CA8-B8B1-595D3FF48D2D}" dt="2024-12-16T17:30:30.880" v="490" actId="478"/>
          <ac:picMkLst>
            <pc:docMk/>
            <pc:sldMk cId="143884227" sldId="588"/>
            <ac:picMk id="9" creationId="{E8553C13-3C87-05E6-DDCE-0DABC00DE1CF}"/>
          </ac:picMkLst>
        </pc:picChg>
        <pc:picChg chg="del">
          <ac:chgData name="Tali Rouash" userId="21ae74ec1aaa5ff5" providerId="LiveId" clId="{B352EF1F-3E89-4CA8-B8B1-595D3FF48D2D}" dt="2024-12-16T17:30:30.880" v="490" actId="478"/>
          <ac:picMkLst>
            <pc:docMk/>
            <pc:sldMk cId="143884227" sldId="588"/>
            <ac:picMk id="10" creationId="{99EA4BDB-668D-9259-ABA2-2D490892E9EC}"/>
          </ac:picMkLst>
        </pc:picChg>
        <pc:picChg chg="del">
          <ac:chgData name="Tali Rouash" userId="21ae74ec1aaa5ff5" providerId="LiveId" clId="{B352EF1F-3E89-4CA8-B8B1-595D3FF48D2D}" dt="2024-12-16T17:30:30.880" v="490" actId="478"/>
          <ac:picMkLst>
            <pc:docMk/>
            <pc:sldMk cId="143884227" sldId="588"/>
            <ac:picMk id="11" creationId="{924CF1D1-2408-BB73-CB68-9F4D5ABBE90B}"/>
          </ac:picMkLst>
        </pc:picChg>
        <pc:picChg chg="del">
          <ac:chgData name="Tali Rouash" userId="21ae74ec1aaa5ff5" providerId="LiveId" clId="{B352EF1F-3E89-4CA8-B8B1-595D3FF48D2D}" dt="2024-12-16T17:30:30.880" v="490" actId="478"/>
          <ac:picMkLst>
            <pc:docMk/>
            <pc:sldMk cId="143884227" sldId="588"/>
            <ac:picMk id="12" creationId="{B3D560FC-7786-82FB-2ABC-4D7FE4392BD7}"/>
          </ac:picMkLst>
        </pc:picChg>
      </pc:sldChg>
      <pc:sldChg chg="modSp add mod ord">
        <pc:chgData name="Tali Rouash" userId="21ae74ec1aaa5ff5" providerId="LiveId" clId="{B352EF1F-3E89-4CA8-B8B1-595D3FF48D2D}" dt="2024-12-16T17:31:01.263" v="513" actId="6549"/>
        <pc:sldMkLst>
          <pc:docMk/>
          <pc:sldMk cId="2055521355" sldId="589"/>
        </pc:sldMkLst>
        <pc:spChg chg="mod">
          <ac:chgData name="Tali Rouash" userId="21ae74ec1aaa5ff5" providerId="LiveId" clId="{B352EF1F-3E89-4CA8-B8B1-595D3FF48D2D}" dt="2024-12-16T17:30:52.766" v="503" actId="20577"/>
          <ac:spMkLst>
            <pc:docMk/>
            <pc:sldMk cId="2055521355" sldId="589"/>
            <ac:spMk id="2" creationId="{CEA6D25C-EE25-CE35-B69F-F92D25A9664F}"/>
          </ac:spMkLst>
        </pc:spChg>
        <pc:spChg chg="mod">
          <ac:chgData name="Tali Rouash" userId="21ae74ec1aaa5ff5" providerId="LiveId" clId="{B352EF1F-3E89-4CA8-B8B1-595D3FF48D2D}" dt="2024-12-16T17:31:01.263" v="513" actId="6549"/>
          <ac:spMkLst>
            <pc:docMk/>
            <pc:sldMk cId="2055521355" sldId="589"/>
            <ac:spMk id="3" creationId="{35EBD132-407F-DB1F-EFD4-F3A96F837771}"/>
          </ac:spMkLst>
        </pc:spChg>
      </pc:sldChg>
      <pc:sldChg chg="addSp delSp modSp add mod ord replId delAnim modAnim">
        <pc:chgData name="Tali Rouash" userId="21ae74ec1aaa5ff5" providerId="LiveId" clId="{B352EF1F-3E89-4CA8-B8B1-595D3FF48D2D}" dt="2024-12-16T17:31:53.235" v="525"/>
        <pc:sldMkLst>
          <pc:docMk/>
          <pc:sldMk cId="3015425329" sldId="590"/>
        </pc:sldMkLst>
        <pc:spChg chg="del">
          <ac:chgData name="Tali Rouash" userId="21ae74ec1aaa5ff5" providerId="LiveId" clId="{B352EF1F-3E89-4CA8-B8B1-595D3FF48D2D}" dt="2024-12-16T17:31:20.344" v="514" actId="478"/>
          <ac:spMkLst>
            <pc:docMk/>
            <pc:sldMk cId="3015425329" sldId="590"/>
            <ac:spMk id="5" creationId="{7318BBED-9B2A-EB57-56E7-39CA6E330A5A}"/>
          </ac:spMkLst>
        </pc:spChg>
        <pc:picChg chg="mod">
          <ac:chgData name="Tali Rouash" userId="21ae74ec1aaa5ff5" providerId="LiveId" clId="{B352EF1F-3E89-4CA8-B8B1-595D3FF48D2D}" dt="2024-12-16T17:31:40.684" v="521" actId="1076"/>
          <ac:picMkLst>
            <pc:docMk/>
            <pc:sldMk cId="3015425329" sldId="590"/>
            <ac:picMk id="3" creationId="{094123E7-536F-6862-72E6-31F97D792676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4" creationId="{E5E70A2C-9DE0-9902-6E94-455D7BA3E719}"/>
          </ac:picMkLst>
        </pc:picChg>
        <pc:picChg chg="add mod modCrop">
          <ac:chgData name="Tali Rouash" userId="21ae74ec1aaa5ff5" providerId="LiveId" clId="{B352EF1F-3E89-4CA8-B8B1-595D3FF48D2D}" dt="2024-12-16T17:31:40.224" v="520" actId="732"/>
          <ac:picMkLst>
            <pc:docMk/>
            <pc:sldMk cId="3015425329" sldId="590"/>
            <ac:picMk id="6" creationId="{89A66109-A249-BF01-D168-3B59EAC74A26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7" creationId="{4CFEB104-DAB9-5577-3627-175BD1E10951}"/>
          </ac:picMkLst>
        </pc:picChg>
        <pc:picChg chg="add mod modCrop">
          <ac:chgData name="Tali Rouash" userId="21ae74ec1aaa5ff5" providerId="LiveId" clId="{B352EF1F-3E89-4CA8-B8B1-595D3FF48D2D}" dt="2024-12-16T17:31:50.582" v="524" actId="1076"/>
          <ac:picMkLst>
            <pc:docMk/>
            <pc:sldMk cId="3015425329" sldId="590"/>
            <ac:picMk id="8" creationId="{665B898D-EA00-F09A-50ED-381BB962A6C5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9" creationId="{7B169371-BD15-D6C3-E6ED-3B7D90C4DCA7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10" creationId="{3816A143-0C42-F988-7333-7FD1CAC8CDC7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11" creationId="{58A801C1-3EB5-3EBD-FD4C-F0A8ADA7075E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12" creationId="{A57F1C2B-5F51-2409-C8AD-A3CACE0B3602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15" creationId="{6528D3E7-198C-AF3C-77A6-F3BAB8954EFC}"/>
          </ac:picMkLst>
        </pc:picChg>
        <pc:picChg chg="del">
          <ac:chgData name="Tali Rouash" userId="21ae74ec1aaa5ff5" providerId="LiveId" clId="{B352EF1F-3E89-4CA8-B8B1-595D3FF48D2D}" dt="2024-12-16T17:31:20.344" v="514" actId="478"/>
          <ac:picMkLst>
            <pc:docMk/>
            <pc:sldMk cId="3015425329" sldId="590"/>
            <ac:picMk id="16" creationId="{48CAA42B-972D-0E4B-0211-4E508991EFFE}"/>
          </ac:picMkLst>
        </pc:picChg>
      </pc:sldChg>
      <pc:sldChg chg="modSp add mod">
        <pc:chgData name="Tali Rouash" userId="21ae74ec1aaa5ff5" providerId="LiveId" clId="{B352EF1F-3E89-4CA8-B8B1-595D3FF48D2D}" dt="2024-12-16T17:32:12.831" v="529" actId="20577"/>
        <pc:sldMkLst>
          <pc:docMk/>
          <pc:sldMk cId="1089998096" sldId="591"/>
        </pc:sldMkLst>
        <pc:spChg chg="mod">
          <ac:chgData name="Tali Rouash" userId="21ae74ec1aaa5ff5" providerId="LiveId" clId="{B352EF1F-3E89-4CA8-B8B1-595D3FF48D2D}" dt="2024-12-16T17:32:12.831" v="529" actId="20577"/>
          <ac:spMkLst>
            <pc:docMk/>
            <pc:sldMk cId="1089998096" sldId="591"/>
            <ac:spMk id="3" creationId="{35EBD132-407F-DB1F-EFD4-F3A96F837771}"/>
          </ac:spMkLst>
        </pc:spChg>
      </pc:sldChg>
      <pc:sldChg chg="addSp delSp modSp add mod delAnim modAnim">
        <pc:chgData name="Tali Rouash" userId="21ae74ec1aaa5ff5" providerId="LiveId" clId="{B352EF1F-3E89-4CA8-B8B1-595D3FF48D2D}" dt="2024-12-16T17:32:44.864" v="540"/>
        <pc:sldMkLst>
          <pc:docMk/>
          <pc:sldMk cId="2416868640" sldId="592"/>
        </pc:sldMkLst>
        <pc:picChg chg="add mod modCrop">
          <ac:chgData name="Tali Rouash" userId="21ae74ec1aaa5ff5" providerId="LiveId" clId="{B352EF1F-3E89-4CA8-B8B1-595D3FF48D2D}" dt="2024-12-16T17:32:31.664" v="536" actId="732"/>
          <ac:picMkLst>
            <pc:docMk/>
            <pc:sldMk cId="2416868640" sldId="592"/>
            <ac:picMk id="4" creationId="{0EA86241-D536-CB16-AEC2-A33C7B22F8FE}"/>
          </ac:picMkLst>
        </pc:picChg>
        <pc:picChg chg="add mod modCrop">
          <ac:chgData name="Tali Rouash" userId="21ae74ec1aaa5ff5" providerId="LiveId" clId="{B352EF1F-3E89-4CA8-B8B1-595D3FF48D2D}" dt="2024-12-16T17:32:41.516" v="539" actId="1076"/>
          <ac:picMkLst>
            <pc:docMk/>
            <pc:sldMk cId="2416868640" sldId="592"/>
            <ac:picMk id="5" creationId="{919CFE0A-35AF-B0CE-4276-9D3FDF9D177D}"/>
          </ac:picMkLst>
        </pc:picChg>
        <pc:picChg chg="del">
          <ac:chgData name="Tali Rouash" userId="21ae74ec1aaa5ff5" providerId="LiveId" clId="{B352EF1F-3E89-4CA8-B8B1-595D3FF48D2D}" dt="2024-12-16T17:32:17.340" v="530" actId="478"/>
          <ac:picMkLst>
            <pc:docMk/>
            <pc:sldMk cId="2416868640" sldId="592"/>
            <ac:picMk id="6" creationId="{89A66109-A249-BF01-D168-3B59EAC74A26}"/>
          </ac:picMkLst>
        </pc:picChg>
        <pc:picChg chg="del">
          <ac:chgData name="Tali Rouash" userId="21ae74ec1aaa5ff5" providerId="LiveId" clId="{B352EF1F-3E89-4CA8-B8B1-595D3FF48D2D}" dt="2024-12-16T17:32:17.340" v="530" actId="478"/>
          <ac:picMkLst>
            <pc:docMk/>
            <pc:sldMk cId="2416868640" sldId="592"/>
            <ac:picMk id="8" creationId="{665B898D-EA00-F09A-50ED-381BB962A6C5}"/>
          </ac:picMkLst>
        </pc:picChg>
      </pc:sldChg>
      <pc:sldChg chg="modSp add mod">
        <pc:chgData name="Tali Rouash" userId="21ae74ec1aaa5ff5" providerId="LiveId" clId="{B352EF1F-3E89-4CA8-B8B1-595D3FF48D2D}" dt="2024-12-16T17:34:07.765" v="544" actId="20577"/>
        <pc:sldMkLst>
          <pc:docMk/>
          <pc:sldMk cId="176225380" sldId="593"/>
        </pc:sldMkLst>
        <pc:spChg chg="mod">
          <ac:chgData name="Tali Rouash" userId="21ae74ec1aaa5ff5" providerId="LiveId" clId="{B352EF1F-3E89-4CA8-B8B1-595D3FF48D2D}" dt="2024-12-16T17:34:07.765" v="544" actId="20577"/>
          <ac:spMkLst>
            <pc:docMk/>
            <pc:sldMk cId="176225380" sldId="593"/>
            <ac:spMk id="2" creationId="{1DB35249-43ED-9B14-25B8-EFFFE465234A}"/>
          </ac:spMkLst>
        </pc:spChg>
      </pc:sldChg>
      <pc:sldChg chg="modSp add mod">
        <pc:chgData name="Tali Rouash" userId="21ae74ec1aaa5ff5" providerId="LiveId" clId="{B352EF1F-3E89-4CA8-B8B1-595D3FF48D2D}" dt="2024-12-16T17:34:17.916" v="547" actId="20577"/>
        <pc:sldMkLst>
          <pc:docMk/>
          <pc:sldMk cId="2831302304" sldId="594"/>
        </pc:sldMkLst>
        <pc:spChg chg="mod">
          <ac:chgData name="Tali Rouash" userId="21ae74ec1aaa5ff5" providerId="LiveId" clId="{B352EF1F-3E89-4CA8-B8B1-595D3FF48D2D}" dt="2024-12-16T17:34:17.916" v="547" actId="20577"/>
          <ac:spMkLst>
            <pc:docMk/>
            <pc:sldMk cId="2831302304" sldId="594"/>
            <ac:spMk id="3" creationId="{3F65B502-EC65-0FAB-677A-B8AFF07D61BE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19:55.679" v="563" actId="732"/>
        <pc:sldMkLst>
          <pc:docMk/>
          <pc:sldMk cId="3483562361" sldId="595"/>
        </pc:sldMkLst>
        <pc:spChg chg="del">
          <ac:chgData name="Tali Rouash" userId="21ae74ec1aaa5ff5" providerId="LiveId" clId="{B352EF1F-3E89-4CA8-B8B1-595D3FF48D2D}" dt="2024-12-16T17:34:32.509" v="548" actId="478"/>
          <ac:spMkLst>
            <pc:docMk/>
            <pc:sldMk cId="3483562361" sldId="595"/>
            <ac:spMk id="5" creationId="{3DEC3CAA-7457-6A9D-7EF1-6319E781FEB9}"/>
          </ac:spMkLst>
        </pc:spChg>
        <pc:spChg chg="add mod">
          <ac:chgData name="Tali Rouash" userId="21ae74ec1aaa5ff5" providerId="LiveId" clId="{B352EF1F-3E89-4CA8-B8B1-595D3FF48D2D}" dt="2024-12-17T03:19:42.321" v="560" actId="207"/>
          <ac:spMkLst>
            <pc:docMk/>
            <pc:sldMk cId="3483562361" sldId="595"/>
            <ac:spMk id="13" creationId="{D5A36870-C773-A144-6D7E-A3CF429E41CA}"/>
          </ac:spMkLst>
        </pc:sp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4" creationId="{1F4B8CFF-933E-7D78-C747-927FEEDBA5FC}"/>
          </ac:picMkLst>
        </pc:picChg>
        <pc:picChg chg="add mod modCrop">
          <ac:chgData name="Tali Rouash" userId="21ae74ec1aaa5ff5" providerId="LiveId" clId="{B352EF1F-3E89-4CA8-B8B1-595D3FF48D2D}" dt="2024-12-17T03:19:31.064" v="557" actId="1440"/>
          <ac:picMkLst>
            <pc:docMk/>
            <pc:sldMk cId="3483562361" sldId="595"/>
            <ac:picMk id="6" creationId="{14E85C58-A23E-6380-91C9-42C08A4F8C1A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7" creationId="{321587B2-3C11-6A05-FD33-BEDF8ECCE24F}"/>
          </ac:picMkLst>
        </pc:picChg>
        <pc:picChg chg="add mod modCrop">
          <ac:chgData name="Tali Rouash" userId="21ae74ec1aaa5ff5" providerId="LiveId" clId="{B352EF1F-3E89-4CA8-B8B1-595D3FF48D2D}" dt="2024-12-17T03:19:55.679" v="563" actId="732"/>
          <ac:picMkLst>
            <pc:docMk/>
            <pc:sldMk cId="3483562361" sldId="595"/>
            <ac:picMk id="8" creationId="{EBC53501-465C-2721-3E73-20B4BA3A6621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9" creationId="{73706C83-5588-59E2-DED3-67298D3ED7DB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10" creationId="{EC309ACA-D3EB-2824-A0FB-106A8131B6C3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11" creationId="{858D6057-A875-49AD-1E33-D073FA816990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12" creationId="{1EFD3178-2AB6-9B51-17A8-BE00AF13B749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15" creationId="{D328F4A3-B63E-BBCE-3AF9-8C436C7F7B5F}"/>
          </ac:picMkLst>
        </pc:picChg>
        <pc:picChg chg="del">
          <ac:chgData name="Tali Rouash" userId="21ae74ec1aaa5ff5" providerId="LiveId" clId="{B352EF1F-3E89-4CA8-B8B1-595D3FF48D2D}" dt="2024-12-16T17:34:32.509" v="548" actId="478"/>
          <ac:picMkLst>
            <pc:docMk/>
            <pc:sldMk cId="3483562361" sldId="595"/>
            <ac:picMk id="16" creationId="{205CABD6-7BD8-5D16-560A-FFFA6738818C}"/>
          </ac:picMkLst>
        </pc:picChg>
      </pc:sldChg>
      <pc:sldChg chg="modSp add mod">
        <pc:chgData name="Tali Rouash" userId="21ae74ec1aaa5ff5" providerId="LiveId" clId="{B352EF1F-3E89-4CA8-B8B1-595D3FF48D2D}" dt="2024-12-17T03:20:25.854" v="569" actId="1076"/>
        <pc:sldMkLst>
          <pc:docMk/>
          <pc:sldMk cId="275385984" sldId="596"/>
        </pc:sldMkLst>
        <pc:spChg chg="mod">
          <ac:chgData name="Tali Rouash" userId="21ae74ec1aaa5ff5" providerId="LiveId" clId="{B352EF1F-3E89-4CA8-B8B1-595D3FF48D2D}" dt="2024-12-17T03:20:06.251" v="566" actId="14100"/>
          <ac:spMkLst>
            <pc:docMk/>
            <pc:sldMk cId="275385984" sldId="596"/>
            <ac:spMk id="13" creationId="{974ECC1A-F7DA-758B-BC82-F75509B7C81B}"/>
          </ac:spMkLst>
        </pc:spChg>
        <pc:picChg chg="mod modCrop">
          <ac:chgData name="Tali Rouash" userId="21ae74ec1aaa5ff5" providerId="LiveId" clId="{B352EF1F-3E89-4CA8-B8B1-595D3FF48D2D}" dt="2024-12-17T03:20:25.854" v="569" actId="1076"/>
          <ac:picMkLst>
            <pc:docMk/>
            <pc:sldMk cId="275385984" sldId="596"/>
            <ac:picMk id="8" creationId="{5E77BCB3-84B0-3C61-7924-BEA950C9D91F}"/>
          </ac:picMkLst>
        </pc:picChg>
      </pc:sldChg>
      <pc:sldChg chg="addSp delSp modSp add mod delAnim">
        <pc:chgData name="Tali Rouash" userId="21ae74ec1aaa5ff5" providerId="LiveId" clId="{B352EF1F-3E89-4CA8-B8B1-595D3FF48D2D}" dt="2024-12-17T03:20:52.892" v="576"/>
        <pc:sldMkLst>
          <pc:docMk/>
          <pc:sldMk cId="528202700" sldId="597"/>
        </pc:sldMkLst>
        <pc:spChg chg="del">
          <ac:chgData name="Tali Rouash" userId="21ae74ec1aaa5ff5" providerId="LiveId" clId="{B352EF1F-3E89-4CA8-B8B1-595D3FF48D2D}" dt="2024-12-17T03:20:38.201" v="572" actId="478"/>
          <ac:spMkLst>
            <pc:docMk/>
            <pc:sldMk cId="528202700" sldId="597"/>
            <ac:spMk id="13" creationId="{01330194-B93E-7308-7435-E6BB136575F1}"/>
          </ac:spMkLst>
        </pc:spChg>
        <pc:picChg chg="add mod">
          <ac:chgData name="Tali Rouash" userId="21ae74ec1aaa5ff5" providerId="LiveId" clId="{B352EF1F-3E89-4CA8-B8B1-595D3FF48D2D}" dt="2024-12-17T03:20:52.892" v="576"/>
          <ac:picMkLst>
            <pc:docMk/>
            <pc:sldMk cId="528202700" sldId="597"/>
            <ac:picMk id="4" creationId="{88DE49F6-BEDD-9B93-9EE5-343D3567ECBB}"/>
          </ac:picMkLst>
        </pc:picChg>
        <pc:picChg chg="del">
          <ac:chgData name="Tali Rouash" userId="21ae74ec1aaa5ff5" providerId="LiveId" clId="{B352EF1F-3E89-4CA8-B8B1-595D3FF48D2D}" dt="2024-12-17T03:20:39.043" v="573" actId="478"/>
          <ac:picMkLst>
            <pc:docMk/>
            <pc:sldMk cId="528202700" sldId="597"/>
            <ac:picMk id="6" creationId="{ECCA5198-C668-48FF-9FC9-A24B2DB01CF9}"/>
          </ac:picMkLst>
        </pc:picChg>
        <pc:picChg chg="del">
          <ac:chgData name="Tali Rouash" userId="21ae74ec1aaa5ff5" providerId="LiveId" clId="{B352EF1F-3E89-4CA8-B8B1-595D3FF48D2D}" dt="2024-12-17T03:20:37.222" v="571" actId="478"/>
          <ac:picMkLst>
            <pc:docMk/>
            <pc:sldMk cId="528202700" sldId="597"/>
            <ac:picMk id="8" creationId="{4D99FB59-618F-05C1-43FF-400926764E99}"/>
          </ac:picMkLst>
        </pc:picChg>
      </pc:sldChg>
      <pc:sldChg chg="modSp add mod">
        <pc:chgData name="Tali Rouash" userId="21ae74ec1aaa5ff5" providerId="LiveId" clId="{B352EF1F-3E89-4CA8-B8B1-595D3FF48D2D}" dt="2024-12-17T03:21:07.993" v="579" actId="6549"/>
        <pc:sldMkLst>
          <pc:docMk/>
          <pc:sldMk cId="971401681" sldId="598"/>
        </pc:sldMkLst>
        <pc:spChg chg="mod">
          <ac:chgData name="Tali Rouash" userId="21ae74ec1aaa5ff5" providerId="LiveId" clId="{B352EF1F-3E89-4CA8-B8B1-595D3FF48D2D}" dt="2024-12-17T03:21:07.993" v="579" actId="6549"/>
          <ac:spMkLst>
            <pc:docMk/>
            <pc:sldMk cId="971401681" sldId="598"/>
            <ac:spMk id="3" creationId="{4F19FDE3-9BCF-789B-5188-258DAC12A997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21:56.416" v="591"/>
        <pc:sldMkLst>
          <pc:docMk/>
          <pc:sldMk cId="3769460751" sldId="599"/>
        </pc:sldMkLst>
        <pc:picChg chg="del">
          <ac:chgData name="Tali Rouash" userId="21ae74ec1aaa5ff5" providerId="LiveId" clId="{B352EF1F-3E89-4CA8-B8B1-595D3FF48D2D}" dt="2024-12-17T03:21:21.809" v="581" actId="478"/>
          <ac:picMkLst>
            <pc:docMk/>
            <pc:sldMk cId="3769460751" sldId="599"/>
            <ac:picMk id="4" creationId="{612EC1C8-FC18-ED86-87A3-3DB03ACF2566}"/>
          </ac:picMkLst>
        </pc:picChg>
        <pc:picChg chg="del">
          <ac:chgData name="Tali Rouash" userId="21ae74ec1aaa5ff5" providerId="LiveId" clId="{B352EF1F-3E89-4CA8-B8B1-595D3FF48D2D}" dt="2024-12-17T03:21:21.071" v="580" actId="478"/>
          <ac:picMkLst>
            <pc:docMk/>
            <pc:sldMk cId="3769460751" sldId="599"/>
            <ac:picMk id="5" creationId="{94ABE53F-2E2B-BD0A-10BE-55F77BDFBBCB}"/>
          </ac:picMkLst>
        </pc:picChg>
        <pc:picChg chg="add mod modCrop">
          <ac:chgData name="Tali Rouash" userId="21ae74ec1aaa5ff5" providerId="LiveId" clId="{B352EF1F-3E89-4CA8-B8B1-595D3FF48D2D}" dt="2024-12-17T03:21:40.252" v="587" actId="1440"/>
          <ac:picMkLst>
            <pc:docMk/>
            <pc:sldMk cId="3769460751" sldId="599"/>
            <ac:picMk id="6" creationId="{10C93815-3EEB-26AB-FB90-F76A5460E1D7}"/>
          </ac:picMkLst>
        </pc:picChg>
        <pc:picChg chg="add mod modCrop">
          <ac:chgData name="Tali Rouash" userId="21ae74ec1aaa5ff5" providerId="LiveId" clId="{B352EF1F-3E89-4CA8-B8B1-595D3FF48D2D}" dt="2024-12-17T03:21:52.678" v="590" actId="1076"/>
          <ac:picMkLst>
            <pc:docMk/>
            <pc:sldMk cId="3769460751" sldId="599"/>
            <ac:picMk id="7" creationId="{A1E6E3A1-5CB4-ACD5-409A-DF7FFA2A1988}"/>
          </ac:picMkLst>
        </pc:picChg>
      </pc:sldChg>
      <pc:sldChg chg="modSp add mod">
        <pc:chgData name="Tali Rouash" userId="21ae74ec1aaa5ff5" providerId="LiveId" clId="{B352EF1F-3E89-4CA8-B8B1-595D3FF48D2D}" dt="2024-12-17T03:22:08.457" v="594" actId="6549"/>
        <pc:sldMkLst>
          <pc:docMk/>
          <pc:sldMk cId="1446243802" sldId="600"/>
        </pc:sldMkLst>
        <pc:spChg chg="mod">
          <ac:chgData name="Tali Rouash" userId="21ae74ec1aaa5ff5" providerId="LiveId" clId="{B352EF1F-3E89-4CA8-B8B1-595D3FF48D2D}" dt="2024-12-17T03:22:08.457" v="594" actId="6549"/>
          <ac:spMkLst>
            <pc:docMk/>
            <pc:sldMk cId="1446243802" sldId="600"/>
            <ac:spMk id="3" creationId="{484E535C-7C38-841C-C298-03B56182717B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22:51.208" v="606"/>
        <pc:sldMkLst>
          <pc:docMk/>
          <pc:sldMk cId="2591715157" sldId="601"/>
        </pc:sldMkLst>
        <pc:picChg chg="add mod modCrop">
          <ac:chgData name="Tali Rouash" userId="21ae74ec1aaa5ff5" providerId="LiveId" clId="{B352EF1F-3E89-4CA8-B8B1-595D3FF48D2D}" dt="2024-12-17T03:22:39.196" v="602" actId="1440"/>
          <ac:picMkLst>
            <pc:docMk/>
            <pc:sldMk cId="2591715157" sldId="601"/>
            <ac:picMk id="4" creationId="{DE23E884-0CA2-32C9-7C6D-5ED85B073649}"/>
          </ac:picMkLst>
        </pc:picChg>
        <pc:picChg chg="add mod modCrop">
          <ac:chgData name="Tali Rouash" userId="21ae74ec1aaa5ff5" providerId="LiveId" clId="{B352EF1F-3E89-4CA8-B8B1-595D3FF48D2D}" dt="2024-12-17T03:22:48.428" v="605" actId="1076"/>
          <ac:picMkLst>
            <pc:docMk/>
            <pc:sldMk cId="2591715157" sldId="601"/>
            <ac:picMk id="5" creationId="{F353487C-E477-2E1D-763B-46D6B34F2AA3}"/>
          </ac:picMkLst>
        </pc:picChg>
        <pc:picChg chg="del">
          <ac:chgData name="Tali Rouash" userId="21ae74ec1aaa5ff5" providerId="LiveId" clId="{B352EF1F-3E89-4CA8-B8B1-595D3FF48D2D}" dt="2024-12-17T03:22:22.036" v="595" actId="478"/>
          <ac:picMkLst>
            <pc:docMk/>
            <pc:sldMk cId="2591715157" sldId="601"/>
            <ac:picMk id="6" creationId="{06949E30-7E35-E8F2-090B-97708E359EC7}"/>
          </ac:picMkLst>
        </pc:picChg>
        <pc:picChg chg="del">
          <ac:chgData name="Tali Rouash" userId="21ae74ec1aaa5ff5" providerId="LiveId" clId="{B352EF1F-3E89-4CA8-B8B1-595D3FF48D2D}" dt="2024-12-17T03:22:22.564" v="596" actId="478"/>
          <ac:picMkLst>
            <pc:docMk/>
            <pc:sldMk cId="2591715157" sldId="601"/>
            <ac:picMk id="7" creationId="{DF4FB8D5-D16C-34C5-78BE-4315E9143AA5}"/>
          </ac:picMkLst>
        </pc:picChg>
      </pc:sldChg>
      <pc:sldChg chg="addSp delSp modSp add mod delAnim">
        <pc:chgData name="Tali Rouash" userId="21ae74ec1aaa5ff5" providerId="LiveId" clId="{B352EF1F-3E89-4CA8-B8B1-595D3FF48D2D}" dt="2024-12-17T03:24:27.855" v="615" actId="1076"/>
        <pc:sldMkLst>
          <pc:docMk/>
          <pc:sldMk cId="1884268165" sldId="602"/>
        </pc:sldMkLst>
        <pc:picChg chg="del">
          <ac:chgData name="Tali Rouash" userId="21ae74ec1aaa5ff5" providerId="LiveId" clId="{B352EF1F-3E89-4CA8-B8B1-595D3FF48D2D}" dt="2024-12-17T03:23:57.672" v="608" actId="478"/>
          <ac:picMkLst>
            <pc:docMk/>
            <pc:sldMk cId="1884268165" sldId="602"/>
            <ac:picMk id="4" creationId="{3CAB7212-42B6-D7F4-4C59-84525488BC7D}"/>
          </ac:picMkLst>
        </pc:picChg>
        <pc:picChg chg="del mod">
          <ac:chgData name="Tali Rouash" userId="21ae74ec1aaa5ff5" providerId="LiveId" clId="{B352EF1F-3E89-4CA8-B8B1-595D3FF48D2D}" dt="2024-12-17T03:23:58.945" v="610" actId="478"/>
          <ac:picMkLst>
            <pc:docMk/>
            <pc:sldMk cId="1884268165" sldId="602"/>
            <ac:picMk id="5" creationId="{AB5DA24F-D147-EE6A-2D73-4A5153EA7C3D}"/>
          </ac:picMkLst>
        </pc:picChg>
        <pc:picChg chg="add mod">
          <ac:chgData name="Tali Rouash" userId="21ae74ec1aaa5ff5" providerId="LiveId" clId="{B352EF1F-3E89-4CA8-B8B1-595D3FF48D2D}" dt="2024-12-17T03:24:27.855" v="615" actId="1076"/>
          <ac:picMkLst>
            <pc:docMk/>
            <pc:sldMk cId="1884268165" sldId="602"/>
            <ac:picMk id="6" creationId="{2A1C0633-C259-7447-83DA-DD870DC1FBEC}"/>
          </ac:picMkLst>
        </pc:picChg>
      </pc:sldChg>
      <pc:sldChg chg="modSp add mod">
        <pc:chgData name="Tali Rouash" userId="21ae74ec1aaa5ff5" providerId="LiveId" clId="{B352EF1F-3E89-4CA8-B8B1-595D3FF48D2D}" dt="2024-12-17T03:24:40.078" v="619" actId="20577"/>
        <pc:sldMkLst>
          <pc:docMk/>
          <pc:sldMk cId="628484034" sldId="603"/>
        </pc:sldMkLst>
        <pc:spChg chg="mod">
          <ac:chgData name="Tali Rouash" userId="21ae74ec1aaa5ff5" providerId="LiveId" clId="{B352EF1F-3E89-4CA8-B8B1-595D3FF48D2D}" dt="2024-12-17T03:24:40.078" v="619" actId="20577"/>
          <ac:spMkLst>
            <pc:docMk/>
            <pc:sldMk cId="628484034" sldId="603"/>
            <ac:spMk id="3" creationId="{865E6F60-0E6A-73FB-E751-EFFC2D3C727D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28:03.956" v="665"/>
        <pc:sldMkLst>
          <pc:docMk/>
          <pc:sldMk cId="71968330" sldId="604"/>
        </pc:sldMkLst>
        <pc:picChg chg="add mod modCrop">
          <ac:chgData name="Tali Rouash" userId="21ae74ec1aaa5ff5" providerId="LiveId" clId="{B352EF1F-3E89-4CA8-B8B1-595D3FF48D2D}" dt="2024-12-17T03:25:44.627" v="632" actId="732"/>
          <ac:picMkLst>
            <pc:docMk/>
            <pc:sldMk cId="71968330" sldId="604"/>
            <ac:picMk id="4" creationId="{139667E3-306F-8861-53CC-A00F9BC8F228}"/>
          </ac:picMkLst>
        </pc:picChg>
        <pc:picChg chg="add mod modCrop">
          <ac:chgData name="Tali Rouash" userId="21ae74ec1aaa5ff5" providerId="LiveId" clId="{B352EF1F-3E89-4CA8-B8B1-595D3FF48D2D}" dt="2024-12-17T03:26:09.134" v="637" actId="732"/>
          <ac:picMkLst>
            <pc:docMk/>
            <pc:sldMk cId="71968330" sldId="604"/>
            <ac:picMk id="5" creationId="{FE34D13E-5AA0-5D14-D530-4315603FAF88}"/>
          </ac:picMkLst>
        </pc:picChg>
        <pc:picChg chg="del">
          <ac:chgData name="Tali Rouash" userId="21ae74ec1aaa5ff5" providerId="LiveId" clId="{B352EF1F-3E89-4CA8-B8B1-595D3FF48D2D}" dt="2024-12-17T03:24:49.403" v="621" actId="478"/>
          <ac:picMkLst>
            <pc:docMk/>
            <pc:sldMk cId="71968330" sldId="604"/>
            <ac:picMk id="6" creationId="{722E25BB-FC6A-E3BF-73A3-2EEAD4BFB1CB}"/>
          </ac:picMkLst>
        </pc:picChg>
        <pc:picChg chg="del">
          <ac:chgData name="Tali Rouash" userId="21ae74ec1aaa5ff5" providerId="LiveId" clId="{B352EF1F-3E89-4CA8-B8B1-595D3FF48D2D}" dt="2024-12-17T03:24:48.913" v="620" actId="478"/>
          <ac:picMkLst>
            <pc:docMk/>
            <pc:sldMk cId="71968330" sldId="604"/>
            <ac:picMk id="7" creationId="{3580E5B4-A0C4-8DD6-CC90-271A816FCE33}"/>
          </ac:picMkLst>
        </pc:picChg>
        <pc:picChg chg="add mod modCrop">
          <ac:chgData name="Tali Rouash" userId="21ae74ec1aaa5ff5" providerId="LiveId" clId="{B352EF1F-3E89-4CA8-B8B1-595D3FF48D2D}" dt="2024-12-17T03:27:30.497" v="657" actId="1076"/>
          <ac:picMkLst>
            <pc:docMk/>
            <pc:sldMk cId="71968330" sldId="604"/>
            <ac:picMk id="8" creationId="{654E4A9E-BDBB-96C8-E785-710E99969468}"/>
          </ac:picMkLst>
        </pc:picChg>
        <pc:picChg chg="add mod modCrop">
          <ac:chgData name="Tali Rouash" userId="21ae74ec1aaa5ff5" providerId="LiveId" clId="{B352EF1F-3E89-4CA8-B8B1-595D3FF48D2D}" dt="2024-12-17T03:27:37.554" v="658" actId="1076"/>
          <ac:picMkLst>
            <pc:docMk/>
            <pc:sldMk cId="71968330" sldId="604"/>
            <ac:picMk id="9" creationId="{F648A615-4ACC-4590-D54D-BC833FDB2087}"/>
          </ac:picMkLst>
        </pc:picChg>
        <pc:picChg chg="add mod modCrop">
          <ac:chgData name="Tali Rouash" userId="21ae74ec1aaa5ff5" providerId="LiveId" clId="{B352EF1F-3E89-4CA8-B8B1-595D3FF48D2D}" dt="2024-12-17T03:27:40.479" v="659" actId="1076"/>
          <ac:picMkLst>
            <pc:docMk/>
            <pc:sldMk cId="71968330" sldId="604"/>
            <ac:picMk id="10" creationId="{1F72691F-67DC-B688-5725-8DE4B181A830}"/>
          </ac:picMkLst>
        </pc:picChg>
        <pc:picChg chg="add del mod">
          <ac:chgData name="Tali Rouash" userId="21ae74ec1aaa5ff5" providerId="LiveId" clId="{B352EF1F-3E89-4CA8-B8B1-595D3FF48D2D}" dt="2024-12-17T03:26:38.262" v="645" actId="478"/>
          <ac:picMkLst>
            <pc:docMk/>
            <pc:sldMk cId="71968330" sldId="604"/>
            <ac:picMk id="11" creationId="{3EA1A5EC-B054-EAC7-700E-A1451DA12958}"/>
          </ac:picMkLst>
        </pc:picChg>
        <pc:picChg chg="add mod modCrop">
          <ac:chgData name="Tali Rouash" userId="21ae74ec1aaa5ff5" providerId="LiveId" clId="{B352EF1F-3E89-4CA8-B8B1-595D3FF48D2D}" dt="2024-12-17T03:27:42.580" v="660" actId="1076"/>
          <ac:picMkLst>
            <pc:docMk/>
            <pc:sldMk cId="71968330" sldId="604"/>
            <ac:picMk id="12" creationId="{11B337A7-54A0-394F-331A-899D4181B444}"/>
          </ac:picMkLst>
        </pc:picChg>
      </pc:sldChg>
      <pc:sldChg chg="modSp add mod">
        <pc:chgData name="Tali Rouash" userId="21ae74ec1aaa5ff5" providerId="LiveId" clId="{B352EF1F-3E89-4CA8-B8B1-595D3FF48D2D}" dt="2024-12-17T03:28:20.102" v="668" actId="6549"/>
        <pc:sldMkLst>
          <pc:docMk/>
          <pc:sldMk cId="271351164" sldId="605"/>
        </pc:sldMkLst>
        <pc:spChg chg="mod">
          <ac:chgData name="Tali Rouash" userId="21ae74ec1aaa5ff5" providerId="LiveId" clId="{B352EF1F-3E89-4CA8-B8B1-595D3FF48D2D}" dt="2024-12-17T03:28:20.102" v="668" actId="6549"/>
          <ac:spMkLst>
            <pc:docMk/>
            <pc:sldMk cId="271351164" sldId="605"/>
            <ac:spMk id="3" creationId="{572355C9-754E-5957-CD91-EBFBD26F3A44}"/>
          </ac:spMkLst>
        </pc:spChg>
      </pc:sldChg>
      <pc:sldChg chg="addSp delSp modSp add mod delAnim">
        <pc:chgData name="Tali Rouash" userId="21ae74ec1aaa5ff5" providerId="LiveId" clId="{B352EF1F-3E89-4CA8-B8B1-595D3FF48D2D}" dt="2024-12-17T03:29:15.742" v="681" actId="1076"/>
        <pc:sldMkLst>
          <pc:docMk/>
          <pc:sldMk cId="2482510429" sldId="606"/>
        </pc:sldMkLst>
        <pc:picChg chg="del">
          <ac:chgData name="Tali Rouash" userId="21ae74ec1aaa5ff5" providerId="LiveId" clId="{B352EF1F-3E89-4CA8-B8B1-595D3FF48D2D}" dt="2024-12-17T03:28:37.860" v="669" actId="478"/>
          <ac:picMkLst>
            <pc:docMk/>
            <pc:sldMk cId="2482510429" sldId="606"/>
            <ac:picMk id="4" creationId="{FF063482-1D90-F333-FD55-D3A62BEA3987}"/>
          </ac:picMkLst>
        </pc:picChg>
        <pc:picChg chg="del">
          <ac:chgData name="Tali Rouash" userId="21ae74ec1aaa5ff5" providerId="LiveId" clId="{B352EF1F-3E89-4CA8-B8B1-595D3FF48D2D}" dt="2024-12-17T03:28:37.860" v="669" actId="478"/>
          <ac:picMkLst>
            <pc:docMk/>
            <pc:sldMk cId="2482510429" sldId="606"/>
            <ac:picMk id="5" creationId="{AD7CD445-E468-0E1C-612A-A87439E77328}"/>
          </ac:picMkLst>
        </pc:picChg>
        <pc:picChg chg="add mod modCrop">
          <ac:chgData name="Tali Rouash" userId="21ae74ec1aaa5ff5" providerId="LiveId" clId="{B352EF1F-3E89-4CA8-B8B1-595D3FF48D2D}" dt="2024-12-17T03:29:06.116" v="678" actId="1440"/>
          <ac:picMkLst>
            <pc:docMk/>
            <pc:sldMk cId="2482510429" sldId="606"/>
            <ac:picMk id="6" creationId="{071A277B-45A8-133A-7C81-96B59449C392}"/>
          </ac:picMkLst>
        </pc:picChg>
        <pc:picChg chg="add mod modCrop">
          <ac:chgData name="Tali Rouash" userId="21ae74ec1aaa5ff5" providerId="LiveId" clId="{B352EF1F-3E89-4CA8-B8B1-595D3FF48D2D}" dt="2024-12-17T03:29:15.742" v="681" actId="1076"/>
          <ac:picMkLst>
            <pc:docMk/>
            <pc:sldMk cId="2482510429" sldId="606"/>
            <ac:picMk id="7" creationId="{DBC10167-1170-2259-B116-06223D01A0C3}"/>
          </ac:picMkLst>
        </pc:picChg>
        <pc:picChg chg="del">
          <ac:chgData name="Tali Rouash" userId="21ae74ec1aaa5ff5" providerId="LiveId" clId="{B352EF1F-3E89-4CA8-B8B1-595D3FF48D2D}" dt="2024-12-17T03:28:37.860" v="669" actId="478"/>
          <ac:picMkLst>
            <pc:docMk/>
            <pc:sldMk cId="2482510429" sldId="606"/>
            <ac:picMk id="8" creationId="{6D7BBDBF-5259-910A-6859-856DCA0AA328}"/>
          </ac:picMkLst>
        </pc:picChg>
        <pc:picChg chg="del">
          <ac:chgData name="Tali Rouash" userId="21ae74ec1aaa5ff5" providerId="LiveId" clId="{B352EF1F-3E89-4CA8-B8B1-595D3FF48D2D}" dt="2024-12-17T03:28:37.860" v="669" actId="478"/>
          <ac:picMkLst>
            <pc:docMk/>
            <pc:sldMk cId="2482510429" sldId="606"/>
            <ac:picMk id="9" creationId="{8D1DAFA0-A9DC-332D-EF9F-3541538F26E9}"/>
          </ac:picMkLst>
        </pc:picChg>
        <pc:picChg chg="del">
          <ac:chgData name="Tali Rouash" userId="21ae74ec1aaa5ff5" providerId="LiveId" clId="{B352EF1F-3E89-4CA8-B8B1-595D3FF48D2D}" dt="2024-12-17T03:28:37.860" v="669" actId="478"/>
          <ac:picMkLst>
            <pc:docMk/>
            <pc:sldMk cId="2482510429" sldId="606"/>
            <ac:picMk id="10" creationId="{318A75DB-AC7A-8850-7E28-DF7CA7028B64}"/>
          </ac:picMkLst>
        </pc:picChg>
        <pc:picChg chg="del">
          <ac:chgData name="Tali Rouash" userId="21ae74ec1aaa5ff5" providerId="LiveId" clId="{B352EF1F-3E89-4CA8-B8B1-595D3FF48D2D}" dt="2024-12-17T03:28:38.803" v="670" actId="478"/>
          <ac:picMkLst>
            <pc:docMk/>
            <pc:sldMk cId="2482510429" sldId="606"/>
            <ac:picMk id="12" creationId="{8D3A26D1-7A41-E016-8A6B-FDBA440D8E33}"/>
          </ac:picMkLst>
        </pc:picChg>
      </pc:sldChg>
      <pc:sldChg chg="addSp delSp modSp add mod modAnim">
        <pc:chgData name="Tali Rouash" userId="21ae74ec1aaa5ff5" providerId="LiveId" clId="{B352EF1F-3E89-4CA8-B8B1-595D3FF48D2D}" dt="2024-12-17T03:31:06.203" v="701"/>
        <pc:sldMkLst>
          <pc:docMk/>
          <pc:sldMk cId="785805166" sldId="607"/>
        </pc:sldMkLst>
        <pc:spChg chg="add mod">
          <ac:chgData name="Tali Rouash" userId="21ae74ec1aaa5ff5" providerId="LiveId" clId="{B352EF1F-3E89-4CA8-B8B1-595D3FF48D2D}" dt="2024-12-17T03:30:30.179" v="693" actId="1076"/>
          <ac:spMkLst>
            <pc:docMk/>
            <pc:sldMk cId="785805166" sldId="607"/>
            <ac:spMk id="2" creationId="{A49D7EE8-DF27-AA07-3668-D8914778E8C7}"/>
          </ac:spMkLst>
        </pc:spChg>
        <pc:picChg chg="add mod modCrop">
          <ac:chgData name="Tali Rouash" userId="21ae74ec1aaa5ff5" providerId="LiveId" clId="{B352EF1F-3E89-4CA8-B8B1-595D3FF48D2D}" dt="2024-12-17T03:30:37.302" v="695" actId="1076"/>
          <ac:picMkLst>
            <pc:docMk/>
            <pc:sldMk cId="785805166" sldId="607"/>
            <ac:picMk id="5" creationId="{A292AD65-7A1C-098A-2DF3-8598F2DDEE04}"/>
          </ac:picMkLst>
        </pc:picChg>
        <pc:picChg chg="mod modCrop">
          <ac:chgData name="Tali Rouash" userId="21ae74ec1aaa5ff5" providerId="LiveId" clId="{B352EF1F-3E89-4CA8-B8B1-595D3FF48D2D}" dt="2024-12-17T03:29:30.775" v="683" actId="732"/>
          <ac:picMkLst>
            <pc:docMk/>
            <pc:sldMk cId="785805166" sldId="607"/>
            <ac:picMk id="6" creationId="{7774D6D8-4F52-2D79-E732-2AE069420CD0}"/>
          </ac:picMkLst>
        </pc:picChg>
        <pc:picChg chg="del">
          <ac:chgData name="Tali Rouash" userId="21ae74ec1aaa5ff5" providerId="LiveId" clId="{B352EF1F-3E89-4CA8-B8B1-595D3FF48D2D}" dt="2024-12-17T03:29:47.712" v="687" actId="478"/>
          <ac:picMkLst>
            <pc:docMk/>
            <pc:sldMk cId="785805166" sldId="607"/>
            <ac:picMk id="7" creationId="{88B4F0E1-E486-D052-D699-72F47B0C6ADD}"/>
          </ac:picMkLst>
        </pc:picChg>
        <pc:picChg chg="add mod modCrop">
          <ac:chgData name="Tali Rouash" userId="21ae74ec1aaa5ff5" providerId="LiveId" clId="{B352EF1F-3E89-4CA8-B8B1-595D3FF48D2D}" dt="2024-12-17T03:30:58.950" v="699" actId="1076"/>
          <ac:picMkLst>
            <pc:docMk/>
            <pc:sldMk cId="785805166" sldId="607"/>
            <ac:picMk id="8" creationId="{2028A6DE-9C6F-24F8-207F-DAE27BAC4D60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7T03:32:18.462" v="715"/>
        <pc:sldMkLst>
          <pc:docMk/>
          <pc:sldMk cId="3359951040" sldId="608"/>
        </pc:sldMkLst>
        <pc:picChg chg="add mod modCrop">
          <ac:chgData name="Tali Rouash" userId="21ae74ec1aaa5ff5" providerId="LiveId" clId="{B352EF1F-3E89-4CA8-B8B1-595D3FF48D2D}" dt="2024-12-17T03:31:48.493" v="709" actId="1076"/>
          <ac:picMkLst>
            <pc:docMk/>
            <pc:sldMk cId="3359951040" sldId="608"/>
            <ac:picMk id="4" creationId="{327EB8BD-04E5-9F74-FE7B-BBF4E675518F}"/>
          </ac:picMkLst>
        </pc:picChg>
        <pc:picChg chg="del">
          <ac:chgData name="Tali Rouash" userId="21ae74ec1aaa5ff5" providerId="LiveId" clId="{B352EF1F-3E89-4CA8-B8B1-595D3FF48D2D}" dt="2024-12-17T03:31:28.324" v="703" actId="478"/>
          <ac:picMkLst>
            <pc:docMk/>
            <pc:sldMk cId="3359951040" sldId="608"/>
            <ac:picMk id="5" creationId="{184DD4A2-6F16-CD0F-3D91-BF62233FB65E}"/>
          </ac:picMkLst>
        </pc:picChg>
        <pc:picChg chg="mod modCrop">
          <ac:chgData name="Tali Rouash" userId="21ae74ec1aaa5ff5" providerId="LiveId" clId="{B352EF1F-3E89-4CA8-B8B1-595D3FF48D2D}" dt="2024-12-17T03:31:33.905" v="705" actId="732"/>
          <ac:picMkLst>
            <pc:docMk/>
            <pc:sldMk cId="3359951040" sldId="608"/>
            <ac:picMk id="6" creationId="{96C8DE95-4362-7CF7-611A-B01D4DEE010D}"/>
          </ac:picMkLst>
        </pc:picChg>
        <pc:picChg chg="add mod modCrop">
          <ac:chgData name="Tali Rouash" userId="21ae74ec1aaa5ff5" providerId="LiveId" clId="{B352EF1F-3E89-4CA8-B8B1-595D3FF48D2D}" dt="2024-12-17T03:32:11.070" v="713" actId="1076"/>
          <ac:picMkLst>
            <pc:docMk/>
            <pc:sldMk cId="3359951040" sldId="608"/>
            <ac:picMk id="7" creationId="{8C84E7A9-7ADB-CE56-0D7A-788CE3547B92}"/>
          </ac:picMkLst>
        </pc:picChg>
        <pc:picChg chg="del">
          <ac:chgData name="Tali Rouash" userId="21ae74ec1aaa5ff5" providerId="LiveId" clId="{B352EF1F-3E89-4CA8-B8B1-595D3FF48D2D}" dt="2024-12-17T03:31:28.871" v="704" actId="478"/>
          <ac:picMkLst>
            <pc:docMk/>
            <pc:sldMk cId="3359951040" sldId="608"/>
            <ac:picMk id="8" creationId="{95C138DD-1232-1833-43D0-8BBF2DE19F93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7T03:34:16.268" v="739"/>
        <pc:sldMkLst>
          <pc:docMk/>
          <pc:sldMk cId="2381236285" sldId="609"/>
        </pc:sldMkLst>
        <pc:picChg chg="mod modCrop">
          <ac:chgData name="Tali Rouash" userId="21ae74ec1aaa5ff5" providerId="LiveId" clId="{B352EF1F-3E89-4CA8-B8B1-595D3FF48D2D}" dt="2024-12-17T03:32:35.903" v="719" actId="1076"/>
          <ac:picMkLst>
            <pc:docMk/>
            <pc:sldMk cId="2381236285" sldId="609"/>
            <ac:picMk id="4" creationId="{0691FE20-1384-5A39-E0BA-E5451EC0CFA9}"/>
          </ac:picMkLst>
        </pc:picChg>
        <pc:picChg chg="del">
          <ac:chgData name="Tali Rouash" userId="21ae74ec1aaa5ff5" providerId="LiveId" clId="{B352EF1F-3E89-4CA8-B8B1-595D3FF48D2D}" dt="2024-12-17T03:32:37.105" v="720" actId="478"/>
          <ac:picMkLst>
            <pc:docMk/>
            <pc:sldMk cId="2381236285" sldId="609"/>
            <ac:picMk id="7" creationId="{B3E5A9F4-7487-A083-0CCA-21718214BB93}"/>
          </ac:picMkLst>
        </pc:picChg>
        <pc:picChg chg="add mod modCrop">
          <ac:chgData name="Tali Rouash" userId="21ae74ec1aaa5ff5" providerId="LiveId" clId="{B352EF1F-3E89-4CA8-B8B1-595D3FF48D2D}" dt="2024-12-17T03:33:02.689" v="725" actId="732"/>
          <ac:picMkLst>
            <pc:docMk/>
            <pc:sldMk cId="2381236285" sldId="609"/>
            <ac:picMk id="8" creationId="{5D2C86C1-91ED-CD81-9713-91308C66B38B}"/>
          </ac:picMkLst>
        </pc:picChg>
        <pc:picChg chg="add mod modCrop">
          <ac:chgData name="Tali Rouash" userId="21ae74ec1aaa5ff5" providerId="LiveId" clId="{B352EF1F-3E89-4CA8-B8B1-595D3FF48D2D}" dt="2024-12-17T03:33:38.019" v="730" actId="732"/>
          <ac:picMkLst>
            <pc:docMk/>
            <pc:sldMk cId="2381236285" sldId="609"/>
            <ac:picMk id="9" creationId="{36729163-BDED-987C-B983-8E64DC77346B}"/>
          </ac:picMkLst>
        </pc:picChg>
        <pc:picChg chg="add mod modCrop">
          <ac:chgData name="Tali Rouash" userId="21ae74ec1aaa5ff5" providerId="LiveId" clId="{B352EF1F-3E89-4CA8-B8B1-595D3FF48D2D}" dt="2024-12-17T03:34:14.792" v="738" actId="1076"/>
          <ac:picMkLst>
            <pc:docMk/>
            <pc:sldMk cId="2381236285" sldId="609"/>
            <ac:picMk id="10" creationId="{6D55B463-3228-601B-6121-FB2F8F85F66D}"/>
          </ac:picMkLst>
        </pc:picChg>
      </pc:sldChg>
      <pc:sldChg chg="addSp delSp modSp add mod delAnim">
        <pc:chgData name="Tali Rouash" userId="21ae74ec1aaa5ff5" providerId="LiveId" clId="{B352EF1F-3E89-4CA8-B8B1-595D3FF48D2D}" dt="2024-12-17T03:37:19.530" v="746"/>
        <pc:sldMkLst>
          <pc:docMk/>
          <pc:sldMk cId="1189418312" sldId="610"/>
        </pc:sldMkLst>
        <pc:spChg chg="del">
          <ac:chgData name="Tali Rouash" userId="21ae74ec1aaa5ff5" providerId="LiveId" clId="{B352EF1F-3E89-4CA8-B8B1-595D3FF48D2D}" dt="2024-12-17T03:35:06.508" v="741" actId="478"/>
          <ac:spMkLst>
            <pc:docMk/>
            <pc:sldMk cId="1189418312" sldId="610"/>
            <ac:spMk id="2" creationId="{63C256EE-1432-4540-4799-89E937D550E5}"/>
          </ac:spMkLst>
        </pc:spChg>
        <pc:picChg chg="del">
          <ac:chgData name="Tali Rouash" userId="21ae74ec1aaa5ff5" providerId="LiveId" clId="{B352EF1F-3E89-4CA8-B8B1-595D3FF48D2D}" dt="2024-12-17T03:35:06.508" v="741" actId="478"/>
          <ac:picMkLst>
            <pc:docMk/>
            <pc:sldMk cId="1189418312" sldId="610"/>
            <ac:picMk id="4" creationId="{0951F763-E972-8E3D-88AB-2B8EA6ACD304}"/>
          </ac:picMkLst>
        </pc:picChg>
        <pc:picChg chg="del">
          <ac:chgData name="Tali Rouash" userId="21ae74ec1aaa5ff5" providerId="LiveId" clId="{B352EF1F-3E89-4CA8-B8B1-595D3FF48D2D}" dt="2024-12-17T03:35:06.508" v="741" actId="478"/>
          <ac:picMkLst>
            <pc:docMk/>
            <pc:sldMk cId="1189418312" sldId="610"/>
            <ac:picMk id="6" creationId="{33D0AB71-821A-E0F0-C2BE-933914EB8687}"/>
          </ac:picMkLst>
        </pc:picChg>
        <pc:picChg chg="add mod">
          <ac:chgData name="Tali Rouash" userId="21ae74ec1aaa5ff5" providerId="LiveId" clId="{B352EF1F-3E89-4CA8-B8B1-595D3FF48D2D}" dt="2024-12-17T03:37:19.530" v="746"/>
          <ac:picMkLst>
            <pc:docMk/>
            <pc:sldMk cId="1189418312" sldId="610"/>
            <ac:picMk id="7" creationId="{C82CD8C7-D4DC-3115-169E-1F1C2A6A803F}"/>
          </ac:picMkLst>
        </pc:picChg>
        <pc:picChg chg="del">
          <ac:chgData name="Tali Rouash" userId="21ae74ec1aaa5ff5" providerId="LiveId" clId="{B352EF1F-3E89-4CA8-B8B1-595D3FF48D2D}" dt="2024-12-17T03:35:06.508" v="741" actId="478"/>
          <ac:picMkLst>
            <pc:docMk/>
            <pc:sldMk cId="1189418312" sldId="610"/>
            <ac:picMk id="8" creationId="{46F24485-F6B2-31F4-DABC-51A1AB1F3C7E}"/>
          </ac:picMkLst>
        </pc:picChg>
        <pc:picChg chg="del">
          <ac:chgData name="Tali Rouash" userId="21ae74ec1aaa5ff5" providerId="LiveId" clId="{B352EF1F-3E89-4CA8-B8B1-595D3FF48D2D}" dt="2024-12-17T03:35:06.508" v="741" actId="478"/>
          <ac:picMkLst>
            <pc:docMk/>
            <pc:sldMk cId="1189418312" sldId="610"/>
            <ac:picMk id="9" creationId="{6EDDC7D4-40DD-15F9-5E9E-47D9D001D2C3}"/>
          </ac:picMkLst>
        </pc:picChg>
        <pc:picChg chg="del">
          <ac:chgData name="Tali Rouash" userId="21ae74ec1aaa5ff5" providerId="LiveId" clId="{B352EF1F-3E89-4CA8-B8B1-595D3FF48D2D}" dt="2024-12-17T03:35:06.508" v="741" actId="478"/>
          <ac:picMkLst>
            <pc:docMk/>
            <pc:sldMk cId="1189418312" sldId="610"/>
            <ac:picMk id="10" creationId="{F231FF28-2B0D-B7C9-0011-F95D1556F827}"/>
          </ac:picMkLst>
        </pc:picChg>
      </pc:sldChg>
      <pc:sldChg chg="delSp modSp add mod">
        <pc:chgData name="Tali Rouash" userId="21ae74ec1aaa5ff5" providerId="LiveId" clId="{B352EF1F-3E89-4CA8-B8B1-595D3FF48D2D}" dt="2024-12-17T03:43:40.400" v="800" actId="14100"/>
        <pc:sldMkLst>
          <pc:docMk/>
          <pc:sldMk cId="299055502" sldId="611"/>
        </pc:sldMkLst>
        <pc:spChg chg="del">
          <ac:chgData name="Tali Rouash" userId="21ae74ec1aaa5ff5" providerId="LiveId" clId="{B352EF1F-3E89-4CA8-B8B1-595D3FF48D2D}" dt="2024-12-17T03:43:28.511" v="795" actId="478"/>
          <ac:spMkLst>
            <pc:docMk/>
            <pc:sldMk cId="299055502" sldId="611"/>
            <ac:spMk id="2" creationId="{2679A2E1-647D-8ABF-AFF2-B1A2A3C6668A}"/>
          </ac:spMkLst>
        </pc:spChg>
        <pc:spChg chg="mod">
          <ac:chgData name="Tali Rouash" userId="21ae74ec1aaa5ff5" providerId="LiveId" clId="{B352EF1F-3E89-4CA8-B8B1-595D3FF48D2D}" dt="2024-12-17T03:43:40.400" v="800" actId="14100"/>
          <ac:spMkLst>
            <pc:docMk/>
            <pc:sldMk cId="299055502" sldId="611"/>
            <ac:spMk id="6" creationId="{333922BE-3580-2ABF-9E15-0DF2D59961AD}"/>
          </ac:spMkLst>
        </pc:spChg>
      </pc:sldChg>
      <pc:sldChg chg="modSp add mod">
        <pc:chgData name="Tali Rouash" userId="21ae74ec1aaa5ff5" providerId="LiveId" clId="{B352EF1F-3E89-4CA8-B8B1-595D3FF48D2D}" dt="2024-12-17T03:43:48.402" v="804" actId="6549"/>
        <pc:sldMkLst>
          <pc:docMk/>
          <pc:sldMk cId="689325895" sldId="612"/>
        </pc:sldMkLst>
        <pc:spChg chg="mod">
          <ac:chgData name="Tali Rouash" userId="21ae74ec1aaa5ff5" providerId="LiveId" clId="{B352EF1F-3E89-4CA8-B8B1-595D3FF48D2D}" dt="2024-12-17T03:43:48.402" v="804" actId="6549"/>
          <ac:spMkLst>
            <pc:docMk/>
            <pc:sldMk cId="689325895" sldId="612"/>
            <ac:spMk id="3" creationId="{9F6EE889-30F1-9F01-A32B-D71D3A667D34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45:05.814" v="819"/>
        <pc:sldMkLst>
          <pc:docMk/>
          <pc:sldMk cId="2126321555" sldId="613"/>
        </pc:sldMkLst>
        <pc:picChg chg="add mod modCrop">
          <ac:chgData name="Tali Rouash" userId="21ae74ec1aaa5ff5" providerId="LiveId" clId="{B352EF1F-3E89-4CA8-B8B1-595D3FF48D2D}" dt="2024-12-17T03:44:49.564" v="813" actId="1440"/>
          <ac:picMkLst>
            <pc:docMk/>
            <pc:sldMk cId="2126321555" sldId="613"/>
            <ac:picMk id="4" creationId="{C9C27058-4420-BACF-8DCC-65F6C6ECCE03}"/>
          </ac:picMkLst>
        </pc:picChg>
        <pc:picChg chg="add mod modCrop">
          <ac:chgData name="Tali Rouash" userId="21ae74ec1aaa5ff5" providerId="LiveId" clId="{B352EF1F-3E89-4CA8-B8B1-595D3FF48D2D}" dt="2024-12-17T03:45:02.690" v="818" actId="1076"/>
          <ac:picMkLst>
            <pc:docMk/>
            <pc:sldMk cId="2126321555" sldId="613"/>
            <ac:picMk id="5" creationId="{10D5A310-7C19-0465-A284-E7B872804AE1}"/>
          </ac:picMkLst>
        </pc:picChg>
        <pc:picChg chg="del">
          <ac:chgData name="Tali Rouash" userId="21ae74ec1aaa5ff5" providerId="LiveId" clId="{B352EF1F-3E89-4CA8-B8B1-595D3FF48D2D}" dt="2024-12-17T03:44:09.183" v="805" actId="478"/>
          <ac:picMkLst>
            <pc:docMk/>
            <pc:sldMk cId="2126321555" sldId="613"/>
            <ac:picMk id="6" creationId="{9C299A08-46CE-AC8B-2FC4-95FE118206DF}"/>
          </ac:picMkLst>
        </pc:picChg>
        <pc:picChg chg="del">
          <ac:chgData name="Tali Rouash" userId="21ae74ec1aaa5ff5" providerId="LiveId" clId="{B352EF1F-3E89-4CA8-B8B1-595D3FF48D2D}" dt="2024-12-17T03:44:09.828" v="806" actId="478"/>
          <ac:picMkLst>
            <pc:docMk/>
            <pc:sldMk cId="2126321555" sldId="613"/>
            <ac:picMk id="8" creationId="{6C06E9E3-24AA-7CA2-586D-1FCB5D4B5533}"/>
          </ac:picMkLst>
        </pc:picChg>
      </pc:sldChg>
      <pc:sldChg chg="addSp modSp add mod modAnim">
        <pc:chgData name="Tali Rouash" userId="21ae74ec1aaa5ff5" providerId="LiveId" clId="{B352EF1F-3E89-4CA8-B8B1-595D3FF48D2D}" dt="2024-12-17T03:46:18.147" v="834"/>
        <pc:sldMkLst>
          <pc:docMk/>
          <pc:sldMk cId="1407271726" sldId="614"/>
        </pc:sldMkLst>
        <pc:spChg chg="add mod">
          <ac:chgData name="Tali Rouash" userId="21ae74ec1aaa5ff5" providerId="LiveId" clId="{B352EF1F-3E89-4CA8-B8B1-595D3FF48D2D}" dt="2024-12-17T03:45:26.493" v="824" actId="207"/>
          <ac:spMkLst>
            <pc:docMk/>
            <pc:sldMk cId="1407271726" sldId="614"/>
            <ac:spMk id="2" creationId="{3030310F-9595-036F-16EC-65055590C00B}"/>
          </ac:spMkLst>
        </pc:spChg>
        <pc:picChg chg="mod modCrop">
          <ac:chgData name="Tali Rouash" userId="21ae74ec1aaa5ff5" providerId="LiveId" clId="{B352EF1F-3E89-4CA8-B8B1-595D3FF48D2D}" dt="2024-12-17T03:45:17.307" v="821" actId="732"/>
          <ac:picMkLst>
            <pc:docMk/>
            <pc:sldMk cId="1407271726" sldId="614"/>
            <ac:picMk id="4" creationId="{33B9F810-3E82-2ACC-158E-FDA8C6F9E04F}"/>
          </ac:picMkLst>
        </pc:picChg>
        <pc:picChg chg="mod modCrop">
          <ac:chgData name="Tali Rouash" userId="21ae74ec1aaa5ff5" providerId="LiveId" clId="{B352EF1F-3E89-4CA8-B8B1-595D3FF48D2D}" dt="2024-12-17T03:45:39.852" v="828" actId="1076"/>
          <ac:picMkLst>
            <pc:docMk/>
            <pc:sldMk cId="1407271726" sldId="614"/>
            <ac:picMk id="5" creationId="{23735970-A9F4-D65D-28C0-19EC0E5380E0}"/>
          </ac:picMkLst>
        </pc:picChg>
        <pc:picChg chg="add mod">
          <ac:chgData name="Tali Rouash" userId="21ae74ec1aaa5ff5" providerId="LiveId" clId="{B352EF1F-3E89-4CA8-B8B1-595D3FF48D2D}" dt="2024-12-17T03:46:10.688" v="833" actId="1076"/>
          <ac:picMkLst>
            <pc:docMk/>
            <pc:sldMk cId="1407271726" sldId="614"/>
            <ac:picMk id="7" creationId="{EEAC9BFB-F7C2-3AED-4694-EA93745C4358}"/>
          </ac:picMkLst>
        </pc:picChg>
      </pc:sldChg>
      <pc:sldChg chg="addSp delSp modSp add mod delAnim">
        <pc:chgData name="Tali Rouash" userId="21ae74ec1aaa5ff5" providerId="LiveId" clId="{B352EF1F-3E89-4CA8-B8B1-595D3FF48D2D}" dt="2024-12-17T03:47:08.148" v="842"/>
        <pc:sldMkLst>
          <pc:docMk/>
          <pc:sldMk cId="2132700069" sldId="615"/>
        </pc:sldMkLst>
        <pc:spChg chg="del">
          <ac:chgData name="Tali Rouash" userId="21ae74ec1aaa5ff5" providerId="LiveId" clId="{B352EF1F-3E89-4CA8-B8B1-595D3FF48D2D}" dt="2024-12-17T03:46:27.238" v="836" actId="478"/>
          <ac:spMkLst>
            <pc:docMk/>
            <pc:sldMk cId="2132700069" sldId="615"/>
            <ac:spMk id="2" creationId="{2FD53AA1-E548-5496-8535-8B2BE167ABA2}"/>
          </ac:spMkLst>
        </pc:spChg>
        <pc:picChg chg="del">
          <ac:chgData name="Tali Rouash" userId="21ae74ec1aaa5ff5" providerId="LiveId" clId="{B352EF1F-3E89-4CA8-B8B1-595D3FF48D2D}" dt="2024-12-17T03:46:27.238" v="836" actId="478"/>
          <ac:picMkLst>
            <pc:docMk/>
            <pc:sldMk cId="2132700069" sldId="615"/>
            <ac:picMk id="4" creationId="{4AC5B2C0-D2F8-913F-B705-A25ADD1C2129}"/>
          </ac:picMkLst>
        </pc:picChg>
        <pc:picChg chg="del">
          <ac:chgData name="Tali Rouash" userId="21ae74ec1aaa5ff5" providerId="LiveId" clId="{B352EF1F-3E89-4CA8-B8B1-595D3FF48D2D}" dt="2024-12-17T03:46:27.238" v="836" actId="478"/>
          <ac:picMkLst>
            <pc:docMk/>
            <pc:sldMk cId="2132700069" sldId="615"/>
            <ac:picMk id="5" creationId="{6A65FC0F-2B17-27B6-B3A7-C725522E8C2C}"/>
          </ac:picMkLst>
        </pc:picChg>
        <pc:picChg chg="del">
          <ac:chgData name="Tali Rouash" userId="21ae74ec1aaa5ff5" providerId="LiveId" clId="{B352EF1F-3E89-4CA8-B8B1-595D3FF48D2D}" dt="2024-12-17T03:46:27.238" v="836" actId="478"/>
          <ac:picMkLst>
            <pc:docMk/>
            <pc:sldMk cId="2132700069" sldId="615"/>
            <ac:picMk id="7" creationId="{8461583D-845C-05C8-3114-C46FAD70C9D3}"/>
          </ac:picMkLst>
        </pc:picChg>
        <pc:picChg chg="add mod">
          <ac:chgData name="Tali Rouash" userId="21ae74ec1aaa5ff5" providerId="LiveId" clId="{B352EF1F-3E89-4CA8-B8B1-595D3FF48D2D}" dt="2024-12-17T03:47:08.148" v="842"/>
          <ac:picMkLst>
            <pc:docMk/>
            <pc:sldMk cId="2132700069" sldId="615"/>
            <ac:picMk id="8" creationId="{0AE7448E-D567-0770-AB01-15F55B2B4778}"/>
          </ac:picMkLst>
        </pc:picChg>
      </pc:sldChg>
      <pc:sldChg chg="addSp modSp add mod">
        <pc:chgData name="Tali Rouash" userId="21ae74ec1aaa5ff5" providerId="LiveId" clId="{B352EF1F-3E89-4CA8-B8B1-595D3FF48D2D}" dt="2024-12-17T03:48:01.069" v="883" actId="14100"/>
        <pc:sldMkLst>
          <pc:docMk/>
          <pc:sldMk cId="1687925251" sldId="616"/>
        </pc:sldMkLst>
        <pc:spChg chg="add mod">
          <ac:chgData name="Tali Rouash" userId="21ae74ec1aaa5ff5" providerId="LiveId" clId="{B352EF1F-3E89-4CA8-B8B1-595D3FF48D2D}" dt="2024-12-17T03:48:01.069" v="883" actId="14100"/>
          <ac:spMkLst>
            <pc:docMk/>
            <pc:sldMk cId="1687925251" sldId="616"/>
            <ac:spMk id="2" creationId="{C085277C-A66D-B56D-ED06-F4E78E33A879}"/>
          </ac:spMkLst>
        </pc:spChg>
        <pc:spChg chg="mod">
          <ac:chgData name="Tali Rouash" userId="21ae74ec1aaa5ff5" providerId="LiveId" clId="{B352EF1F-3E89-4CA8-B8B1-595D3FF48D2D}" dt="2024-12-17T03:47:47.516" v="866" actId="14100"/>
          <ac:spMkLst>
            <pc:docMk/>
            <pc:sldMk cId="1687925251" sldId="616"/>
            <ac:spMk id="6" creationId="{70ECEC34-C1B9-222C-8CD6-49432CC34B5B}"/>
          </ac:spMkLst>
        </pc:spChg>
      </pc:sldChg>
      <pc:sldChg chg="modSp add mod">
        <pc:chgData name="Tali Rouash" userId="21ae74ec1aaa5ff5" providerId="LiveId" clId="{B352EF1F-3E89-4CA8-B8B1-595D3FF48D2D}" dt="2024-12-17T03:48:18.089" v="893" actId="6549"/>
        <pc:sldMkLst>
          <pc:docMk/>
          <pc:sldMk cId="2512391429" sldId="617"/>
        </pc:sldMkLst>
        <pc:spChg chg="mod">
          <ac:chgData name="Tali Rouash" userId="21ae74ec1aaa5ff5" providerId="LiveId" clId="{B352EF1F-3E89-4CA8-B8B1-595D3FF48D2D}" dt="2024-12-17T03:48:18.089" v="893" actId="6549"/>
          <ac:spMkLst>
            <pc:docMk/>
            <pc:sldMk cId="2512391429" sldId="617"/>
            <ac:spMk id="2" creationId="{B67D90FF-6419-4674-D3B4-DA6A30B5E5EA}"/>
          </ac:spMkLst>
        </pc:spChg>
        <pc:spChg chg="mod">
          <ac:chgData name="Tali Rouash" userId="21ae74ec1aaa5ff5" providerId="LiveId" clId="{B352EF1F-3E89-4CA8-B8B1-595D3FF48D2D}" dt="2024-12-17T03:48:08.688" v="887" actId="6549"/>
          <ac:spMkLst>
            <pc:docMk/>
            <pc:sldMk cId="2512391429" sldId="617"/>
            <ac:spMk id="3" creationId="{A05A30DF-ED15-1AE1-94AF-3F1EE835B272}"/>
          </ac:spMkLst>
        </pc:spChg>
      </pc:sldChg>
      <pc:sldChg chg="addSp delSp modSp add mod ord delAnim">
        <pc:chgData name="Tali Rouash" userId="21ae74ec1aaa5ff5" providerId="LiveId" clId="{B352EF1F-3E89-4CA8-B8B1-595D3FF48D2D}" dt="2024-12-17T03:51:38.006" v="934"/>
        <pc:sldMkLst>
          <pc:docMk/>
          <pc:sldMk cId="4208907832" sldId="618"/>
        </pc:sldMkLst>
        <pc:picChg chg="del">
          <ac:chgData name="Tali Rouash" userId="21ae74ec1aaa5ff5" providerId="LiveId" clId="{B352EF1F-3E89-4CA8-B8B1-595D3FF48D2D}" dt="2024-12-17T03:48:23.471" v="894" actId="478"/>
          <ac:picMkLst>
            <pc:docMk/>
            <pc:sldMk cId="4208907832" sldId="618"/>
            <ac:picMk id="4" creationId="{B9DA6E44-075D-DC16-43A3-AD2FA3DCD7D9}"/>
          </ac:picMkLst>
        </pc:picChg>
        <pc:picChg chg="del">
          <ac:chgData name="Tali Rouash" userId="21ae74ec1aaa5ff5" providerId="LiveId" clId="{B352EF1F-3E89-4CA8-B8B1-595D3FF48D2D}" dt="2024-12-17T03:48:23.471" v="894" actId="478"/>
          <ac:picMkLst>
            <pc:docMk/>
            <pc:sldMk cId="4208907832" sldId="618"/>
            <ac:picMk id="5" creationId="{9D5E2466-D694-E0B6-5E07-51881F526352}"/>
          </ac:picMkLst>
        </pc:picChg>
        <pc:picChg chg="add mod">
          <ac:chgData name="Tali Rouash" userId="21ae74ec1aaa5ff5" providerId="LiveId" clId="{B352EF1F-3E89-4CA8-B8B1-595D3FF48D2D}" dt="2024-12-17T03:48:46.874" v="899"/>
          <ac:picMkLst>
            <pc:docMk/>
            <pc:sldMk cId="4208907832" sldId="618"/>
            <ac:picMk id="6" creationId="{AF30E91D-F523-3509-E0C7-5DE1E2DC512B}"/>
          </ac:picMkLst>
        </pc:picChg>
      </pc:sldChg>
      <pc:sldChg chg="addSp delSp modSp add mod modAnim">
        <pc:chgData name="Tali Rouash" userId="21ae74ec1aaa5ff5" providerId="LiveId" clId="{B352EF1F-3E89-4CA8-B8B1-595D3FF48D2D}" dt="2024-12-17T03:50:24.711" v="919"/>
        <pc:sldMkLst>
          <pc:docMk/>
          <pc:sldMk cId="1369816601" sldId="619"/>
        </pc:sldMkLst>
        <pc:spChg chg="add mod">
          <ac:chgData name="Tali Rouash" userId="21ae74ec1aaa5ff5" providerId="LiveId" clId="{B352EF1F-3E89-4CA8-B8B1-595D3FF48D2D}" dt="2024-12-17T03:49:56.452" v="912" actId="207"/>
          <ac:spMkLst>
            <pc:docMk/>
            <pc:sldMk cId="1369816601" sldId="619"/>
            <ac:spMk id="5" creationId="{AD2AD3F9-B405-D262-C72B-435A0FA4885E}"/>
          </ac:spMkLst>
        </pc:spChg>
        <pc:picChg chg="add mod modCrop">
          <ac:chgData name="Tali Rouash" userId="21ae74ec1aaa5ff5" providerId="LiveId" clId="{B352EF1F-3E89-4CA8-B8B1-595D3FF48D2D}" dt="2024-12-17T03:49:47.258" v="909" actId="1440"/>
          <ac:picMkLst>
            <pc:docMk/>
            <pc:sldMk cId="1369816601" sldId="619"/>
            <ac:picMk id="4" creationId="{015FF06A-641E-E157-7876-2B5030756BE8}"/>
          </ac:picMkLst>
        </pc:picChg>
        <pc:picChg chg="del">
          <ac:chgData name="Tali Rouash" userId="21ae74ec1aaa5ff5" providerId="LiveId" clId="{B352EF1F-3E89-4CA8-B8B1-595D3FF48D2D}" dt="2024-12-17T03:49:11.449" v="901" actId="478"/>
          <ac:picMkLst>
            <pc:docMk/>
            <pc:sldMk cId="1369816601" sldId="619"/>
            <ac:picMk id="6" creationId="{5CFA525F-AC18-4CA1-900E-5819AD6A14E9}"/>
          </ac:picMkLst>
        </pc:picChg>
        <pc:picChg chg="add mod modCrop">
          <ac:chgData name="Tali Rouash" userId="21ae74ec1aaa5ff5" providerId="LiveId" clId="{B352EF1F-3E89-4CA8-B8B1-595D3FF48D2D}" dt="2024-12-17T03:50:16.149" v="918" actId="1076"/>
          <ac:picMkLst>
            <pc:docMk/>
            <pc:sldMk cId="1369816601" sldId="619"/>
            <ac:picMk id="7" creationId="{0644D0A8-1D13-2BB6-8C5E-C7551D97D073}"/>
          </ac:picMkLst>
        </pc:picChg>
      </pc:sldChg>
      <pc:sldChg chg="modSp add mod">
        <pc:chgData name="Tali Rouash" userId="21ae74ec1aaa5ff5" providerId="LiveId" clId="{B352EF1F-3E89-4CA8-B8B1-595D3FF48D2D}" dt="2024-12-17T03:50:53.365" v="926" actId="1076"/>
        <pc:sldMkLst>
          <pc:docMk/>
          <pc:sldMk cId="448580599" sldId="620"/>
        </pc:sldMkLst>
        <pc:spChg chg="mod">
          <ac:chgData name="Tali Rouash" userId="21ae74ec1aaa5ff5" providerId="LiveId" clId="{B352EF1F-3E89-4CA8-B8B1-595D3FF48D2D}" dt="2024-12-17T03:50:33.791" v="922" actId="14100"/>
          <ac:spMkLst>
            <pc:docMk/>
            <pc:sldMk cId="448580599" sldId="620"/>
            <ac:spMk id="5" creationId="{032B06B9-1066-B2B7-C106-329583DB37B3}"/>
          </ac:spMkLst>
        </pc:spChg>
        <pc:picChg chg="mod modCrop">
          <ac:chgData name="Tali Rouash" userId="21ae74ec1aaa5ff5" providerId="LiveId" clId="{B352EF1F-3E89-4CA8-B8B1-595D3FF48D2D}" dt="2024-12-17T03:50:53.365" v="926" actId="1076"/>
          <ac:picMkLst>
            <pc:docMk/>
            <pc:sldMk cId="448580599" sldId="620"/>
            <ac:picMk id="7" creationId="{BF11ED01-232B-0274-3BF1-92C1671FB905}"/>
          </ac:picMkLst>
        </pc:picChg>
      </pc:sldChg>
      <pc:sldChg chg="modSp add mod">
        <pc:chgData name="Tali Rouash" userId="21ae74ec1aaa5ff5" providerId="LiveId" clId="{B352EF1F-3E89-4CA8-B8B1-595D3FF48D2D}" dt="2024-12-17T03:51:17.794" v="932" actId="20577"/>
        <pc:sldMkLst>
          <pc:docMk/>
          <pc:sldMk cId="4015899472" sldId="621"/>
        </pc:sldMkLst>
        <pc:spChg chg="mod">
          <ac:chgData name="Tali Rouash" userId="21ae74ec1aaa5ff5" providerId="LiveId" clId="{B352EF1F-3E89-4CA8-B8B1-595D3FF48D2D}" dt="2024-12-17T03:51:17.794" v="932" actId="20577"/>
          <ac:spMkLst>
            <pc:docMk/>
            <pc:sldMk cId="4015899472" sldId="621"/>
            <ac:spMk id="2" creationId="{9BB1020B-6C5A-2FB8-5F29-91D0CE507680}"/>
          </ac:spMkLst>
        </pc:spChg>
      </pc:sldChg>
      <pc:sldChg chg="modSp add mod ord">
        <pc:chgData name="Tali Rouash" userId="21ae74ec1aaa5ff5" providerId="LiveId" clId="{B352EF1F-3E89-4CA8-B8B1-595D3FF48D2D}" dt="2024-12-17T03:52:35.526" v="952" actId="20577"/>
        <pc:sldMkLst>
          <pc:docMk/>
          <pc:sldMk cId="1342358013" sldId="622"/>
        </pc:sldMkLst>
        <pc:spChg chg="mod">
          <ac:chgData name="Tali Rouash" userId="21ae74ec1aaa5ff5" providerId="LiveId" clId="{B352EF1F-3E89-4CA8-B8B1-595D3FF48D2D}" dt="2024-12-17T03:52:35.526" v="952" actId="20577"/>
          <ac:spMkLst>
            <pc:docMk/>
            <pc:sldMk cId="1342358013" sldId="622"/>
            <ac:spMk id="3" creationId="{A591DB9D-45BF-78B4-A24A-0136F915D76C}"/>
          </ac:spMkLst>
        </pc:spChg>
      </pc:sldChg>
      <pc:sldChg chg="addSp delSp modSp add mod modAnim">
        <pc:chgData name="Tali Rouash" userId="21ae74ec1aaa5ff5" providerId="LiveId" clId="{B352EF1F-3E89-4CA8-B8B1-595D3FF48D2D}" dt="2024-12-17T03:52:20.650" v="947"/>
        <pc:sldMkLst>
          <pc:docMk/>
          <pc:sldMk cId="2232586987" sldId="623"/>
        </pc:sldMkLst>
        <pc:picChg chg="add mod modCrop">
          <ac:chgData name="Tali Rouash" userId="21ae74ec1aaa5ff5" providerId="LiveId" clId="{B352EF1F-3E89-4CA8-B8B1-595D3FF48D2D}" dt="2024-12-17T03:51:55.853" v="940" actId="732"/>
          <ac:picMkLst>
            <pc:docMk/>
            <pc:sldMk cId="2232586987" sldId="623"/>
            <ac:picMk id="4" creationId="{A8826D0D-33C1-B76D-357F-CDD6428FFE6F}"/>
          </ac:picMkLst>
        </pc:picChg>
        <pc:picChg chg="add mod modCrop">
          <ac:chgData name="Tali Rouash" userId="21ae74ec1aaa5ff5" providerId="LiveId" clId="{B352EF1F-3E89-4CA8-B8B1-595D3FF48D2D}" dt="2024-12-17T03:52:06.552" v="943" actId="732"/>
          <ac:picMkLst>
            <pc:docMk/>
            <pc:sldMk cId="2232586987" sldId="623"/>
            <ac:picMk id="5" creationId="{C587EB2F-6987-CC8E-3966-59541DEC5157}"/>
          </ac:picMkLst>
        </pc:picChg>
        <pc:picChg chg="del">
          <ac:chgData name="Tali Rouash" userId="21ae74ec1aaa5ff5" providerId="LiveId" clId="{B352EF1F-3E89-4CA8-B8B1-595D3FF48D2D}" dt="2024-12-17T03:51:41.919" v="935" actId="478"/>
          <ac:picMkLst>
            <pc:docMk/>
            <pc:sldMk cId="2232586987" sldId="623"/>
            <ac:picMk id="6" creationId="{A1B67728-B362-759F-75B0-C6015C82F14E}"/>
          </ac:picMkLst>
        </pc:picChg>
        <pc:picChg chg="add mod modCrop">
          <ac:chgData name="Tali Rouash" userId="21ae74ec1aaa5ff5" providerId="LiveId" clId="{B352EF1F-3E89-4CA8-B8B1-595D3FF48D2D}" dt="2024-12-17T03:52:12.848" v="945" actId="732"/>
          <ac:picMkLst>
            <pc:docMk/>
            <pc:sldMk cId="2232586987" sldId="623"/>
            <ac:picMk id="7" creationId="{0B4255C3-DEA2-D1BE-A135-7823821E61F3}"/>
          </ac:picMkLst>
        </pc:picChg>
      </pc:sldChg>
      <pc:sldChg chg="addSp delSp modSp add mod ord delAnim modAnim">
        <pc:chgData name="Tali Rouash" userId="21ae74ec1aaa5ff5" providerId="LiveId" clId="{B352EF1F-3E89-4CA8-B8B1-595D3FF48D2D}" dt="2024-12-17T03:54:21.516" v="980"/>
        <pc:sldMkLst>
          <pc:docMk/>
          <pc:sldMk cId="996378013" sldId="624"/>
        </pc:sldMkLst>
        <pc:spChg chg="add mod">
          <ac:chgData name="Tali Rouash" userId="21ae74ec1aaa5ff5" providerId="LiveId" clId="{B352EF1F-3E89-4CA8-B8B1-595D3FF48D2D}" dt="2024-12-17T03:53:47.126" v="970" actId="207"/>
          <ac:spMkLst>
            <pc:docMk/>
            <pc:sldMk cId="996378013" sldId="624"/>
            <ac:spMk id="8" creationId="{E748BDCC-77FD-1825-187A-000D0FF72E96}"/>
          </ac:spMkLst>
        </pc:spChg>
        <pc:picChg chg="del">
          <ac:chgData name="Tali Rouash" userId="21ae74ec1aaa5ff5" providerId="LiveId" clId="{B352EF1F-3E89-4CA8-B8B1-595D3FF48D2D}" dt="2024-12-17T03:52:49.865" v="958" actId="478"/>
          <ac:picMkLst>
            <pc:docMk/>
            <pc:sldMk cId="996378013" sldId="624"/>
            <ac:picMk id="4" creationId="{7573FE7F-9825-E4EC-8C94-359B0FE2266A}"/>
          </ac:picMkLst>
        </pc:picChg>
        <pc:picChg chg="del">
          <ac:chgData name="Tali Rouash" userId="21ae74ec1aaa5ff5" providerId="LiveId" clId="{B352EF1F-3E89-4CA8-B8B1-595D3FF48D2D}" dt="2024-12-17T03:52:49.408" v="957" actId="478"/>
          <ac:picMkLst>
            <pc:docMk/>
            <pc:sldMk cId="996378013" sldId="624"/>
            <ac:picMk id="5" creationId="{1E824A24-7B9B-08A7-2795-05421C935C8A}"/>
          </ac:picMkLst>
        </pc:picChg>
        <pc:picChg chg="add mod modCrop">
          <ac:chgData name="Tali Rouash" userId="21ae74ec1aaa5ff5" providerId="LiveId" clId="{B352EF1F-3E89-4CA8-B8B1-595D3FF48D2D}" dt="2024-12-17T03:53:34.086" v="966" actId="1440"/>
          <ac:picMkLst>
            <pc:docMk/>
            <pc:sldMk cId="996378013" sldId="624"/>
            <ac:picMk id="6" creationId="{A51798C8-AFE0-D1F3-F801-143D33F9B527}"/>
          </ac:picMkLst>
        </pc:picChg>
        <pc:picChg chg="del">
          <ac:chgData name="Tali Rouash" userId="21ae74ec1aaa5ff5" providerId="LiveId" clId="{B352EF1F-3E89-4CA8-B8B1-595D3FF48D2D}" dt="2024-12-17T03:52:48.811" v="956" actId="478"/>
          <ac:picMkLst>
            <pc:docMk/>
            <pc:sldMk cId="996378013" sldId="624"/>
            <ac:picMk id="7" creationId="{F2E16291-0EA6-2C17-CC52-5920A97D165E}"/>
          </ac:picMkLst>
        </pc:picChg>
        <pc:picChg chg="add mod modCrop">
          <ac:chgData name="Tali Rouash" userId="21ae74ec1aaa5ff5" providerId="LiveId" clId="{B352EF1F-3E89-4CA8-B8B1-595D3FF48D2D}" dt="2024-12-17T03:54:09.352" v="976" actId="732"/>
          <ac:picMkLst>
            <pc:docMk/>
            <pc:sldMk cId="996378013" sldId="624"/>
            <ac:picMk id="9" creationId="{F329FEF5-F48F-A344-8E8B-68D598034FBD}"/>
          </ac:picMkLst>
        </pc:picChg>
        <pc:picChg chg="add mod modCrop">
          <ac:chgData name="Tali Rouash" userId="21ae74ec1aaa5ff5" providerId="LiveId" clId="{B352EF1F-3E89-4CA8-B8B1-595D3FF48D2D}" dt="2024-12-17T03:54:16.131" v="978" actId="1076"/>
          <ac:picMkLst>
            <pc:docMk/>
            <pc:sldMk cId="996378013" sldId="624"/>
            <ac:picMk id="10" creationId="{593F1033-C143-A1B8-029E-B0F84202860D}"/>
          </ac:picMkLst>
        </pc:picChg>
      </pc:sldChg>
      <pc:sldChg chg="delSp modSp add mod delAnim modAnim">
        <pc:chgData name="Tali Rouash" userId="21ae74ec1aaa5ff5" providerId="LiveId" clId="{B352EF1F-3E89-4CA8-B8B1-595D3FF48D2D}" dt="2024-12-17T03:55:21.373" v="989"/>
        <pc:sldMkLst>
          <pc:docMk/>
          <pc:sldMk cId="2429089956" sldId="625"/>
        </pc:sldMkLst>
        <pc:spChg chg="mod">
          <ac:chgData name="Tali Rouash" userId="21ae74ec1aaa5ff5" providerId="LiveId" clId="{B352EF1F-3E89-4CA8-B8B1-595D3FF48D2D}" dt="2024-12-17T03:54:41.623" v="983" actId="14100"/>
          <ac:spMkLst>
            <pc:docMk/>
            <pc:sldMk cId="2429089956" sldId="625"/>
            <ac:spMk id="8" creationId="{F83C61F2-63D4-5EE4-0C4B-819B2B16E767}"/>
          </ac:spMkLst>
        </pc:spChg>
        <pc:picChg chg="del">
          <ac:chgData name="Tali Rouash" userId="21ae74ec1aaa5ff5" providerId="LiveId" clId="{B352EF1F-3E89-4CA8-B8B1-595D3FF48D2D}" dt="2024-12-17T03:54:46.389" v="984" actId="478"/>
          <ac:picMkLst>
            <pc:docMk/>
            <pc:sldMk cId="2429089956" sldId="625"/>
            <ac:picMk id="9" creationId="{EBA8F406-35AB-5FD9-95CE-2E87EA031179}"/>
          </ac:picMkLst>
        </pc:picChg>
        <pc:picChg chg="mod modCrop">
          <ac:chgData name="Tali Rouash" userId="21ae74ec1aaa5ff5" providerId="LiveId" clId="{B352EF1F-3E89-4CA8-B8B1-595D3FF48D2D}" dt="2024-12-17T03:54:58.091" v="987" actId="1076"/>
          <ac:picMkLst>
            <pc:docMk/>
            <pc:sldMk cId="2429089956" sldId="625"/>
            <ac:picMk id="10" creationId="{379F2634-1BE0-08B2-2172-849C65D58330}"/>
          </ac:picMkLst>
        </pc:picChg>
      </pc:sldChg>
      <pc:sldChg chg="modSp add mod">
        <pc:chgData name="Tali Rouash" userId="21ae74ec1aaa5ff5" providerId="LiveId" clId="{B352EF1F-3E89-4CA8-B8B1-595D3FF48D2D}" dt="2024-12-17T03:55:54.325" v="1017" actId="14100"/>
        <pc:sldMkLst>
          <pc:docMk/>
          <pc:sldMk cId="3641659881" sldId="626"/>
        </pc:sldMkLst>
        <pc:spChg chg="mod">
          <ac:chgData name="Tali Rouash" userId="21ae74ec1aaa5ff5" providerId="LiveId" clId="{B352EF1F-3E89-4CA8-B8B1-595D3FF48D2D}" dt="2024-12-17T03:55:54.325" v="1017" actId="14100"/>
          <ac:spMkLst>
            <pc:docMk/>
            <pc:sldMk cId="3641659881" sldId="626"/>
            <ac:spMk id="2" creationId="{276E7F81-0180-D2AF-E624-0FE19E770E31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3:56:32.889" v="1028"/>
        <pc:sldMkLst>
          <pc:docMk/>
          <pc:sldMk cId="2213613007" sldId="627"/>
        </pc:sldMkLst>
        <pc:picChg chg="del">
          <ac:chgData name="Tali Rouash" userId="21ae74ec1aaa5ff5" providerId="LiveId" clId="{B352EF1F-3E89-4CA8-B8B1-595D3FF48D2D}" dt="2024-12-17T03:56:07.106" v="1020" actId="478"/>
          <ac:picMkLst>
            <pc:docMk/>
            <pc:sldMk cId="2213613007" sldId="627"/>
            <ac:picMk id="4" creationId="{316E9D38-8D85-A41C-12B6-45342E7737CD}"/>
          </ac:picMkLst>
        </pc:picChg>
        <pc:picChg chg="del">
          <ac:chgData name="Tali Rouash" userId="21ae74ec1aaa5ff5" providerId="LiveId" clId="{B352EF1F-3E89-4CA8-B8B1-595D3FF48D2D}" dt="2024-12-17T03:56:06.680" v="1019" actId="478"/>
          <ac:picMkLst>
            <pc:docMk/>
            <pc:sldMk cId="2213613007" sldId="627"/>
            <ac:picMk id="5" creationId="{BE53081A-960C-C90D-06B5-BA0A7264AA63}"/>
          </ac:picMkLst>
        </pc:picChg>
        <pc:picChg chg="add mod modCrop">
          <ac:chgData name="Tali Rouash" userId="21ae74ec1aaa5ff5" providerId="LiveId" clId="{B352EF1F-3E89-4CA8-B8B1-595D3FF48D2D}" dt="2024-12-17T03:56:22.642" v="1025" actId="732"/>
          <ac:picMkLst>
            <pc:docMk/>
            <pc:sldMk cId="2213613007" sldId="627"/>
            <ac:picMk id="6" creationId="{5F05CA49-E9E1-8B49-6CA2-FF6EA4A70280}"/>
          </ac:picMkLst>
        </pc:picChg>
        <pc:picChg chg="del">
          <ac:chgData name="Tali Rouash" userId="21ae74ec1aaa5ff5" providerId="LiveId" clId="{B352EF1F-3E89-4CA8-B8B1-595D3FF48D2D}" dt="2024-12-17T03:56:05.628" v="1018" actId="478"/>
          <ac:picMkLst>
            <pc:docMk/>
            <pc:sldMk cId="2213613007" sldId="627"/>
            <ac:picMk id="7" creationId="{B201A837-28A9-C10D-F454-4227223B5CF1}"/>
          </ac:picMkLst>
        </pc:picChg>
        <pc:picChg chg="add mod modCrop">
          <ac:chgData name="Tali Rouash" userId="21ae74ec1aaa5ff5" providerId="LiveId" clId="{B352EF1F-3E89-4CA8-B8B1-595D3FF48D2D}" dt="2024-12-17T03:56:27.937" v="1027" actId="732"/>
          <ac:picMkLst>
            <pc:docMk/>
            <pc:sldMk cId="2213613007" sldId="627"/>
            <ac:picMk id="8" creationId="{7E7AB912-022D-FDA2-078C-62AA5F91E256}"/>
          </ac:picMkLst>
        </pc:picChg>
      </pc:sldChg>
      <pc:sldChg chg="modSp add mod">
        <pc:chgData name="Tali Rouash" userId="21ae74ec1aaa5ff5" providerId="LiveId" clId="{B352EF1F-3E89-4CA8-B8B1-595D3FF48D2D}" dt="2024-12-17T03:56:48.206" v="1030" actId="6549"/>
        <pc:sldMkLst>
          <pc:docMk/>
          <pc:sldMk cId="1919450324" sldId="628"/>
        </pc:sldMkLst>
        <pc:spChg chg="mod">
          <ac:chgData name="Tali Rouash" userId="21ae74ec1aaa5ff5" providerId="LiveId" clId="{B352EF1F-3E89-4CA8-B8B1-595D3FF48D2D}" dt="2024-12-17T03:56:48.206" v="1030" actId="6549"/>
          <ac:spMkLst>
            <pc:docMk/>
            <pc:sldMk cId="1919450324" sldId="628"/>
            <ac:spMk id="3" creationId="{A5782FEC-329D-67D1-38CD-9C752866311F}"/>
          </ac:spMkLst>
        </pc:spChg>
      </pc:sldChg>
      <pc:sldChg chg="addSp delSp modSp add mod ord delAnim modAnim">
        <pc:chgData name="Tali Rouash" userId="21ae74ec1aaa5ff5" providerId="LiveId" clId="{B352EF1F-3E89-4CA8-B8B1-595D3FF48D2D}" dt="2024-12-17T03:59:14.310" v="1065"/>
        <pc:sldMkLst>
          <pc:docMk/>
          <pc:sldMk cId="650291054" sldId="629"/>
        </pc:sldMkLst>
        <pc:spChg chg="add mod">
          <ac:chgData name="Tali Rouash" userId="21ae74ec1aaa5ff5" providerId="LiveId" clId="{B352EF1F-3E89-4CA8-B8B1-595D3FF48D2D}" dt="2024-12-17T03:57:56.725" v="1048" actId="14100"/>
          <ac:spMkLst>
            <pc:docMk/>
            <pc:sldMk cId="650291054" sldId="629"/>
            <ac:spMk id="5" creationId="{AF9A098F-7198-258A-73CC-1B873A3CB4F1}"/>
          </ac:spMkLst>
        </pc:spChg>
        <pc:spChg chg="mod">
          <ac:chgData name="Tali Rouash" userId="21ae74ec1aaa5ff5" providerId="LiveId" clId="{B352EF1F-3E89-4CA8-B8B1-595D3FF48D2D}" dt="2024-12-17T03:57:52.004" v="1046" actId="14100"/>
          <ac:spMkLst>
            <pc:docMk/>
            <pc:sldMk cId="650291054" sldId="629"/>
            <ac:spMk id="8" creationId="{DBE603B9-2BEB-2C6F-FC14-3236E234632C}"/>
          </ac:spMkLst>
        </pc:spChg>
        <pc:spChg chg="del">
          <ac:chgData name="Tali Rouash" userId="21ae74ec1aaa5ff5" providerId="LiveId" clId="{B352EF1F-3E89-4CA8-B8B1-595D3FF48D2D}" dt="2024-12-17T03:57:29.630" v="1042" actId="478"/>
          <ac:spMkLst>
            <pc:docMk/>
            <pc:sldMk cId="650291054" sldId="629"/>
            <ac:spMk id="13" creationId="{40E5B44F-47CA-349C-D5E3-9521E3BABD54}"/>
          </ac:spMkLst>
        </pc:spChg>
        <pc:picChg chg="add mod ord modCrop">
          <ac:chgData name="Tali Rouash" userId="21ae74ec1aaa5ff5" providerId="LiveId" clId="{B352EF1F-3E89-4CA8-B8B1-595D3FF48D2D}" dt="2024-12-17T03:57:47.655" v="1045" actId="1440"/>
          <ac:picMkLst>
            <pc:docMk/>
            <pc:sldMk cId="650291054" sldId="629"/>
            <ac:picMk id="4" creationId="{3F274D76-8931-ACC2-19E8-5BE6D32D8377}"/>
          </ac:picMkLst>
        </pc:picChg>
        <pc:picChg chg="del">
          <ac:chgData name="Tali Rouash" userId="21ae74ec1aaa5ff5" providerId="LiveId" clId="{B352EF1F-3E89-4CA8-B8B1-595D3FF48D2D}" dt="2024-12-17T03:57:14.464" v="1035" actId="478"/>
          <ac:picMkLst>
            <pc:docMk/>
            <pc:sldMk cId="650291054" sldId="629"/>
            <ac:picMk id="6" creationId="{1D7174EE-93A3-AB8F-CFDE-0949A3607621}"/>
          </ac:picMkLst>
        </pc:picChg>
        <pc:picChg chg="add mod modCrop">
          <ac:chgData name="Tali Rouash" userId="21ae74ec1aaa5ff5" providerId="LiveId" clId="{B352EF1F-3E89-4CA8-B8B1-595D3FF48D2D}" dt="2024-12-17T03:59:02.159" v="1062" actId="1076"/>
          <ac:picMkLst>
            <pc:docMk/>
            <pc:sldMk cId="650291054" sldId="629"/>
            <ac:picMk id="7" creationId="{8678C053-9C2D-5728-D5A1-FA4E3024A78D}"/>
          </ac:picMkLst>
        </pc:picChg>
        <pc:picChg chg="add mod modCrop">
          <ac:chgData name="Tali Rouash" userId="21ae74ec1aaa5ff5" providerId="LiveId" clId="{B352EF1F-3E89-4CA8-B8B1-595D3FF48D2D}" dt="2024-12-17T03:58:40.807" v="1056" actId="1076"/>
          <ac:picMkLst>
            <pc:docMk/>
            <pc:sldMk cId="650291054" sldId="629"/>
            <ac:picMk id="9" creationId="{2125426B-9A74-61FD-DE61-00FCCD1BA7F6}"/>
          </ac:picMkLst>
        </pc:picChg>
        <pc:picChg chg="del">
          <ac:chgData name="Tali Rouash" userId="21ae74ec1aaa5ff5" providerId="LiveId" clId="{B352EF1F-3E89-4CA8-B8B1-595D3FF48D2D}" dt="2024-12-17T03:57:13.633" v="1034" actId="478"/>
          <ac:picMkLst>
            <pc:docMk/>
            <pc:sldMk cId="650291054" sldId="629"/>
            <ac:picMk id="10" creationId="{3B4163A0-82AE-78B7-B7A5-B6637A3D10E3}"/>
          </ac:picMkLst>
        </pc:picChg>
        <pc:picChg chg="add mod modCrop">
          <ac:chgData name="Tali Rouash" userId="21ae74ec1aaa5ff5" providerId="LiveId" clId="{B352EF1F-3E89-4CA8-B8B1-595D3FF48D2D}" dt="2024-12-17T03:58:59.886" v="1061" actId="1076"/>
          <ac:picMkLst>
            <pc:docMk/>
            <pc:sldMk cId="650291054" sldId="629"/>
            <ac:picMk id="11" creationId="{A77A37E5-30AC-D2E4-DF60-E6199967FE0F}"/>
          </ac:picMkLst>
        </pc:picChg>
        <pc:picChg chg="add del mod">
          <ac:chgData name="Tali Rouash" userId="21ae74ec1aaa5ff5" providerId="LiveId" clId="{B352EF1F-3E89-4CA8-B8B1-595D3FF48D2D}" dt="2024-12-17T03:58:46.167" v="1058" actId="478"/>
          <ac:picMkLst>
            <pc:docMk/>
            <pc:sldMk cId="650291054" sldId="629"/>
            <ac:picMk id="12" creationId="{757D4287-FD18-591D-9208-45DD0ED0B18B}"/>
          </ac:picMkLst>
        </pc:picChg>
      </pc:sldChg>
      <pc:sldChg chg="addSp delSp modSp add mod delAnim">
        <pc:chgData name="Tali Rouash" userId="21ae74ec1aaa5ff5" providerId="LiveId" clId="{B352EF1F-3E89-4CA8-B8B1-595D3FF48D2D}" dt="2024-12-17T03:59:52.330" v="1076" actId="1076"/>
        <pc:sldMkLst>
          <pc:docMk/>
          <pc:sldMk cId="4280676864" sldId="630"/>
        </pc:sldMkLst>
        <pc:spChg chg="add mod">
          <ac:chgData name="Tali Rouash" userId="21ae74ec1aaa5ff5" providerId="LiveId" clId="{B352EF1F-3E89-4CA8-B8B1-595D3FF48D2D}" dt="2024-12-17T03:59:33.979" v="1071" actId="14100"/>
          <ac:spMkLst>
            <pc:docMk/>
            <pc:sldMk cId="4280676864" sldId="630"/>
            <ac:spMk id="2" creationId="{F901235A-E7F0-C713-EF51-FA85C30377EB}"/>
          </ac:spMkLst>
        </pc:spChg>
        <pc:spChg chg="del">
          <ac:chgData name="Tali Rouash" userId="21ae74ec1aaa5ff5" providerId="LiveId" clId="{B352EF1F-3E89-4CA8-B8B1-595D3FF48D2D}" dt="2024-12-17T03:59:24.066" v="1067" actId="478"/>
          <ac:spMkLst>
            <pc:docMk/>
            <pc:sldMk cId="4280676864" sldId="630"/>
            <ac:spMk id="5" creationId="{F91DED86-D1E4-3A49-0704-E30095CA5DAD}"/>
          </ac:spMkLst>
        </pc:spChg>
        <pc:spChg chg="mod">
          <ac:chgData name="Tali Rouash" userId="21ae74ec1aaa5ff5" providerId="LiveId" clId="{B352EF1F-3E89-4CA8-B8B1-595D3FF48D2D}" dt="2024-12-17T03:59:29.632" v="1069" actId="14100"/>
          <ac:spMkLst>
            <pc:docMk/>
            <pc:sldMk cId="4280676864" sldId="630"/>
            <ac:spMk id="8" creationId="{0075E1B4-9470-63C3-3175-7CFF3B98543B}"/>
          </ac:spMkLst>
        </pc:spChg>
        <pc:picChg chg="mod modCrop">
          <ac:chgData name="Tali Rouash" userId="21ae74ec1aaa5ff5" providerId="LiveId" clId="{B352EF1F-3E89-4CA8-B8B1-595D3FF48D2D}" dt="2024-12-17T03:59:52.330" v="1076" actId="1076"/>
          <ac:picMkLst>
            <pc:docMk/>
            <pc:sldMk cId="4280676864" sldId="630"/>
            <ac:picMk id="7" creationId="{6D46FD5E-8D33-28A8-5DB4-1190330D3A18}"/>
          </ac:picMkLst>
        </pc:picChg>
        <pc:picChg chg="del">
          <ac:chgData name="Tali Rouash" userId="21ae74ec1aaa5ff5" providerId="LiveId" clId="{B352EF1F-3E89-4CA8-B8B1-595D3FF48D2D}" dt="2024-12-17T03:59:37.917" v="1072" actId="478"/>
          <ac:picMkLst>
            <pc:docMk/>
            <pc:sldMk cId="4280676864" sldId="630"/>
            <ac:picMk id="9" creationId="{0C7C4358-D0AA-CDD0-619E-D8D66F086C9E}"/>
          </ac:picMkLst>
        </pc:picChg>
        <pc:picChg chg="del">
          <ac:chgData name="Tali Rouash" userId="21ae74ec1aaa5ff5" providerId="LiveId" clId="{B352EF1F-3E89-4CA8-B8B1-595D3FF48D2D}" dt="2024-12-17T03:59:38.467" v="1073" actId="478"/>
          <ac:picMkLst>
            <pc:docMk/>
            <pc:sldMk cId="4280676864" sldId="630"/>
            <ac:picMk id="11" creationId="{C5C15CD7-6DF1-C5A8-C5C5-479A30388462}"/>
          </ac:picMkLst>
        </pc:picChg>
      </pc:sldChg>
      <pc:sldChg chg="addSp delSp modSp add mod">
        <pc:chgData name="Tali Rouash" userId="21ae74ec1aaa5ff5" providerId="LiveId" clId="{B352EF1F-3E89-4CA8-B8B1-595D3FF48D2D}" dt="2024-12-17T04:01:08.981" v="1129" actId="14100"/>
        <pc:sldMkLst>
          <pc:docMk/>
          <pc:sldMk cId="4210660526" sldId="631"/>
        </pc:sldMkLst>
        <pc:spChg chg="del">
          <ac:chgData name="Tali Rouash" userId="21ae74ec1aaa5ff5" providerId="LiveId" clId="{B352EF1F-3E89-4CA8-B8B1-595D3FF48D2D}" dt="2024-12-17T04:00:31.316" v="1114" actId="478"/>
          <ac:spMkLst>
            <pc:docMk/>
            <pc:sldMk cId="4210660526" sldId="631"/>
            <ac:spMk id="2" creationId="{82539931-48DB-162D-E375-4009ED32C7B3}"/>
          </ac:spMkLst>
        </pc:spChg>
        <pc:spChg chg="add mod">
          <ac:chgData name="Tali Rouash" userId="21ae74ec1aaa5ff5" providerId="LiveId" clId="{B352EF1F-3E89-4CA8-B8B1-595D3FF48D2D}" dt="2024-12-17T04:01:02.896" v="1128" actId="14100"/>
          <ac:spMkLst>
            <pc:docMk/>
            <pc:sldMk cId="4210660526" sldId="631"/>
            <ac:spMk id="4" creationId="{9E48186C-7618-F418-4ECD-5BF23CB07BF7}"/>
          </ac:spMkLst>
        </pc:spChg>
        <pc:spChg chg="mod">
          <ac:chgData name="Tali Rouash" userId="21ae74ec1aaa5ff5" providerId="LiveId" clId="{B352EF1F-3E89-4CA8-B8B1-595D3FF48D2D}" dt="2024-12-17T04:01:08.981" v="1129" actId="14100"/>
          <ac:spMkLst>
            <pc:docMk/>
            <pc:sldMk cId="4210660526" sldId="631"/>
            <ac:spMk id="6" creationId="{0B8285EB-A719-36A9-36F7-2D932C2E328E}"/>
          </ac:spMkLst>
        </pc:spChg>
      </pc:sldChg>
      <pc:sldChg chg="modSp add mod">
        <pc:chgData name="Tali Rouash" userId="21ae74ec1aaa5ff5" providerId="LiveId" clId="{B352EF1F-3E89-4CA8-B8B1-595D3FF48D2D}" dt="2024-12-17T04:01:14.426" v="1131" actId="6549"/>
        <pc:sldMkLst>
          <pc:docMk/>
          <pc:sldMk cId="3892700297" sldId="632"/>
        </pc:sldMkLst>
        <pc:spChg chg="mod">
          <ac:chgData name="Tali Rouash" userId="21ae74ec1aaa5ff5" providerId="LiveId" clId="{B352EF1F-3E89-4CA8-B8B1-595D3FF48D2D}" dt="2024-12-17T04:01:14.426" v="1131" actId="6549"/>
          <ac:spMkLst>
            <pc:docMk/>
            <pc:sldMk cId="3892700297" sldId="632"/>
            <ac:spMk id="3" creationId="{33E166F2-F5E6-B578-62F3-3437A5838301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4:02:07.217" v="1142"/>
        <pc:sldMkLst>
          <pc:docMk/>
          <pc:sldMk cId="3282653411" sldId="633"/>
        </pc:sldMkLst>
        <pc:spChg chg="del">
          <ac:chgData name="Tali Rouash" userId="21ae74ec1aaa5ff5" providerId="LiveId" clId="{B352EF1F-3E89-4CA8-B8B1-595D3FF48D2D}" dt="2024-12-17T04:01:18.356" v="1132" actId="478"/>
          <ac:spMkLst>
            <pc:docMk/>
            <pc:sldMk cId="3282653411" sldId="633"/>
            <ac:spMk id="5" creationId="{515487AC-3AC3-3114-4A36-CB45B6045608}"/>
          </ac:spMkLst>
        </pc:spChg>
        <pc:spChg chg="del">
          <ac:chgData name="Tali Rouash" userId="21ae74ec1aaa5ff5" providerId="LiveId" clId="{B352EF1F-3E89-4CA8-B8B1-595D3FF48D2D}" dt="2024-12-17T04:01:18.356" v="1132" actId="478"/>
          <ac:spMkLst>
            <pc:docMk/>
            <pc:sldMk cId="3282653411" sldId="633"/>
            <ac:spMk id="8" creationId="{65AE3F79-8068-C82B-501D-A2E4E79EA8D2}"/>
          </ac:spMkLst>
        </pc:spChg>
        <pc:picChg chg="del">
          <ac:chgData name="Tali Rouash" userId="21ae74ec1aaa5ff5" providerId="LiveId" clId="{B352EF1F-3E89-4CA8-B8B1-595D3FF48D2D}" dt="2024-12-17T04:01:18.356" v="1132" actId="478"/>
          <ac:picMkLst>
            <pc:docMk/>
            <pc:sldMk cId="3282653411" sldId="633"/>
            <ac:picMk id="4" creationId="{77A75E0E-79B6-D37B-D9A6-711DAAFB6C78}"/>
          </ac:picMkLst>
        </pc:picChg>
        <pc:picChg chg="add mod modCrop">
          <ac:chgData name="Tali Rouash" userId="21ae74ec1aaa5ff5" providerId="LiveId" clId="{B352EF1F-3E89-4CA8-B8B1-595D3FF48D2D}" dt="2024-12-17T04:01:55.606" v="1138" actId="1440"/>
          <ac:picMkLst>
            <pc:docMk/>
            <pc:sldMk cId="3282653411" sldId="633"/>
            <ac:picMk id="6" creationId="{B960AD44-1A06-D2C0-5B42-23EE81716BB3}"/>
          </ac:picMkLst>
        </pc:picChg>
        <pc:picChg chg="del">
          <ac:chgData name="Tali Rouash" userId="21ae74ec1aaa5ff5" providerId="LiveId" clId="{B352EF1F-3E89-4CA8-B8B1-595D3FF48D2D}" dt="2024-12-17T04:01:18.356" v="1132" actId="478"/>
          <ac:picMkLst>
            <pc:docMk/>
            <pc:sldMk cId="3282653411" sldId="633"/>
            <ac:picMk id="7" creationId="{C2AF93BC-4348-B2F8-CB2A-CF54BC0A7B9B}"/>
          </ac:picMkLst>
        </pc:picChg>
        <pc:picChg chg="del">
          <ac:chgData name="Tali Rouash" userId="21ae74ec1aaa5ff5" providerId="LiveId" clId="{B352EF1F-3E89-4CA8-B8B1-595D3FF48D2D}" dt="2024-12-17T04:01:18.356" v="1132" actId="478"/>
          <ac:picMkLst>
            <pc:docMk/>
            <pc:sldMk cId="3282653411" sldId="633"/>
            <ac:picMk id="9" creationId="{67483E01-794C-F783-5A6D-480CAF799020}"/>
          </ac:picMkLst>
        </pc:picChg>
        <pc:picChg chg="add mod modCrop">
          <ac:chgData name="Tali Rouash" userId="21ae74ec1aaa5ff5" providerId="LiveId" clId="{B352EF1F-3E89-4CA8-B8B1-595D3FF48D2D}" dt="2024-12-17T04:02:04.377" v="1141" actId="1076"/>
          <ac:picMkLst>
            <pc:docMk/>
            <pc:sldMk cId="3282653411" sldId="633"/>
            <ac:picMk id="10" creationId="{5939C874-F244-DD0E-A372-6EF26E210263}"/>
          </ac:picMkLst>
        </pc:picChg>
        <pc:picChg chg="del">
          <ac:chgData name="Tali Rouash" userId="21ae74ec1aaa5ff5" providerId="LiveId" clId="{B352EF1F-3E89-4CA8-B8B1-595D3FF48D2D}" dt="2024-12-17T04:01:18.356" v="1132" actId="478"/>
          <ac:picMkLst>
            <pc:docMk/>
            <pc:sldMk cId="3282653411" sldId="633"/>
            <ac:picMk id="11" creationId="{9B413FD6-EFC7-C88D-0121-A4CA821BE9F7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7T04:03:21.247" v="1159"/>
        <pc:sldMkLst>
          <pc:docMk/>
          <pc:sldMk cId="907959262" sldId="634"/>
        </pc:sldMkLst>
        <pc:spChg chg="add mod">
          <ac:chgData name="Tali Rouash" userId="21ae74ec1aaa5ff5" providerId="LiveId" clId="{B352EF1F-3E89-4CA8-B8B1-595D3FF48D2D}" dt="2024-12-17T04:02:24.860" v="1147" actId="2085"/>
          <ac:spMkLst>
            <pc:docMk/>
            <pc:sldMk cId="907959262" sldId="634"/>
            <ac:spMk id="2" creationId="{F55CEA6E-7571-9C3A-4EF5-96F8B68E4E4F}"/>
          </ac:spMkLst>
        </pc:spChg>
        <pc:picChg chg="add mod modCrop">
          <ac:chgData name="Tali Rouash" userId="21ae74ec1aaa5ff5" providerId="LiveId" clId="{B352EF1F-3E89-4CA8-B8B1-595D3FF48D2D}" dt="2024-12-17T04:02:39.537" v="1151" actId="1076"/>
          <ac:picMkLst>
            <pc:docMk/>
            <pc:sldMk cId="907959262" sldId="634"/>
            <ac:picMk id="4" creationId="{1DB61D9B-2A15-BF94-E629-A6929E030C7B}"/>
          </ac:picMkLst>
        </pc:picChg>
        <pc:picChg chg="add mod modCrop">
          <ac:chgData name="Tali Rouash" userId="21ae74ec1aaa5ff5" providerId="LiveId" clId="{B352EF1F-3E89-4CA8-B8B1-595D3FF48D2D}" dt="2024-12-17T04:03:16.452" v="1158" actId="1076"/>
          <ac:picMkLst>
            <pc:docMk/>
            <pc:sldMk cId="907959262" sldId="634"/>
            <ac:picMk id="7" creationId="{4D70DA96-C87F-54EC-C105-1236E463365C}"/>
          </ac:picMkLst>
        </pc:picChg>
        <pc:picChg chg="del">
          <ac:chgData name="Tali Rouash" userId="21ae74ec1aaa5ff5" providerId="LiveId" clId="{B352EF1F-3E89-4CA8-B8B1-595D3FF48D2D}" dt="2024-12-17T04:02:15.710" v="1144" actId="478"/>
          <ac:picMkLst>
            <pc:docMk/>
            <pc:sldMk cId="907959262" sldId="634"/>
            <ac:picMk id="10" creationId="{6DA48552-0B2F-82D2-C80E-044C8052C946}"/>
          </ac:picMkLst>
        </pc:picChg>
      </pc:sldChg>
      <pc:sldChg chg="addSp delSp modSp add mod modAnim">
        <pc:chgData name="Tali Rouash" userId="21ae74ec1aaa5ff5" providerId="LiveId" clId="{B352EF1F-3E89-4CA8-B8B1-595D3FF48D2D}" dt="2024-12-17T04:04:36.431" v="1177"/>
        <pc:sldMkLst>
          <pc:docMk/>
          <pc:sldMk cId="2617447546" sldId="635"/>
        </pc:sldMkLst>
        <pc:picChg chg="mod modCrop">
          <ac:chgData name="Tali Rouash" userId="21ae74ec1aaa5ff5" providerId="LiveId" clId="{B352EF1F-3E89-4CA8-B8B1-595D3FF48D2D}" dt="2024-12-17T04:04:26.453" v="1175" actId="1076"/>
          <ac:picMkLst>
            <pc:docMk/>
            <pc:sldMk cId="2617447546" sldId="635"/>
            <ac:picMk id="4" creationId="{12D35189-3458-E2B6-BC0B-73084C7F1F1F}"/>
          </ac:picMkLst>
        </pc:picChg>
        <pc:picChg chg="mod modCrop">
          <ac:chgData name="Tali Rouash" userId="21ae74ec1aaa5ff5" providerId="LiveId" clId="{B352EF1F-3E89-4CA8-B8B1-595D3FF48D2D}" dt="2024-12-17T04:03:58.906" v="1167" actId="732"/>
          <ac:picMkLst>
            <pc:docMk/>
            <pc:sldMk cId="2617447546" sldId="635"/>
            <ac:picMk id="7" creationId="{FB8FDB16-4E80-7FD9-D625-612C309FE2CD}"/>
          </ac:picMkLst>
        </pc:picChg>
        <pc:picChg chg="add del">
          <ac:chgData name="Tali Rouash" userId="21ae74ec1aaa5ff5" providerId="LiveId" clId="{B352EF1F-3E89-4CA8-B8B1-595D3FF48D2D}" dt="2024-12-17T04:04:01.661" v="1169" actId="22"/>
          <ac:picMkLst>
            <pc:docMk/>
            <pc:sldMk cId="2617447546" sldId="635"/>
            <ac:picMk id="8" creationId="{AC379F28-C5D2-1366-5AB0-D0B3AEDB73C1}"/>
          </ac:picMkLst>
        </pc:picChg>
        <pc:picChg chg="add mod modCrop">
          <ac:chgData name="Tali Rouash" userId="21ae74ec1aaa5ff5" providerId="LiveId" clId="{B352EF1F-3E89-4CA8-B8B1-595D3FF48D2D}" dt="2024-12-17T04:04:19.720" v="1174" actId="1076"/>
          <ac:picMkLst>
            <pc:docMk/>
            <pc:sldMk cId="2617447546" sldId="635"/>
            <ac:picMk id="9" creationId="{88BBCA0A-663A-3C0E-8DFE-E6390D6C8884}"/>
          </ac:picMkLst>
        </pc:picChg>
      </pc:sldChg>
      <pc:sldChg chg="modSp add mod">
        <pc:chgData name="Tali Rouash" userId="21ae74ec1aaa5ff5" providerId="LiveId" clId="{B352EF1F-3E89-4CA8-B8B1-595D3FF48D2D}" dt="2024-12-17T04:05:15.193" v="1184" actId="20577"/>
        <pc:sldMkLst>
          <pc:docMk/>
          <pc:sldMk cId="3602361566" sldId="636"/>
        </pc:sldMkLst>
        <pc:spChg chg="mod">
          <ac:chgData name="Tali Rouash" userId="21ae74ec1aaa5ff5" providerId="LiveId" clId="{B352EF1F-3E89-4CA8-B8B1-595D3FF48D2D}" dt="2024-12-17T04:05:15.193" v="1184" actId="20577"/>
          <ac:spMkLst>
            <pc:docMk/>
            <pc:sldMk cId="3602361566" sldId="636"/>
            <ac:spMk id="3" creationId="{A89CF142-C4FA-B459-9685-1FBB7C758839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4:07:31.799" v="1213"/>
        <pc:sldMkLst>
          <pc:docMk/>
          <pc:sldMk cId="496359205" sldId="637"/>
        </pc:sldMkLst>
        <pc:spChg chg="add mod">
          <ac:chgData name="Tali Rouash" userId="21ae74ec1aaa5ff5" providerId="LiveId" clId="{B352EF1F-3E89-4CA8-B8B1-595D3FF48D2D}" dt="2024-12-17T04:06:47.002" v="1203" actId="14100"/>
          <ac:spMkLst>
            <pc:docMk/>
            <pc:sldMk cId="496359205" sldId="637"/>
            <ac:spMk id="5" creationId="{B641FB16-BE45-37CB-6C50-CADF16601B9D}"/>
          </ac:spMkLst>
        </pc:spChg>
        <pc:picChg chg="add mod modCrop">
          <ac:chgData name="Tali Rouash" userId="21ae74ec1aaa5ff5" providerId="LiveId" clId="{B352EF1F-3E89-4CA8-B8B1-595D3FF48D2D}" dt="2024-12-17T04:06:08.981" v="1193" actId="732"/>
          <ac:picMkLst>
            <pc:docMk/>
            <pc:sldMk cId="496359205" sldId="637"/>
            <ac:picMk id="4" creationId="{711A20FA-07B9-8D0B-51CE-9D0D3A804E82}"/>
          </ac:picMkLst>
        </pc:picChg>
        <pc:picChg chg="del">
          <ac:chgData name="Tali Rouash" userId="21ae74ec1aaa5ff5" providerId="LiveId" clId="{B352EF1F-3E89-4CA8-B8B1-595D3FF48D2D}" dt="2024-12-17T04:05:19.383" v="1186" actId="478"/>
          <ac:picMkLst>
            <pc:docMk/>
            <pc:sldMk cId="496359205" sldId="637"/>
            <ac:picMk id="6" creationId="{2D6ADD63-4247-F423-5811-B94C7630AD39}"/>
          </ac:picMkLst>
        </pc:picChg>
        <pc:picChg chg="add mod modCrop">
          <ac:chgData name="Tali Rouash" userId="21ae74ec1aaa5ff5" providerId="LiveId" clId="{B352EF1F-3E89-4CA8-B8B1-595D3FF48D2D}" dt="2024-12-17T04:06:30.430" v="1200" actId="1076"/>
          <ac:picMkLst>
            <pc:docMk/>
            <pc:sldMk cId="496359205" sldId="637"/>
            <ac:picMk id="7" creationId="{4582B326-0F71-7E70-3BED-912D040FF79E}"/>
          </ac:picMkLst>
        </pc:picChg>
        <pc:picChg chg="add mod modCrop">
          <ac:chgData name="Tali Rouash" userId="21ae74ec1aaa5ff5" providerId="LiveId" clId="{B352EF1F-3E89-4CA8-B8B1-595D3FF48D2D}" dt="2024-12-17T04:07:06.026" v="1206" actId="1076"/>
          <ac:picMkLst>
            <pc:docMk/>
            <pc:sldMk cId="496359205" sldId="637"/>
            <ac:picMk id="8" creationId="{D80AE315-757C-B813-235D-9D97BC3C8ABA}"/>
          </ac:picMkLst>
        </pc:picChg>
        <pc:picChg chg="add mod modCrop">
          <ac:chgData name="Tali Rouash" userId="21ae74ec1aaa5ff5" providerId="LiveId" clId="{B352EF1F-3E89-4CA8-B8B1-595D3FF48D2D}" dt="2024-12-17T04:07:23.435" v="1210" actId="1076"/>
          <ac:picMkLst>
            <pc:docMk/>
            <pc:sldMk cId="496359205" sldId="637"/>
            <ac:picMk id="9" creationId="{3914818D-1334-4478-3C3F-AB3A4F149EF9}"/>
          </ac:picMkLst>
        </pc:picChg>
        <pc:picChg chg="del">
          <ac:chgData name="Tali Rouash" userId="21ae74ec1aaa5ff5" providerId="LiveId" clId="{B352EF1F-3E89-4CA8-B8B1-595D3FF48D2D}" dt="2024-12-17T04:05:18.725" v="1185" actId="478"/>
          <ac:picMkLst>
            <pc:docMk/>
            <pc:sldMk cId="496359205" sldId="637"/>
            <ac:picMk id="10" creationId="{E80732E1-FF78-0EA1-F3F2-B306DF569B73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7T04:08:29.503" v="1225"/>
        <pc:sldMkLst>
          <pc:docMk/>
          <pc:sldMk cId="1290144643" sldId="638"/>
        </pc:sldMkLst>
        <pc:spChg chg="mod">
          <ac:chgData name="Tali Rouash" userId="21ae74ec1aaa5ff5" providerId="LiveId" clId="{B352EF1F-3E89-4CA8-B8B1-595D3FF48D2D}" dt="2024-12-17T04:07:59.348" v="1220" actId="14100"/>
          <ac:spMkLst>
            <pc:docMk/>
            <pc:sldMk cId="1290144643" sldId="638"/>
            <ac:spMk id="5" creationId="{476E7CC0-50BD-4646-FFCE-EE7FCEC0FE67}"/>
          </ac:spMkLst>
        </pc:spChg>
        <pc:picChg chg="add mod modCrop">
          <ac:chgData name="Tali Rouash" userId="21ae74ec1aaa5ff5" providerId="LiveId" clId="{B352EF1F-3E89-4CA8-B8B1-595D3FF48D2D}" dt="2024-12-17T04:08:23.050" v="1224" actId="1076"/>
          <ac:picMkLst>
            <pc:docMk/>
            <pc:sldMk cId="1290144643" sldId="638"/>
            <ac:picMk id="2" creationId="{573A6174-ADBD-0C6C-B22F-6275813A2E06}"/>
          </ac:picMkLst>
        </pc:picChg>
        <pc:picChg chg="del">
          <ac:chgData name="Tali Rouash" userId="21ae74ec1aaa5ff5" providerId="LiveId" clId="{B352EF1F-3E89-4CA8-B8B1-595D3FF48D2D}" dt="2024-12-17T04:07:37.769" v="1215" actId="478"/>
          <ac:picMkLst>
            <pc:docMk/>
            <pc:sldMk cId="1290144643" sldId="638"/>
            <ac:picMk id="7" creationId="{9E966518-D473-AF49-EAE9-D69ED81AA7DB}"/>
          </ac:picMkLst>
        </pc:picChg>
        <pc:picChg chg="mod modCrop">
          <ac:chgData name="Tali Rouash" userId="21ae74ec1aaa5ff5" providerId="LiveId" clId="{B352EF1F-3E89-4CA8-B8B1-595D3FF48D2D}" dt="2024-12-17T04:07:57.098" v="1219" actId="1076"/>
          <ac:picMkLst>
            <pc:docMk/>
            <pc:sldMk cId="1290144643" sldId="638"/>
            <ac:picMk id="8" creationId="{39933256-B679-D699-6824-F711A641B101}"/>
          </ac:picMkLst>
        </pc:picChg>
        <pc:picChg chg="del">
          <ac:chgData name="Tali Rouash" userId="21ae74ec1aaa5ff5" providerId="LiveId" clId="{B352EF1F-3E89-4CA8-B8B1-595D3FF48D2D}" dt="2024-12-17T04:07:39.893" v="1216" actId="478"/>
          <ac:picMkLst>
            <pc:docMk/>
            <pc:sldMk cId="1290144643" sldId="638"/>
            <ac:picMk id="9" creationId="{A621A4E9-E2F7-4B70-DD79-0483C702B1C6}"/>
          </ac:picMkLst>
        </pc:picChg>
      </pc:sldChg>
      <pc:sldChg chg="addSp delSp modSp add mod delAnim modAnim">
        <pc:chgData name="Tali Rouash" userId="21ae74ec1aaa5ff5" providerId="LiveId" clId="{B352EF1F-3E89-4CA8-B8B1-595D3FF48D2D}" dt="2024-12-17T04:09:35.038" v="1242"/>
        <pc:sldMkLst>
          <pc:docMk/>
          <pc:sldMk cId="553914695" sldId="639"/>
        </pc:sldMkLst>
        <pc:picChg chg="del">
          <ac:chgData name="Tali Rouash" userId="21ae74ec1aaa5ff5" providerId="LiveId" clId="{B352EF1F-3E89-4CA8-B8B1-595D3FF48D2D}" dt="2024-12-17T04:08:50.276" v="1230" actId="478"/>
          <ac:picMkLst>
            <pc:docMk/>
            <pc:sldMk cId="553914695" sldId="639"/>
            <ac:picMk id="2" creationId="{BBDB811F-86FC-0445-AA8A-4B0044382981}"/>
          </ac:picMkLst>
        </pc:picChg>
        <pc:picChg chg="add mod modCrop">
          <ac:chgData name="Tali Rouash" userId="21ae74ec1aaa5ff5" providerId="LiveId" clId="{B352EF1F-3E89-4CA8-B8B1-595D3FF48D2D}" dt="2024-12-17T04:09:22.380" v="1238" actId="732"/>
          <ac:picMkLst>
            <pc:docMk/>
            <pc:sldMk cId="553914695" sldId="639"/>
            <ac:picMk id="7" creationId="{D0F44FBC-799D-525C-149D-88B6DE232E81}"/>
          </ac:picMkLst>
        </pc:picChg>
        <pc:picChg chg="mod modCrop">
          <ac:chgData name="Tali Rouash" userId="21ae74ec1aaa5ff5" providerId="LiveId" clId="{B352EF1F-3E89-4CA8-B8B1-595D3FF48D2D}" dt="2024-12-17T04:08:49.111" v="1229" actId="1076"/>
          <ac:picMkLst>
            <pc:docMk/>
            <pc:sldMk cId="553914695" sldId="639"/>
            <ac:picMk id="8" creationId="{368E49B1-D075-6676-9628-AF4F145BD362}"/>
          </ac:picMkLst>
        </pc:picChg>
        <pc:picChg chg="add mod modCrop">
          <ac:chgData name="Tali Rouash" userId="21ae74ec1aaa5ff5" providerId="LiveId" clId="{B352EF1F-3E89-4CA8-B8B1-595D3FF48D2D}" dt="2024-12-17T04:09:31.004" v="1241" actId="1076"/>
          <ac:picMkLst>
            <pc:docMk/>
            <pc:sldMk cId="553914695" sldId="639"/>
            <ac:picMk id="9" creationId="{98A8B530-B53D-837C-2D0B-046B1207FF18}"/>
          </ac:picMkLst>
        </pc:picChg>
      </pc:sldChg>
      <pc:sldChg chg="modSp add mod">
        <pc:chgData name="Tali Rouash" userId="21ae74ec1aaa5ff5" providerId="LiveId" clId="{B352EF1F-3E89-4CA8-B8B1-595D3FF48D2D}" dt="2024-12-17T04:10:01.373" v="1252" actId="20577"/>
        <pc:sldMkLst>
          <pc:docMk/>
          <pc:sldMk cId="878115773" sldId="640"/>
        </pc:sldMkLst>
        <pc:spChg chg="mod">
          <ac:chgData name="Tali Rouash" userId="21ae74ec1aaa5ff5" providerId="LiveId" clId="{B352EF1F-3E89-4CA8-B8B1-595D3FF48D2D}" dt="2024-12-17T04:10:01.373" v="1252" actId="20577"/>
          <ac:spMkLst>
            <pc:docMk/>
            <pc:sldMk cId="878115773" sldId="640"/>
            <ac:spMk id="4" creationId="{DFCDD07B-9826-3FCE-B115-F1E2CCAB2258}"/>
          </ac:spMkLst>
        </pc:spChg>
      </pc:sldChg>
      <pc:sldChg chg="modSp add mod">
        <pc:chgData name="Tali Rouash" userId="21ae74ec1aaa5ff5" providerId="LiveId" clId="{B352EF1F-3E89-4CA8-B8B1-595D3FF48D2D}" dt="2024-12-17T04:10:07.639" v="1255" actId="20577"/>
        <pc:sldMkLst>
          <pc:docMk/>
          <pc:sldMk cId="3532779026" sldId="641"/>
        </pc:sldMkLst>
        <pc:spChg chg="mod">
          <ac:chgData name="Tali Rouash" userId="21ae74ec1aaa5ff5" providerId="LiveId" clId="{B352EF1F-3E89-4CA8-B8B1-595D3FF48D2D}" dt="2024-12-17T04:10:07.639" v="1255" actId="20577"/>
          <ac:spMkLst>
            <pc:docMk/>
            <pc:sldMk cId="3532779026" sldId="641"/>
            <ac:spMk id="3" creationId="{27050CFD-8570-974C-A92B-29C93EAB56C8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4:13:24.674" v="1275"/>
        <pc:sldMkLst>
          <pc:docMk/>
          <pc:sldMk cId="1511168770" sldId="642"/>
        </pc:sldMkLst>
        <pc:picChg chg="add mod">
          <ac:chgData name="Tali Rouash" userId="21ae74ec1aaa5ff5" providerId="LiveId" clId="{B352EF1F-3E89-4CA8-B8B1-595D3FF48D2D}" dt="2024-12-17T04:12:40.109" v="1266" actId="1440"/>
          <ac:picMkLst>
            <pc:docMk/>
            <pc:sldMk cId="1511168770" sldId="642"/>
            <ac:picMk id="4" creationId="{BE3BCB04-1D07-B1C2-8A2F-83A8690E0B56}"/>
          </ac:picMkLst>
        </pc:picChg>
        <pc:picChg chg="add del mod">
          <ac:chgData name="Tali Rouash" userId="21ae74ec1aaa5ff5" providerId="LiveId" clId="{B352EF1F-3E89-4CA8-B8B1-595D3FF48D2D}" dt="2024-12-17T04:12:32.161" v="1263" actId="478"/>
          <ac:picMkLst>
            <pc:docMk/>
            <pc:sldMk cId="1511168770" sldId="642"/>
            <ac:picMk id="5" creationId="{4978ACC3-C16C-5F7A-AC47-0DDEB3331C86}"/>
          </ac:picMkLst>
        </pc:picChg>
        <pc:picChg chg="del">
          <ac:chgData name="Tali Rouash" userId="21ae74ec1aaa5ff5" providerId="LiveId" clId="{B352EF1F-3E89-4CA8-B8B1-595D3FF48D2D}" dt="2024-12-17T04:10:16.839" v="1256" actId="478"/>
          <ac:picMkLst>
            <pc:docMk/>
            <pc:sldMk cId="1511168770" sldId="642"/>
            <ac:picMk id="6" creationId="{74A88E2B-BFD2-30E1-08F1-0485784B3A81}"/>
          </ac:picMkLst>
        </pc:picChg>
        <pc:picChg chg="add mod modCrop">
          <ac:chgData name="Tali Rouash" userId="21ae74ec1aaa5ff5" providerId="LiveId" clId="{B352EF1F-3E89-4CA8-B8B1-595D3FF48D2D}" dt="2024-12-17T04:13:17.011" v="1273" actId="1076"/>
          <ac:picMkLst>
            <pc:docMk/>
            <pc:sldMk cId="1511168770" sldId="642"/>
            <ac:picMk id="8" creationId="{B08BCA5B-52D1-4C08-A24E-76344E694752}"/>
          </ac:picMkLst>
        </pc:picChg>
        <pc:picChg chg="del">
          <ac:chgData name="Tali Rouash" userId="21ae74ec1aaa5ff5" providerId="LiveId" clId="{B352EF1F-3E89-4CA8-B8B1-595D3FF48D2D}" dt="2024-12-17T04:10:17.514" v="1257" actId="478"/>
          <ac:picMkLst>
            <pc:docMk/>
            <pc:sldMk cId="1511168770" sldId="642"/>
            <ac:picMk id="10" creationId="{B2335326-8F2A-6466-C022-BCBF0E79E3C8}"/>
          </ac:picMkLst>
        </pc:picChg>
      </pc:sldChg>
      <pc:sldChg chg="modSp add mod modAnim">
        <pc:chgData name="Tali Rouash" userId="21ae74ec1aaa5ff5" providerId="LiveId" clId="{B352EF1F-3E89-4CA8-B8B1-595D3FF48D2D}" dt="2024-12-17T04:14:01.086" v="1281" actId="732"/>
        <pc:sldMkLst>
          <pc:docMk/>
          <pc:sldMk cId="3713288754" sldId="643"/>
        </pc:sldMkLst>
        <pc:picChg chg="mod modCrop">
          <ac:chgData name="Tali Rouash" userId="21ae74ec1aaa5ff5" providerId="LiveId" clId="{B352EF1F-3E89-4CA8-B8B1-595D3FF48D2D}" dt="2024-12-17T04:14:01.086" v="1281" actId="732"/>
          <ac:picMkLst>
            <pc:docMk/>
            <pc:sldMk cId="3713288754" sldId="643"/>
            <ac:picMk id="8" creationId="{DF88CEE7-EF50-B2A6-0842-84662C21F95B}"/>
          </ac:picMkLst>
        </pc:picChg>
      </pc:sldChg>
      <pc:sldChg chg="modSp add mod">
        <pc:chgData name="Tali Rouash" userId="21ae74ec1aaa5ff5" providerId="LiveId" clId="{B352EF1F-3E89-4CA8-B8B1-595D3FF48D2D}" dt="2024-12-17T04:14:19.065" v="1286" actId="6549"/>
        <pc:sldMkLst>
          <pc:docMk/>
          <pc:sldMk cId="1530506991" sldId="644"/>
        </pc:sldMkLst>
        <pc:spChg chg="mod">
          <ac:chgData name="Tali Rouash" userId="21ae74ec1aaa5ff5" providerId="LiveId" clId="{B352EF1F-3E89-4CA8-B8B1-595D3FF48D2D}" dt="2024-12-17T04:14:19.065" v="1286" actId="6549"/>
          <ac:spMkLst>
            <pc:docMk/>
            <pc:sldMk cId="1530506991" sldId="644"/>
            <ac:spMk id="3" creationId="{B36ECE3C-30E0-E9EB-5F7C-745563242AC6}"/>
          </ac:spMkLst>
        </pc:spChg>
      </pc:sldChg>
      <pc:sldChg chg="addSp delSp modSp add mod delAnim modAnim">
        <pc:chgData name="Tali Rouash" userId="21ae74ec1aaa5ff5" providerId="LiveId" clId="{B352EF1F-3E89-4CA8-B8B1-595D3FF48D2D}" dt="2024-12-17T04:15:39.901" v="1302" actId="1076"/>
        <pc:sldMkLst>
          <pc:docMk/>
          <pc:sldMk cId="4260335329" sldId="645"/>
        </pc:sldMkLst>
        <pc:picChg chg="del">
          <ac:chgData name="Tali Rouash" userId="21ae74ec1aaa5ff5" providerId="LiveId" clId="{B352EF1F-3E89-4CA8-B8B1-595D3FF48D2D}" dt="2024-12-17T04:14:44.381" v="1288" actId="478"/>
          <ac:picMkLst>
            <pc:docMk/>
            <pc:sldMk cId="4260335329" sldId="645"/>
            <ac:picMk id="4" creationId="{B2BD40CF-85FB-6AC0-7D71-43A55F830297}"/>
          </ac:picMkLst>
        </pc:picChg>
        <pc:picChg chg="add mod modCrop">
          <ac:chgData name="Tali Rouash" userId="21ae74ec1aaa5ff5" providerId="LiveId" clId="{B352EF1F-3E89-4CA8-B8B1-595D3FF48D2D}" dt="2024-12-17T04:15:32.423" v="1300" actId="1440"/>
          <ac:picMkLst>
            <pc:docMk/>
            <pc:sldMk cId="4260335329" sldId="645"/>
            <ac:picMk id="5" creationId="{289E5F7E-9EEB-C6E4-0B5F-F8CFD49C4AF2}"/>
          </ac:picMkLst>
        </pc:picChg>
        <pc:picChg chg="add mod modCrop">
          <ac:chgData name="Tali Rouash" userId="21ae74ec1aaa5ff5" providerId="LiveId" clId="{B352EF1F-3E89-4CA8-B8B1-595D3FF48D2D}" dt="2024-12-17T04:15:39.901" v="1302" actId="1076"/>
          <ac:picMkLst>
            <pc:docMk/>
            <pc:sldMk cId="4260335329" sldId="645"/>
            <ac:picMk id="6" creationId="{A5278F79-AC4B-5E43-8B2E-C4F0521E49DB}"/>
          </ac:picMkLst>
        </pc:picChg>
        <pc:picChg chg="del">
          <ac:chgData name="Tali Rouash" userId="21ae74ec1aaa5ff5" providerId="LiveId" clId="{B352EF1F-3E89-4CA8-B8B1-595D3FF48D2D}" dt="2024-12-17T04:14:43.830" v="1287" actId="478"/>
          <ac:picMkLst>
            <pc:docMk/>
            <pc:sldMk cId="4260335329" sldId="645"/>
            <ac:picMk id="8" creationId="{13589664-CB3F-1CA5-01B6-6E6D34EB3359}"/>
          </ac:picMkLst>
        </pc:picChg>
      </pc:sldChg>
      <pc:sldChg chg="addSp modSp add mod modAnim">
        <pc:chgData name="Tali Rouash" userId="21ae74ec1aaa5ff5" providerId="LiveId" clId="{B352EF1F-3E89-4CA8-B8B1-595D3FF48D2D}" dt="2024-12-17T04:16:50.883" v="1323"/>
        <pc:sldMkLst>
          <pc:docMk/>
          <pc:sldMk cId="855797808" sldId="646"/>
        </pc:sldMkLst>
        <pc:picChg chg="add mod modCrop">
          <ac:chgData name="Tali Rouash" userId="21ae74ec1aaa5ff5" providerId="LiveId" clId="{B352EF1F-3E89-4CA8-B8B1-595D3FF48D2D}" dt="2024-12-17T04:16:01.289" v="1308" actId="1076"/>
          <ac:picMkLst>
            <pc:docMk/>
            <pc:sldMk cId="855797808" sldId="646"/>
            <ac:picMk id="2" creationId="{8B7781D1-5599-7930-BA2B-CF3FBAF1E907}"/>
          </ac:picMkLst>
        </pc:picChg>
        <pc:picChg chg="add mod modCrop">
          <ac:chgData name="Tali Rouash" userId="21ae74ec1aaa5ff5" providerId="LiveId" clId="{B352EF1F-3E89-4CA8-B8B1-595D3FF48D2D}" dt="2024-12-17T04:16:27.290" v="1316" actId="1076"/>
          <ac:picMkLst>
            <pc:docMk/>
            <pc:sldMk cId="855797808" sldId="646"/>
            <ac:picMk id="4" creationId="{95029C30-4478-3482-EAFC-34FD14ED4458}"/>
          </ac:picMkLst>
        </pc:picChg>
        <pc:picChg chg="mod modCrop">
          <ac:chgData name="Tali Rouash" userId="21ae74ec1aaa5ff5" providerId="LiveId" clId="{B352EF1F-3E89-4CA8-B8B1-595D3FF48D2D}" dt="2024-12-17T04:15:48.162" v="1304" actId="732"/>
          <ac:picMkLst>
            <pc:docMk/>
            <pc:sldMk cId="855797808" sldId="646"/>
            <ac:picMk id="5" creationId="{90CB1474-C9AD-4AFD-7922-3A41B26D28CE}"/>
          </ac:picMkLst>
        </pc:picChg>
        <pc:picChg chg="mod modCrop">
          <ac:chgData name="Tali Rouash" userId="21ae74ec1aaa5ff5" providerId="LiveId" clId="{B352EF1F-3E89-4CA8-B8B1-595D3FF48D2D}" dt="2024-12-17T04:16:13.637" v="1312" actId="1076"/>
          <ac:picMkLst>
            <pc:docMk/>
            <pc:sldMk cId="855797808" sldId="646"/>
            <ac:picMk id="6" creationId="{A24ABABC-8603-6BF7-82C7-B68B4D468296}"/>
          </ac:picMkLst>
        </pc:picChg>
        <pc:picChg chg="add mod modCrop">
          <ac:chgData name="Tali Rouash" userId="21ae74ec1aaa5ff5" providerId="LiveId" clId="{B352EF1F-3E89-4CA8-B8B1-595D3FF48D2D}" dt="2024-12-17T04:16:39.513" v="1320" actId="1076"/>
          <ac:picMkLst>
            <pc:docMk/>
            <pc:sldMk cId="855797808" sldId="646"/>
            <ac:picMk id="7" creationId="{1590183A-92B4-8411-F27A-5AE2296F14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04DFB-F914-FA2F-CB43-9DAB51DA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E7BF0AC-353D-7065-E805-44963FC6F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A8374E6-1B48-E203-18CD-DB6A4DB76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349336-DADD-A49C-C527-3BA684851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E507-04B9-941F-550D-F2485FAC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F2E5410-C689-71EB-46FD-395C867EF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D7CEA9F-F089-4E3A-7E3A-632364875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8F5B56-9AFF-335F-BE89-9F85E6AD4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2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91356-2AB6-CE79-BE35-E464A965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2C6039-89F6-57A4-EBD4-08BE81061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F55E39C-508D-E37E-0C2F-7C8C962CA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AD55384-C1FE-F1BF-AB9C-3DAC40796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82DD-168E-50E9-7E88-07ACCB74F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CF4C91F-C37B-5505-210B-66114F218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FE719CE-6459-ADDE-5643-AF8D75F69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26CDC2D-AFD2-F7CA-C649-4A6516445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DDB5-13F1-4660-540E-56A44EB83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84DAE0E-0BC3-52E0-D177-416869F15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C6A4507-2C09-6C64-BD26-57892B9D0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4DED42-1DF0-67DF-7DC9-DCF7EA062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68032-1B5F-1FD3-23FA-817AE8C7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50F578A-C3F1-EB45-4486-288B3F452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8AF92A5-AAFD-E75A-87C7-11E9AEA06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4A1C53A-1353-1B12-938E-CF57DE0AE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3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2571-CEC0-5EAB-37B3-5D6AF03A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F2E500D-239A-24D0-0877-D266F8E24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B6CD00B-6805-5448-A12B-051ED01BC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A31AB9-106A-2A1E-CD34-EE9ACF8B6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7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FD840-1A77-293C-4398-52BDFE823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9667E07-0789-6BF6-D34D-0D67D5A86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E549686-D994-4B44-CD83-485A0E664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7B7326-905C-90C6-D67B-8F56F4BE2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2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54381-F30E-98BF-AA4B-A7698C2D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FCF6CE0-96B9-4FD3-5039-AFF1CED05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25E43AA-82BE-ECEF-8E06-04FD10E09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5EF656-6C44-D761-E612-D71B5B2F9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5768-3F5A-A846-41A1-A2C6D44B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7BC5FBC-A8EE-15DE-55FE-796DB56DF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0A46495-A5D7-CAD6-DC89-93ED4CF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E5C398-9E3A-6AE6-74AA-B875F4A1B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3F413-18C6-57F4-FFEB-259413B8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150B61E-F83F-1D4D-3549-55C1C1106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72B7960-F396-08EB-8A5A-6E6044330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41EDFB-EF37-32E6-CC2E-AE8BC6EA4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4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9438-96FF-AEDB-2ECC-34E6B7E94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92A4A02-3F4F-E251-BF23-B83B690D3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078EDA3-CF95-5073-2E18-3433DC3A8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65F944-D518-786A-1984-FB75BCC36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18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6E42-7AB7-C49F-0F3F-67B2D0380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3446C7F-D912-EA82-3D97-B5594949D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7CB2B13-0207-A355-BAA0-EC08CD1B2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9B5B82-A1DF-8C72-694B-A55FF6847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7C7E-E669-979A-80EF-B8420FFB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0DEC3A5-3ADF-1BDC-7B73-BC1BD722A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B1ED1EC-11B3-65BD-C5BB-4286A185B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8A11BDB-67E5-718A-BDB0-9DEC89832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3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98B4C-925B-9509-B0C4-4E3B58E9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50AB30-5319-39FD-2471-DB46B39F6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0A18984-44E2-6FB6-4471-A906ED29D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8EB4D5-8B88-AB81-5102-DBF07CAB7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DE64A-8A8E-09FE-8ADE-C1457A66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1F98C62-C124-03E9-DF94-17EB12AD2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3833398-46F8-442E-F2FA-E3D2FE654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766191-0106-1CE0-8CCC-FED286146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86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98B4C-925B-9509-B0C4-4E3B58E9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50AB30-5319-39FD-2471-DB46B39F6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0A18984-44E2-6FB6-4471-A906ED29D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8EB4D5-8B88-AB81-5102-DBF07CAB7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3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DE64A-8A8E-09FE-8ADE-C1457A66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1F98C62-C124-03E9-DF94-17EB12AD2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3833398-46F8-442E-F2FA-E3D2FE654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766191-0106-1CE0-8CCC-FED286146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4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9AA4C-7635-4314-8F10-D64BE4B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977D1E0-1BF6-B1B4-08B7-D84A20D70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720C95C-3A4F-8649-20C6-87397299D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2DC3DA-F0AD-C080-3E2D-93CD5EE85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B05B5-9575-1417-481D-6F269C1E5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6264920-4E83-7600-FC1A-53140FC9A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7C6AAB9-C41D-0F08-2FE9-06B135171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22B3432-306F-2003-0F06-8194547DD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5145-5622-484A-427A-10674753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DF9F94-648F-A498-6745-73DD22B74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6C66424-C8A2-887C-370F-AA196B042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FE2039-0871-0298-0228-18A6344B6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27E1-DB12-AE17-5586-494D5287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BE6B559-ED06-A7B7-7CD1-A4AD646B2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9021A8A-9988-5A82-F1EA-4098FE54E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8402BE-E48B-8600-E770-28223120F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28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F235B-570A-BA85-04BC-2FCF0599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13113B1-6028-8F83-9FD6-A74C47BB9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F34DA6D-DAD7-F2F6-A3DF-AA8BEEE6A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40FAB50-6A0F-B5C3-BEBD-A13F8B18B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6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D2922-2CDC-E525-2170-0AF8663A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4FC60DC-5DEB-164F-D45A-D8D8550DB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663E728-7238-66A8-9BA8-F09FDB080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78EDDAE-7ECA-DA8D-5257-EE1418AEA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9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88C7-B1AC-2225-5582-208F09360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4D577D-EED4-C87B-D88D-8E6851831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AC8EBD4-7A2B-6CF7-CBDD-2191ED766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443AA09-61C8-4F39-5787-3DF291E3E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8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E6A7-F881-42A1-C925-75675ED4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F3C0350-59C4-B803-A581-D245D7400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A95B213-D373-85C2-B825-C86053D74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510713-456B-C462-79AE-44A969A5B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7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08F07-815E-85D0-756E-9AB1E429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11D045B-FE23-49AD-372A-97DD306B9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3BC86BA-7AA4-0D94-E5B2-258FC9C08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804DB8A-E0C8-A72E-4ED2-50C8D0DCC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2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8433-B3AC-AC95-7949-BC0DEDBE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E25D221-E23C-365F-9859-73F244463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714F84C-3D5F-EC4A-85B7-496B446FA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E8DD3F7-6257-AB1F-C040-770A6BB37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98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FE99-D555-CF73-9B8E-C27C9A03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73385A5-E292-2552-5720-52845FA6B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1A9081-ED0B-044A-CD5F-4DC3D6D1B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E871F3-0F11-7B11-1809-ADA72FE37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C2B2-4715-C7EE-CDBB-F425DECF9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0BF867D-6A0C-B26D-5B65-9643FFE75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8F8A320-52BD-58AF-B159-D2C332883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315B6CC-E4F0-2E1B-C1B6-AF3125B33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6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CA9D-7DCE-4FE6-3BF1-7274DC23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E7109F-6C55-98E5-B511-B06795AA2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24B904-EA3E-5B8B-425B-4BDFC9AC2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1C0E7B5-C12A-407C-C9B7-3F77CA6BF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B068-3C30-37B8-D9B4-2B74209B9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149B612-5DA8-1E9C-EC34-1918E8200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C3CF997-C13D-D527-F75D-C3D95970A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591993B-5BE7-DC06-9729-B3E2D0D03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82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16F2-A11A-1644-E3EB-595D0A8D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0E35D56-53DA-CA7F-3E17-7AB399D29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6064D0B-910D-1248-6CD7-2A882CE42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41189F-1CF0-BA16-76C7-F9C0734E7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7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D05C3-25F3-B0AF-011E-153441FA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E719E4-553D-A07B-E580-AC2B3EE9A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4B58361-5522-FC34-F3EE-0CBB1E21B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3655B3C-0639-8929-A06F-DA604BE24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5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1132-461F-A4C7-B136-FE699ACC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030C7C9-3057-FDCF-637D-68D790319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9B53F7D-5C42-A0E2-E87F-F4998F958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883650D-F3D1-52A2-FD47-C0507962E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4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BE7C0-1231-84CD-049A-3C067D0C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CB16CD7-E304-A1DD-9B34-1D5440FE0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5C5AF2E-3114-0E38-800D-9657E4A5E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01EFF4-A286-8469-4186-EF865E974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9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E249-0E95-9C13-5F96-024F3877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6CB0A8E-1454-1939-B07E-90DA0DD27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EA13FA-06E3-1F80-1A9C-E30E066EF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AB9EA93-0373-FED4-7B64-4CDDB4AC5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4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818EB-8CC4-36AF-D1EB-9147F432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773782E-814A-CF12-B723-ED9AD969C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060150D-37B5-5570-301B-7E9511A4B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6F2E750-A284-D84F-A5C2-39B2750E2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55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F98A-1037-42B3-D73D-2ECB1DF4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49043F4-01E2-B6C1-FBF6-C4C449AA3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9C24DC4-B1F0-5A92-D081-E65380D3A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A577BA8-D0D1-A4DD-27D4-A3EA54ABB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2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5BC26-C22C-D32D-026F-1274F909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D46C642-1824-AEE5-DD47-1BAC40C8A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8970950-B5CA-448B-D462-CE5126412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4059978-B6C1-8072-A830-03A04DF68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6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ABF8C-3A97-6BEA-DFA0-C3458B27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3191616-4297-9B70-B86A-EA6796A02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092EAC1-760A-A06F-61BF-60F06EC97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C8D0249-4E80-C7C6-A3B7-5E8EF4D32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B8D6-0F8B-A1B3-EF19-837AB8BD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C1E7DD-B258-AFB6-6BE2-E8F924BED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A87F3A2-BE31-0DF4-92F8-2B9DFA55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E780B40-F26F-5D91-35C8-BD61158AD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A854-7DBF-6670-2AEE-B0991AEEA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2FAEB62-1F70-05D1-296C-2F56C37BE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32AB799-B4F7-419A-87AD-A0D5EDEC0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D76491-E258-5F90-1AD0-344E0329E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11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A42D-A812-3112-A5B0-07631B2CC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1B45D85-AB0E-6475-6B31-D52070ABB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C9CF1F6-54EF-26BB-77C5-F5C80468F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F668C55-CB03-FBB7-E6A0-7E477B4AD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17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E0C58-AA51-A28E-6F01-783AFFD7F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2458EA9-6C22-D23E-5356-5B2146E17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FC8D70C-0BE9-BE98-B13C-D089397C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0F2E5F0-2730-3F52-6C6D-622BC05AF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19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00909-AE37-6553-DA59-C7E8B14B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D2D6AD0-694F-0BE4-52A4-A9FB036F5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1597D2-7D16-0337-3C67-78EF55656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8A1E8F-811C-2EE9-D7E5-216ACA28B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9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726F4-B31D-FB94-9520-038A794F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BBF2445-4764-4FA9-975A-FBD346FD2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2269CF3-0570-6361-AB47-BA1352BD8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2A744D5-E301-8605-C2E8-B5FDAC902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40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84F97-09C7-F941-668C-4FF3C35E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108F891-FF58-B90A-2BE3-19CAE838A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799C1B-C600-753E-7CB7-2B9B887A4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60E9B3-5B12-500B-1202-6A363221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64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1B55-D3B4-D9F5-3667-43D9B9B0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061D769-AFF7-8D03-1052-0795A1561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716C29D-604C-272B-615B-B6476298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13F0EA-1C8E-C3A1-F82A-CB3AC2569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48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2817F-CFBB-5A4F-AA36-560D35BC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375D71F-7DAF-6148-0156-7A7D7EA0E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2597C25-811E-E358-B4F3-7C63F6323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F29A084-8FA6-5777-09AA-9306EF4E5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9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98F8-734B-CF1E-AD7F-8674D7B2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DB60DD6-0753-A27C-AA58-53AAA7B78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AB1EC06-5F43-E4F9-9C25-8D6DF075D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5014A3F-BDF7-74C4-1C81-3663C75DB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7B04-5003-8EF8-A746-861EC9D1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E6B3FCD-3B4D-89D7-A66A-8FDF6B476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44664F-8A42-A349-3DEA-FF8102403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F93DC2D-8273-1D6D-FCF6-984FF0ECD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31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EC61-56BC-2463-07E2-0C5062CF9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27CD297-5389-88F5-674D-50819D4E3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4A30B6-CA6B-417E-B52F-A608A53F2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ED034A-EE94-DF5A-5325-15714870E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7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F726-9449-AF65-2489-590A4298E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73160C-B9FE-60A5-81D2-8251C8351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C4A6553-3462-B442-B93F-88FA23841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6E9545-747B-69F1-8443-F70DAA926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23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A559-FAC3-6708-991F-1A2C639F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6AEFD9C-FC41-55A3-AF87-89D1C8BF4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78347B4-6378-E395-2073-484F9C1BE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4146AA3-8D06-5014-952A-221DCCD4E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13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79E72-EC57-E1FB-F686-4593FE52F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7266B7F-D4BF-064F-9459-F34654B67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ECA4863-1B66-98F7-1D70-23E39D16B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FB07B9C-A2DF-787B-FEF9-DC854188B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97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D06C-9832-2194-8C70-48A95118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FD30D24-A9AF-3CAE-1665-6313812DA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746C521-B699-C291-C2FC-D6A36A39E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0E69DA0-BB36-86D9-458A-F90BEC861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99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E5D1E-74FD-4299-936B-107882B44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5741825-7473-35FD-453D-4F4D34E7F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DABD761-9360-D79F-D89D-870DC158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7FACD3-7D1E-622C-29DD-CC507E051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9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57B4-5890-5462-DE40-85780298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4B2A74-A4CB-4E5D-E552-E11D97463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6D096E-FF50-967D-00C5-BEE68F172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A98BF7-5BA5-0C88-DBBA-1310A5873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58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90B1C-2D55-3524-8D2B-4B91EA495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6151296-F2F8-F4B5-C0BC-FEF807A22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F387DD-3D10-58DA-1FB9-302DDD002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06F1F08-F990-A207-2A5C-0AC3C7016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353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98CAF-9CB5-2770-5DE1-ECBE0C0A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30F2577-820E-6E60-D3DF-8B150988B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CA1C1C1-5AAF-BA89-129E-09A03B4D3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2704864-61A0-5A39-9659-1862CCAC0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88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E8C16-2350-306B-B421-B73EE9DE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1DC7CE7-61BC-FE6D-F9EE-E52BD91BE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83DB0DA-BB94-D1C8-2F0C-08B4D3CD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841B2F5-B215-60D4-C41A-7D2DF62E0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0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3C75-A465-336A-0628-6ED2DB49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2921E8-E345-E609-E861-76673545D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D0247D-EE29-B2DE-143C-76AE3D07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6ED3C8-6682-8992-9DF6-040A613C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25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129B-B049-7659-86BE-14F10B297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18E40E5-FB2B-3E52-1B38-1A4A3BFBD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B3C0666-194D-08FD-2A0E-B6A43B4AE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0EDB8B-8875-F615-B8AB-B5AAA8BCB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968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3715-F80B-56C9-1A6C-9CD396AD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A07A1-0748-E716-AC3F-3955B6870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9FF6ED-9E16-FEC4-76FD-EDC9638F3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E2C4566-3973-E217-7B88-C288B6C58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96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ACE9F-297D-1F27-1773-CB13B467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22DB3C-F097-157E-3D25-ADEDE3635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1BC158D-FAD5-F812-86BE-E7ECB0D7F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2E60E7F-2CE7-597C-1EA8-1C192B699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98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FBC5B-7A82-4852-9413-989E265D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554AC8-59D1-B43B-5243-AFC6128A7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50064E8-E05E-F177-4167-77808498A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4734389-CEA1-D59F-8AD4-CA9E0E0A2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28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907CB-674B-B0AD-6961-4AED8C21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20AD702-51DF-5D1C-6ECC-270002C10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7144648-1408-ECF8-80E9-7E61D002E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90A488-4776-2C89-61A0-BF9C2C01D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74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E28C8-9EB6-7311-8720-E7442DCC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64A2238-CC86-533E-99F0-DC5F0E1EE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5CFDE09-38CE-BE70-FAB9-59F9CF1D4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12FF7C-BA45-4F66-3CC3-4CFA3F51C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02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892E-0DD5-0630-F757-1A904217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2AD08B8-EB51-41D4-F435-01BA673FD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3CC79C6-7677-24FD-5726-1C09B918A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939CA0-0532-46C2-B6ED-D24E3C4E6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10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7CCC4-39D2-4CB3-E525-45395CFF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31A106A-E872-3AA3-F54B-7DA1574A5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4B537BB-E4FD-4554-4723-7636C1E86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54BD0F-F1FB-F746-6D10-10AB4EA87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04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919F3-E23E-E8BD-4AB6-12B655EB7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565C416-5EE0-75A6-8DE7-AA65C1C86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748FA93-EADB-D7A0-830E-025085E96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7DCF35B-D7AF-BA1C-8174-75952FD92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69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D1EED-7F2B-97E9-56D3-40A66875D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00172C-207F-EF2C-7A0B-1358CB7F0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941FF7-C3E1-2619-2E18-D89B0BEAE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9D1D6F-1F6C-9D19-7670-FB1D7E851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07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C8941-7BB7-EF46-3420-5BF0089C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918BFD7-E943-C329-8A45-36575A258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5BBF57F-4FE6-B6D5-7206-E06B7205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0659851-69DA-C3A5-38F8-28456D949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60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F22E-8261-C268-5117-CDE4B4F5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17AAF9F-86F5-A87A-58EB-9B76F3FB4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95C01F5-B158-7926-33CB-232736A7F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4B006DB-CBF5-C44C-515F-BF25BD801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9E60-87C5-FAFC-0ADA-4DC715A2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72B03C4-D191-27AE-484C-CEF01233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A972D8F-CE7E-1E80-B6C7-B7DB8CF87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A03C5AA-C1F4-A768-F355-A2FA720FC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12/11/2024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9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7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https://mathstar.co.il/%d7%9b%d7%99%d7%aa%d7%94-%d7%99%d7%90-%d7%97%d7%9c%d7%a7-%d7%91-%d7%a2%d7%9e%d7%95%d7%93-113/" TargetMode="Externa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5.png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0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s://mathstar.co.il/%d7%9b%d7%99%d7%aa%d7%94-%d7%99%d7%90-%d7%97%d7%9c%d7%a7-%d7%91-%d7%a2%d7%9e%d7%95%d7%93-134/" TargetMode="External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8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40.png"/><Relationship Id="rId4" Type="http://schemas.openxmlformats.org/officeDocument/2006/relationships/image" Target="../media/image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41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41.png"/><Relationship Id="rId4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5" Type="http://schemas.openxmlformats.org/officeDocument/2006/relationships/image" Target="../media/image42.png"/><Relationship Id="rId4" Type="http://schemas.openxmlformats.org/officeDocument/2006/relationships/image" Target="../media/image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3.png"/><Relationship Id="rId4" Type="http://schemas.openxmlformats.org/officeDocument/2006/relationships/image" Target="../media/image1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3.png"/><Relationship Id="rId4" Type="http://schemas.openxmlformats.org/officeDocument/2006/relationships/image" Target="../media/image1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4.png"/><Relationship Id="rId4" Type="http://schemas.openxmlformats.org/officeDocument/2006/relationships/image" Target="../media/image1.jpg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4.png"/><Relationship Id="rId4" Type="http://schemas.openxmlformats.org/officeDocument/2006/relationships/image" Target="../media/image1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46.png"/><Relationship Id="rId4" Type="http://schemas.openxmlformats.org/officeDocument/2006/relationships/image" Target="../media/image1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46.png"/><Relationship Id="rId4" Type="http://schemas.openxmlformats.org/officeDocument/2006/relationships/image" Target="../media/image1.jpg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46.png"/><Relationship Id="rId4" Type="http://schemas.openxmlformats.org/officeDocument/2006/relationships/image" Target="../media/image1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1.wdp"/><Relationship Id="rId5" Type="http://schemas.openxmlformats.org/officeDocument/2006/relationships/image" Target="../media/image48.png"/><Relationship Id="rId4" Type="http://schemas.openxmlformats.org/officeDocument/2006/relationships/image" Target="../media/image1.jpg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1.wdp"/><Relationship Id="rId5" Type="http://schemas.openxmlformats.org/officeDocument/2006/relationships/image" Target="../media/image48.png"/><Relationship Id="rId4" Type="http://schemas.openxmlformats.org/officeDocument/2006/relationships/image" Target="../media/image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3.wdp"/><Relationship Id="rId5" Type="http://schemas.openxmlformats.org/officeDocument/2006/relationships/image" Target="../media/image50.png"/><Relationship Id="rId4" Type="http://schemas.openxmlformats.org/officeDocument/2006/relationships/image" Target="../media/image1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3.wdp"/><Relationship Id="rId5" Type="http://schemas.openxmlformats.org/officeDocument/2006/relationships/image" Target="../media/image5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032D968-C437-A044-9FE3-0736DC00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591363" y="1725522"/>
            <a:ext cx="680993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במישור ובמרחב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592D4AE-736C-BD43-FE38-554B7ACA4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0" y="259853"/>
            <a:ext cx="3106400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B3CE4-D3CE-2306-4812-D6150C737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D63538A-07BC-7DC3-16F7-33224417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3615752-7A44-FB9A-20F9-1C51E88EB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D7BA155-24BB-705C-C1C3-08A8F4454F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CBF6EBFC-9496-27D6-EC93-EAA27886B8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3746897-2076-A418-8075-EEA81B40B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F69C347-1152-5F47-315D-C385E6C97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D226409-DD50-F62B-96FF-D0CD39AC7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82" t="36802" r="1883" b="11213"/>
          <a:stretch/>
        </p:blipFill>
        <p:spPr>
          <a:xfrm>
            <a:off x="4886786" y="213070"/>
            <a:ext cx="6897175" cy="258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71F90000-97BD-C1E0-39D8-F065FD82C5F6}"/>
              </a:ext>
            </a:extLst>
          </p:cNvPr>
          <p:cNvSpPr/>
          <p:nvPr/>
        </p:nvSpPr>
        <p:spPr>
          <a:xfrm>
            <a:off x="7744755" y="1288628"/>
            <a:ext cx="3890619" cy="33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D076A2E-AF1F-7F91-4767-CFD0EE977E3E}"/>
              </a:ext>
            </a:extLst>
          </p:cNvPr>
          <p:cNvSpPr/>
          <p:nvPr/>
        </p:nvSpPr>
        <p:spPr>
          <a:xfrm>
            <a:off x="7656267" y="2388702"/>
            <a:ext cx="3890619" cy="4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A4D3CF0-1256-2226-EFCF-02803FDD3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3916"/>
          <a:stretch/>
        </p:blipFill>
        <p:spPr>
          <a:xfrm>
            <a:off x="5860248" y="3127110"/>
            <a:ext cx="5229955" cy="96704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234D002-A28A-3117-960A-DA63DB477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084"/>
          <a:stretch/>
        </p:blipFill>
        <p:spPr>
          <a:xfrm>
            <a:off x="5860248" y="5548410"/>
            <a:ext cx="5229955" cy="75722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1EB02A0-2654-70D1-F077-F1D8AC8E5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664" t="80553" r="10053" b="7899"/>
          <a:stretch/>
        </p:blipFill>
        <p:spPr>
          <a:xfrm>
            <a:off x="7783345" y="4786458"/>
            <a:ext cx="3306858" cy="57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FD012-F2A4-E6BE-D4A6-25E3055F5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8BDF762-5750-2440-3D65-021CA1012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284DAF8-0F6D-067F-07B5-F8FB54A67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2E7DF32-8F39-5A35-7FDA-4B7210FC5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A47B080-5E14-1B0B-BA4A-B8AA4F46C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8429F6C-316B-3239-F7A9-9120C6CE8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52AFDCF-BBBE-5FDA-5275-E737609B4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0E1F55F-F737-40EA-F764-CA87C0488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82" t="36802" r="1883" b="-1473"/>
          <a:stretch/>
        </p:blipFill>
        <p:spPr>
          <a:xfrm>
            <a:off x="4886786" y="213070"/>
            <a:ext cx="6897175" cy="321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54821ACD-EE30-DE56-9B60-F4825C9B0F4F}"/>
              </a:ext>
            </a:extLst>
          </p:cNvPr>
          <p:cNvSpPr/>
          <p:nvPr/>
        </p:nvSpPr>
        <p:spPr>
          <a:xfrm>
            <a:off x="7744755" y="1288628"/>
            <a:ext cx="3890619" cy="33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62BE845-741E-767A-BA56-35372AB97866}"/>
              </a:ext>
            </a:extLst>
          </p:cNvPr>
          <p:cNvSpPr/>
          <p:nvPr/>
        </p:nvSpPr>
        <p:spPr>
          <a:xfrm>
            <a:off x="7656267" y="1622323"/>
            <a:ext cx="3890619" cy="131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C8B70AD-E22B-A985-3A88-5D1E0BCECC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138" t="178" r="8820" b="70357"/>
          <a:stretch/>
        </p:blipFill>
        <p:spPr>
          <a:xfrm>
            <a:off x="4886786" y="3732786"/>
            <a:ext cx="6170331" cy="10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EADB-678C-DD06-EA5D-E133D232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90A472D-6B02-C037-2B5C-66646ABF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EB70A0F-F7A0-B67B-D89B-28EAD518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C520B41-F70B-1BFB-F1F6-6A266D055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468" y="2333472"/>
            <a:ext cx="6897063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10031-D642-6BEE-83A4-E8F1AA757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8D59E2B-ED24-8C95-DCF5-F14852835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0E5D914-337D-5743-0190-AE085F84C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464C2D5-1819-8C6C-0704-50AF0CA45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062"/>
          <a:stretch/>
        </p:blipFill>
        <p:spPr>
          <a:xfrm>
            <a:off x="3314226" y="884626"/>
            <a:ext cx="6782747" cy="137597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BDDEE6B-EFC1-58C4-96ED-99C5F29D4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837" b="-3323"/>
          <a:stretch/>
        </p:blipFill>
        <p:spPr>
          <a:xfrm>
            <a:off x="3314226" y="2861664"/>
            <a:ext cx="6782747" cy="34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40FCB-FA04-33CB-B47B-12C1D382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180CB3F-635E-3ADE-C6E7-1C2698BD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E6E5B69-1297-B016-FA3F-150A1CDE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665813F-14DD-EE60-904B-91F28BF29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4600" y="2452551"/>
            <a:ext cx="6982799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C921A-554D-7E43-148B-F5C2B6A8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CB86AC2-EA0A-5302-DA65-6B902AB87B4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CE923B9-2D92-D2D7-EF8F-0F83A3D45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4FBE2FC-7C0E-C79B-7021-E52A58672B9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116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04FB8BD-D30D-9F3F-4572-915F2E919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6F655-ECA7-4F1E-8258-01A83C47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B017B77-AA33-00CB-59D1-6A36DF8F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E4448F4-D333-71AF-ED97-53D485ABC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DC1E8F-A262-DF94-24E8-3E573B053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7351"/>
          <a:stretch/>
        </p:blipFill>
        <p:spPr>
          <a:xfrm>
            <a:off x="5166848" y="331481"/>
            <a:ext cx="6658904" cy="143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B96AB3-5E56-5FE0-83FA-C4AF48BD3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5432" b="23189"/>
          <a:stretch/>
        </p:blipFill>
        <p:spPr>
          <a:xfrm>
            <a:off x="5166848" y="2257063"/>
            <a:ext cx="6658904" cy="181722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2ED2E58-A258-777C-65EF-C70BC56EA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2873" b="-1"/>
          <a:stretch/>
        </p:blipFill>
        <p:spPr>
          <a:xfrm>
            <a:off x="5166848" y="4734044"/>
            <a:ext cx="6658904" cy="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9358-B8E7-1B03-BD61-3E592675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5E035E5-21D8-F650-AEE9-3D3E1C9B40B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0CA7D45-A6E4-FBEB-6AAD-A15CBC69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F1D4E73-2A3A-86AD-442D-49507B7D213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117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9C043E2-3F06-162A-5480-EFFF36FCD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97FC1-D09D-A74F-1832-0119D396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82B7418-6D08-9572-E890-C1A178045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3A0C54C-6FD4-1A78-1637-792AEDAA6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AE9FB6D-B830-534E-3F2A-C8628AB0E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6978"/>
          <a:stretch/>
        </p:blipFill>
        <p:spPr>
          <a:xfrm>
            <a:off x="5845218" y="252342"/>
            <a:ext cx="6011114" cy="17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BECAB8A-E3BA-5D23-B976-4AB61647E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8446" b="20764"/>
          <a:stretch/>
        </p:blipFill>
        <p:spPr>
          <a:xfrm>
            <a:off x="5845218" y="2384384"/>
            <a:ext cx="6011114" cy="21760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CD1E2AE-4DE3-1BF6-C962-83EE535D6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7698"/>
          <a:stretch/>
        </p:blipFill>
        <p:spPr>
          <a:xfrm>
            <a:off x="5845218" y="5092859"/>
            <a:ext cx="6011114" cy="6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48296-D666-7A8C-5142-65A146B82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A61DA96C-CCA4-4ABF-7B89-B80871EA0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4D86257-1627-E2D3-C764-52A4A2B69EBD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74D4976E-70EA-E18E-5375-5883A65382D7}"/>
              </a:ext>
            </a:extLst>
          </p:cNvPr>
          <p:cNvSpPr txBox="1">
            <a:spLocks/>
          </p:cNvSpPr>
          <p:nvPr/>
        </p:nvSpPr>
        <p:spPr>
          <a:xfrm>
            <a:off x="2580969" y="2212511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פונקציות טריגונומטריות במשולש ישר-זווית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CB63F84-F443-A53E-7565-A15DB3A10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D4A269B-2DC0-27CC-2258-105302B6812C}"/>
              </a:ext>
            </a:extLst>
          </p:cNvPr>
          <p:cNvSpPr txBox="1">
            <a:spLocks/>
          </p:cNvSpPr>
          <p:nvPr/>
        </p:nvSpPr>
        <p:spPr>
          <a:xfrm>
            <a:off x="2227008" y="3010153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פונקציית הסינוס במשולש ישר-זווית</a:t>
            </a:r>
          </a:p>
        </p:txBody>
      </p:sp>
    </p:spTree>
    <p:extLst>
      <p:ext uri="{BB962C8B-B14F-4D97-AF65-F5344CB8AC3E}">
        <p14:creationId xmlns:p14="http://schemas.microsoft.com/office/powerpoint/2010/main" val="32861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7881455" y="2212511"/>
            <a:ext cx="369861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טריגונומטריה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B2BA1FE-77BC-5C99-588A-483250909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60228-F524-006E-928D-571677E9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213249B-D666-BC0F-56D8-496ED5F8273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DACCBE2-57DA-F4DD-0A2D-6AE76B9B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E8E0D62-740F-8792-68A2-D45D7A8CF2C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118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6A57B2E-A6B3-41AD-9BE7-F1F3953D7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8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507AD-6943-05AD-3D5A-F335B0C9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94F1D63-8EE2-3815-42DD-343EE1341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7042322-8448-4E04-BCFF-4994AE926C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997628" y="2782202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DA3D392-A103-BDE4-173C-83F74E059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997626" y="4948898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ECFDEF1-00B4-E1D4-7B04-487C2AA7EA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F0CF4D0-584F-4C6D-2A1C-A8B8458F4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8AE1EA7-7AB3-B30F-4805-7217F837A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EAA1F3-378D-4234-FCE0-B84A2EE2F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3833"/>
          <a:stretch/>
        </p:blipFill>
        <p:spPr>
          <a:xfrm>
            <a:off x="5213962" y="174802"/>
            <a:ext cx="6820852" cy="240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08F28BB-8958-12B2-64E6-8071294EC530}"/>
              </a:ext>
            </a:extLst>
          </p:cNvPr>
          <p:cNvSpPr/>
          <p:nvPr/>
        </p:nvSpPr>
        <p:spPr>
          <a:xfrm>
            <a:off x="8143670" y="2282839"/>
            <a:ext cx="3891144" cy="30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60AAFA6-5DC1-5F4D-3237-0DDFEEB8E5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547" b="52132"/>
          <a:stretch/>
        </p:blipFill>
        <p:spPr>
          <a:xfrm>
            <a:off x="5213962" y="2996789"/>
            <a:ext cx="6574352" cy="260838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F965E35-BC90-2480-D708-1E0D582B3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363" t="68120" r="4391" b="11820"/>
          <a:stretch/>
        </p:blipFill>
        <p:spPr>
          <a:xfrm>
            <a:off x="1175298" y="2328286"/>
            <a:ext cx="3631830" cy="63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5BA83E7-CF1E-833F-36C9-74062A5393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039" t="49261" r="4547" b="38695"/>
          <a:stretch/>
        </p:blipFill>
        <p:spPr>
          <a:xfrm>
            <a:off x="901829" y="3386663"/>
            <a:ext cx="5194171" cy="6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3AD7-0DDB-EE62-50BF-B0332B36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AD2A566-4922-36D0-6CC0-D256EA7F9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4768BE3-3449-5002-25EE-721F5416D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997628" y="2782202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81A6438-BF6D-C6E1-9A8E-B55C531897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997626" y="4948898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123C851-4E05-93F5-98CC-FDBB5230E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C0FCE0D-575C-1E76-BA2C-07A5C74AF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F36614C-E9AC-5F98-4CD4-A56F543ED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48A182F-9A2F-C715-6E63-E5617028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3833"/>
          <a:stretch/>
        </p:blipFill>
        <p:spPr>
          <a:xfrm>
            <a:off x="5213962" y="174802"/>
            <a:ext cx="6820852" cy="240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4EA539B-067C-B5D5-1BAC-3CD8A356C22B}"/>
              </a:ext>
            </a:extLst>
          </p:cNvPr>
          <p:cNvSpPr/>
          <p:nvPr/>
        </p:nvSpPr>
        <p:spPr>
          <a:xfrm>
            <a:off x="8143670" y="1496291"/>
            <a:ext cx="3891144" cy="108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98845DC-1CF9-74A2-4FCC-5ACF65D2D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363" t="89258" r="120" b="-1586"/>
          <a:stretch/>
        </p:blipFill>
        <p:spPr>
          <a:xfrm>
            <a:off x="8111639" y="2782202"/>
            <a:ext cx="3923175" cy="38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2D9356C-561C-FAC6-769E-49F407B22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910" t="60338" r="4546" b="-574"/>
          <a:stretch/>
        </p:blipFill>
        <p:spPr>
          <a:xfrm>
            <a:off x="5146103" y="3581355"/>
            <a:ext cx="6511637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114FF-5637-EAD6-CB63-83DB9B935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3758EB9-CCB7-05C5-DE4E-3702941AE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588669-7B04-DA0A-4D26-55B2D8106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FBD1F1A-9D74-1887-2B19-2ED5CF1707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C5C6914-E0BB-16EF-E37D-473A943547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2AD75F6-2F7A-F4B7-01EF-9E5D87692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923" y="2166782"/>
            <a:ext cx="697327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9E1F-ED72-DD04-84EA-607D8589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EA6D25C-EE25-CE35-B69F-F92D25A9664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D2A148A0-EB5B-93C6-D1F4-7B75B0BB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EBD132-407F-DB1F-EFD4-F3A96F837771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120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630DBB2-FAA3-65C2-30F4-131226BB7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4FF7-A8D2-46D0-5681-6EE536C3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EDC05D-597E-66A9-7D8D-5DB6B48A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94123E7-536F-6862-72E6-31F97D792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A66109-A249-BF01-D168-3B59EAC74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6031"/>
          <a:stretch/>
        </p:blipFill>
        <p:spPr>
          <a:xfrm>
            <a:off x="6513912" y="224844"/>
            <a:ext cx="5239481" cy="142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65B898D-EA00-F09A-50ED-381BB962A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258"/>
          <a:stretch/>
        </p:blipFill>
        <p:spPr>
          <a:xfrm>
            <a:off x="6513912" y="2155967"/>
            <a:ext cx="5239481" cy="25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9E1F-ED72-DD04-84EA-607D8589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EA6D25C-EE25-CE35-B69F-F92D25A9664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D2A148A0-EB5B-93C6-D1F4-7B75B0BB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EBD132-407F-DB1F-EFD4-F3A96F837771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121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630DBB2-FAA3-65C2-30F4-131226BB7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4FF7-A8D2-46D0-5681-6EE536C3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EDC05D-597E-66A9-7D8D-5DB6B48A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94123E7-536F-6862-72E6-31F97D792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EA86241-D536-CB16-AEC2-A33C7B22F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3666"/>
          <a:stretch/>
        </p:blipFill>
        <p:spPr>
          <a:xfrm>
            <a:off x="6096000" y="240004"/>
            <a:ext cx="5877745" cy="149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19CFE0A-35AF-B0CE-4276-9D3FDF9D1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469"/>
          <a:stretch/>
        </p:blipFill>
        <p:spPr>
          <a:xfrm>
            <a:off x="6095999" y="2202872"/>
            <a:ext cx="5877745" cy="21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78205-2677-84D5-AB92-092C4217D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EDC3DD2-30E0-FD1E-A136-1BFDB647B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C29B5F8-ABDD-A4C7-7195-8BA08EAE7F0F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0CBFAC8B-8497-B133-3DD9-CA39D50E26F0}"/>
              </a:ext>
            </a:extLst>
          </p:cNvPr>
          <p:cNvSpPr txBox="1">
            <a:spLocks/>
          </p:cNvSpPr>
          <p:nvPr/>
        </p:nvSpPr>
        <p:spPr>
          <a:xfrm>
            <a:off x="2580969" y="2212511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פונקציות טריגונומטריות במשולש ישר-זווית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828406E-5986-E745-F5CA-89D873B5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DB35249-43ED-9B14-25B8-EFFFE465234A}"/>
              </a:ext>
            </a:extLst>
          </p:cNvPr>
          <p:cNvSpPr txBox="1">
            <a:spLocks/>
          </p:cNvSpPr>
          <p:nvPr/>
        </p:nvSpPr>
        <p:spPr>
          <a:xfrm>
            <a:off x="2227008" y="3010153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פונקציית הקוסינוס במשולש ישר-זווית</a:t>
            </a:r>
          </a:p>
        </p:txBody>
      </p:sp>
    </p:spTree>
    <p:extLst>
      <p:ext uri="{BB962C8B-B14F-4D97-AF65-F5344CB8AC3E}">
        <p14:creationId xmlns:p14="http://schemas.microsoft.com/office/powerpoint/2010/main" val="17622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B01C-735C-24A1-D1A3-CBDB716E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E2D97C3-55EF-244C-C590-AD9A4060D38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BF0F77F-BDBB-D556-F0CA-CB30DE32E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F65B502-EC65-0FAB-677A-B8AFF07D61B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122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6FE6C21-C3E8-EBC1-0D83-D6DC2C296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E3FA-01CC-34F3-AC06-A8827CF8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C56629A-3839-E5B5-F03C-CAD50133E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7805402-086F-F2C1-8E98-699F7FBEF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3FE5168-F87B-3AFD-3628-C7652F5B4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349" y="1771418"/>
            <a:ext cx="7125694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0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BD61-B381-C2C7-9E6A-B60CB237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EAB83EC-63A7-AA86-A4FE-028E63C91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3B63BCE-B3F7-BA60-E2ED-5B617336E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4E85C58-A23E-6380-91C9-42C08A4F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5455"/>
          <a:stretch/>
        </p:blipFill>
        <p:spPr>
          <a:xfrm>
            <a:off x="5298446" y="221672"/>
            <a:ext cx="6610453" cy="236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BC53501-465C-2721-3E73-20B4BA3A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444" r="4520" b="32526"/>
          <a:stretch/>
        </p:blipFill>
        <p:spPr>
          <a:xfrm>
            <a:off x="5298446" y="3241963"/>
            <a:ext cx="6311663" cy="1579419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D5A36870-C773-A144-6D7E-A3CF429E41CA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5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F765-3A99-EFC7-2C96-BF58F9D9C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A6B0AEF-CD54-26EB-A30D-C2A029598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FE23D09-F318-3B5E-9086-0895C24A9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DDC92A4-E3E5-D737-D4FB-13131A15E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5455"/>
          <a:stretch/>
        </p:blipFill>
        <p:spPr>
          <a:xfrm>
            <a:off x="5298446" y="221672"/>
            <a:ext cx="6610453" cy="236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E77BCB3-84B0-3C61-7924-BEA950C9D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677" r="4520" b="1"/>
          <a:stretch/>
        </p:blipFill>
        <p:spPr>
          <a:xfrm>
            <a:off x="5201464" y="3047999"/>
            <a:ext cx="6311663" cy="2216728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974ECC1A-F7DA-758B-BC82-F75509B7C81B}"/>
              </a:ext>
            </a:extLst>
          </p:cNvPr>
          <p:cNvSpPr/>
          <p:nvPr/>
        </p:nvSpPr>
        <p:spPr>
          <a:xfrm>
            <a:off x="8201891" y="1787235"/>
            <a:ext cx="3707008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3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9E944-EC18-ADAA-EB51-0CBC6EF0D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3A3C9D0-E708-E893-EAB3-2B696683B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3FB4A8A-0F74-8882-450F-6F5E0134B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8DE49F6-BEDD-9B93-9EE5-343D3567E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4126" y="2161998"/>
            <a:ext cx="696374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7A7D-0E2B-4486-EB52-EC04CB49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7B94871D-33CE-05E9-AEF4-93C7DAD696C0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8DA8030-76E6-6ACB-8126-6A7586B2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F19FDE3-9BCF-789B-5188-258DAC12A997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C47011C-3FEB-4CC5-F852-56DD773D8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1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9623-6EB8-E6D1-D815-CF152918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9373972-AB30-1598-D1F1-193451C84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6860DCB-8FD8-8066-4648-E0CFF2F59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0C93815-3EEB-26AB-FB90-F76A5460E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158"/>
          <a:stretch/>
        </p:blipFill>
        <p:spPr>
          <a:xfrm>
            <a:off x="5522318" y="174995"/>
            <a:ext cx="6439799" cy="180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1E6E3A1-5CB4-ACD5-409A-DF7FFA2A1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989"/>
          <a:stretch/>
        </p:blipFill>
        <p:spPr>
          <a:xfrm>
            <a:off x="5522317" y="2334112"/>
            <a:ext cx="6439799" cy="28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D7D2-1915-F3B4-EE54-96C2D2F2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CE2D2A3-80B8-F82B-21FC-2B7D371C9658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C548F2B-7125-DBF1-CC52-20501B7BE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84E535C-7C38-841C-C298-03B56182717B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124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555181C-84E6-5541-3C56-E01CBB943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3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54EA2-3FC3-5902-3B62-A31BADF2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A1EADCC-4596-C1A4-4A9A-39B9A55C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51A8444-5D76-DAE2-35B1-3069F2D31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E23E884-0CA2-32C9-7C6D-5ED85B07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817"/>
          <a:stretch/>
        </p:blipFill>
        <p:spPr>
          <a:xfrm>
            <a:off x="5485519" y="276825"/>
            <a:ext cx="6430272" cy="145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353487C-E477-2E1D-763B-46D6B34F2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455"/>
          <a:stretch/>
        </p:blipFill>
        <p:spPr>
          <a:xfrm>
            <a:off x="5374683" y="2244437"/>
            <a:ext cx="6430272" cy="1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9D543-096A-4122-886E-D22A11301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CD1D138-3611-CF1F-C0A3-25AC87B6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FAF1754-8A08-CFB6-B9F5-EF161E7A5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A1C0633-C259-7447-83DA-DD870DC1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604" y="2223070"/>
            <a:ext cx="8296791" cy="26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9622-8C11-1153-ECEC-41A4277B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3172969-5A28-A429-72A0-E75D15F8178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23AEC26-37D5-AA50-518A-1262ABB38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5E6F60-0E6A-73FB-E751-EFFC2D3C727D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126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8E31741-F821-5A56-AD8F-FC2E092D4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5A49-2E59-BB1E-6A9A-C04EA20F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82F7A08-5A3D-BE65-89E3-50F8106B3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E9F2109-2DE6-A413-FDA2-F2950430C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39667E3-306F-8861-53CC-A00F9BC8F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5460"/>
          <a:stretch/>
        </p:blipFill>
        <p:spPr>
          <a:xfrm>
            <a:off x="5063357" y="219953"/>
            <a:ext cx="6858957" cy="87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E34D13E-5AA0-5D14-D530-4315603FA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345" r="4753" b="33408"/>
          <a:stretch/>
        </p:blipFill>
        <p:spPr>
          <a:xfrm>
            <a:off x="5063356" y="1458695"/>
            <a:ext cx="6532900" cy="97970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54E4A9E-BDBB-96C8-E785-710E99969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357" t="16111" b="73321"/>
          <a:stretch/>
        </p:blipFill>
        <p:spPr>
          <a:xfrm>
            <a:off x="5063356" y="2562567"/>
            <a:ext cx="5119731" cy="63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648A615-4ACC-4590-D54D-BC833FDB2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0507" t="27829" b="61603"/>
          <a:stretch/>
        </p:blipFill>
        <p:spPr>
          <a:xfrm>
            <a:off x="5063356" y="4486553"/>
            <a:ext cx="4080640" cy="63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F72691F-67DC-B688-5725-8DE4B181A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558" r="4753" b="21873"/>
          <a:stretch/>
        </p:blipFill>
        <p:spPr>
          <a:xfrm>
            <a:off x="3317682" y="3573801"/>
            <a:ext cx="6532900" cy="63730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1B337A7-54A0-394F-331A-899D4181B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359" r="4753" b="274"/>
          <a:stretch/>
        </p:blipFill>
        <p:spPr>
          <a:xfrm>
            <a:off x="2264737" y="5399305"/>
            <a:ext cx="6532900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112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B264736-4CF8-16A6-AC0F-F655C9047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F9ED-3EAE-BC07-1F82-7BABA930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854064A-2EFE-C1A1-1B76-1560C047D39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FCC2E32-F5E6-6277-378F-73AD061B8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72355C9-754E-5957-CD91-EBFBD26F3A44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129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306B066-49B0-0EF5-04F8-10A5DFE2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DFC5-627D-91DB-C2BF-5BA9FEFD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4B8FAB0-A725-80A9-0A59-22CF2E66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C8352CC-1A16-272E-EB3C-63BBE47DE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71A277B-45A8-133A-7C81-96B59449C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796"/>
          <a:stretch/>
        </p:blipFill>
        <p:spPr>
          <a:xfrm>
            <a:off x="5447413" y="235177"/>
            <a:ext cx="6506483" cy="146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BC10167-1170-2259-B116-06223D01A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3497" r="4645"/>
          <a:stretch/>
        </p:blipFill>
        <p:spPr>
          <a:xfrm>
            <a:off x="5447413" y="2140527"/>
            <a:ext cx="6204260" cy="18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0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B9B03-DE7C-6899-EC30-B600707C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F01E597-927B-569F-C1E6-96CF16DB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17A8797-B8BD-086F-E395-0F6BA5F76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774D6D8-4F52-2D79-E732-2AE069420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5837"/>
          <a:stretch/>
        </p:blipFill>
        <p:spPr>
          <a:xfrm>
            <a:off x="5447413" y="235177"/>
            <a:ext cx="6506483" cy="171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49D7EE8-DF27-AA07-3668-D8914778E8C7}"/>
              </a:ext>
            </a:extLst>
          </p:cNvPr>
          <p:cNvSpPr/>
          <p:nvPr/>
        </p:nvSpPr>
        <p:spPr>
          <a:xfrm>
            <a:off x="10709564" y="1482437"/>
            <a:ext cx="1244332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292AD65-7A1C-098A-2DF3-8598F2DDE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139" b="81382"/>
          <a:stretch/>
        </p:blipFill>
        <p:spPr>
          <a:xfrm>
            <a:off x="5118776" y="2330274"/>
            <a:ext cx="6506483" cy="126989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028A6DE-9C6F-24F8-207F-DAE27BAC4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9024" r="5139" b="47490"/>
          <a:stretch/>
        </p:blipFill>
        <p:spPr>
          <a:xfrm>
            <a:off x="5118775" y="3976956"/>
            <a:ext cx="6506484" cy="22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153E-8A89-EC7B-ED53-F3F65D285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2E687A8-FB2C-5C46-1F5B-E9CD760E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C7EA6F4-E2C7-000E-2F60-CBB524D8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6C8DE95-4362-7CF7-611A-B01D4DEE0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70520"/>
          <a:stretch/>
        </p:blipFill>
        <p:spPr>
          <a:xfrm>
            <a:off x="5447413" y="235177"/>
            <a:ext cx="6506483" cy="148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11388C4-E36B-352D-A4CE-FDF6BABAD2F0}"/>
              </a:ext>
            </a:extLst>
          </p:cNvPr>
          <p:cNvSpPr/>
          <p:nvPr/>
        </p:nvSpPr>
        <p:spPr>
          <a:xfrm>
            <a:off x="10709564" y="1482437"/>
            <a:ext cx="1244332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27EB8BD-04E5-9F74-FE7B-BBF4E6755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4913" t="35719" b="59599"/>
          <a:stretch/>
        </p:blipFill>
        <p:spPr>
          <a:xfrm>
            <a:off x="10321637" y="1939635"/>
            <a:ext cx="1632259" cy="23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C84E7A9-7ADB-CE56-0D7A-788CE3547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2124" r="5139" b="142"/>
          <a:stretch/>
        </p:blipFill>
        <p:spPr>
          <a:xfrm>
            <a:off x="5118775" y="2535381"/>
            <a:ext cx="6506484" cy="32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9E316-8201-71DB-9CBD-4D34C41E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3E8DD24-497A-9AA0-AF8D-AC229997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EC53116-5787-9A97-D65E-2FABEC0A7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90386C8-10F6-4678-20DD-B59EB254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70520"/>
          <a:stretch/>
        </p:blipFill>
        <p:spPr>
          <a:xfrm>
            <a:off x="5447413" y="235177"/>
            <a:ext cx="6506483" cy="148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0E5322CD-B541-FFC9-1061-E370C011942F}"/>
              </a:ext>
            </a:extLst>
          </p:cNvPr>
          <p:cNvSpPr/>
          <p:nvPr/>
        </p:nvSpPr>
        <p:spPr>
          <a:xfrm>
            <a:off x="10709564" y="1482437"/>
            <a:ext cx="1244332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691FE20-1384-5A39-E0BA-E5451EC0C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145" t="40401" b="52438"/>
          <a:stretch/>
        </p:blipFill>
        <p:spPr>
          <a:xfrm>
            <a:off x="10141527" y="1946564"/>
            <a:ext cx="1812369" cy="36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D2C86C1-91ED-CD81-9713-91308C66B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7846" b="52208"/>
          <a:stretch/>
        </p:blipFill>
        <p:spPr>
          <a:xfrm>
            <a:off x="7571784" y="2779876"/>
            <a:ext cx="4038325" cy="9469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6729163-BDED-987C-B983-8E64DC773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145" t="46435" b="47715"/>
          <a:stretch/>
        </p:blipFill>
        <p:spPr>
          <a:xfrm>
            <a:off x="10141527" y="4494509"/>
            <a:ext cx="1812369" cy="29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D55B463-3228-601B-6121-FB2F8F85F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425" r="7846" b="562"/>
          <a:stretch/>
        </p:blipFill>
        <p:spPr>
          <a:xfrm>
            <a:off x="7571783" y="5129151"/>
            <a:ext cx="4038325" cy="10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1E91-7828-F3C9-EF08-AC4D00D9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95B87A9-CD63-71FF-EAB2-B4EE86F6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0B2B322-8A50-2306-D803-BCA5702F5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1" y="3128853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hlinkClick r:id="rId5"/>
            <a:extLst>
              <a:ext uri="{FF2B5EF4-FFF2-40B4-BE49-F238E27FC236}">
                <a16:creationId xmlns:a16="http://schemas.microsoft.com/office/drawing/2014/main" id="{C82CD8C7-D4DC-3115-169E-1F1C2A6A8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4186" y="2264775"/>
            <a:ext cx="6801799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8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3CDA-41CF-01B0-AF9B-E8B34F618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C52AC2B-1934-FBC7-5F48-C82C03BA7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5E377C5-9AEE-C6DB-1337-849F63261493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333922BE-3580-2ABF-9E15-0DF2D59961AD}"/>
              </a:ext>
            </a:extLst>
          </p:cNvPr>
          <p:cNvSpPr txBox="1">
            <a:spLocks/>
          </p:cNvSpPr>
          <p:nvPr/>
        </p:nvSpPr>
        <p:spPr>
          <a:xfrm>
            <a:off x="2242457" y="2212511"/>
            <a:ext cx="93376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פונקציות טריגונומטריות במשולש ישר-זווית - בחיי היום יום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C90FA56-799A-5C28-5727-6B7B5DAA9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A90B4-F60E-EEB8-411C-17361C59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6A93A15-1F27-6C57-4511-CFA1BD8188A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77824C1-22FA-6524-B696-5AE785E5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F6EE889-30F1-9F01-A32B-D71D3A667D34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133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EE274FA-96EA-D3B5-C37C-75952D6E3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5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2D26-D899-D933-5DE6-68AC58C3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EB74A7-E61A-E279-5D5F-ADC681622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7AC2018-17D7-0084-CE64-4A26E3BA5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C5E16A8-65C1-65ED-BCD3-06154820BD90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9C27058-4420-BACF-8DCC-65F6C6ECC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9559"/>
          <a:stretch/>
        </p:blipFill>
        <p:spPr>
          <a:xfrm>
            <a:off x="4563354" y="224095"/>
            <a:ext cx="6897063" cy="123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0D5A310-7C19-0465-A284-E7B872804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7203" r="4387" b="18180"/>
          <a:stretch/>
        </p:blipFill>
        <p:spPr>
          <a:xfrm>
            <a:off x="4563354" y="1894114"/>
            <a:ext cx="6594503" cy="26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C2B30-5CCF-C6EA-5F87-112744D55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A8769D6-7511-DC1E-2EA2-588048948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770754C-201F-2FD4-BE7D-16A9D577E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6A082DA-BCD7-D23A-93F8-64A5A3EEEFE4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3B9F810-3E82-2ACC-158E-FDA8C6F9E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71087"/>
          <a:stretch/>
        </p:blipFill>
        <p:spPr>
          <a:xfrm>
            <a:off x="4563354" y="224095"/>
            <a:ext cx="6897063" cy="174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3735970-A9F4-D65D-28C0-19EC0E538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1965" r="4387" b="-350"/>
          <a:stretch/>
        </p:blipFill>
        <p:spPr>
          <a:xfrm>
            <a:off x="4563354" y="2563091"/>
            <a:ext cx="6594503" cy="1110343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3030310F-9595-036F-16EC-65055590C00B}"/>
              </a:ext>
            </a:extLst>
          </p:cNvPr>
          <p:cNvSpPr/>
          <p:nvPr/>
        </p:nvSpPr>
        <p:spPr>
          <a:xfrm>
            <a:off x="7489371" y="884626"/>
            <a:ext cx="3971046" cy="519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EAC9BFB-F7C2-3AED-4694-EA93745C4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0869" y="3867398"/>
            <a:ext cx="5087060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1237B0D-62C6-9158-974E-2CC66EA14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4D53CE2-B297-B6C4-9E46-0F861A8EA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513" y="356950"/>
            <a:ext cx="6858957" cy="428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74220E13-068E-D02D-EE0F-DC4622E5CD52}"/>
              </a:ext>
            </a:extLst>
          </p:cNvPr>
          <p:cNvSpPr/>
          <p:nvPr/>
        </p:nvSpPr>
        <p:spPr>
          <a:xfrm>
            <a:off x="9070258" y="3967316"/>
            <a:ext cx="2625213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18F6EAA4-53C1-94FC-F511-9953967EB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514" y="4948258"/>
            <a:ext cx="6496957" cy="1552792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078F78F4-4E0D-24C3-4DF8-4B9A1C0AB6E3}"/>
              </a:ext>
            </a:extLst>
          </p:cNvPr>
          <p:cNvSpPr/>
          <p:nvPr/>
        </p:nvSpPr>
        <p:spPr>
          <a:xfrm>
            <a:off x="10515600" y="4948258"/>
            <a:ext cx="1179870" cy="257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EC42-E871-A434-E1A3-0D67BC9C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1E08FF0-C1B3-479A-4326-E64E4124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975E7FC-4C12-0BBD-FC7C-3D9C93C77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5C9DDA25-D58C-5341-B265-02270CEB2B25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hlinkClick r:id="rId5"/>
            <a:extLst>
              <a:ext uri="{FF2B5EF4-FFF2-40B4-BE49-F238E27FC236}">
                <a16:creationId xmlns:a16="http://schemas.microsoft.com/office/drawing/2014/main" id="{0AE7448E-D567-0770-AB01-15F55B2B4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6116" y="2184486"/>
            <a:ext cx="7116168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00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94AF-054B-ABC1-DB91-424C59D61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8F8978F8-F677-6D12-BA1B-2A3C5622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BE4A018-BB6F-A64B-5382-A346B5CE625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70ECEC34-C1B9-222C-8CD6-49432CC34B5B}"/>
              </a:ext>
            </a:extLst>
          </p:cNvPr>
          <p:cNvSpPr txBox="1">
            <a:spLocks/>
          </p:cNvSpPr>
          <p:nvPr/>
        </p:nvSpPr>
        <p:spPr>
          <a:xfrm>
            <a:off x="5693229" y="2212511"/>
            <a:ext cx="58868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זווית גובה וזווית עומק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1484FB7-3A41-E5E3-A8EB-67FFBCB94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085277C-A66D-B56D-ED06-F4E78E33A879}"/>
              </a:ext>
            </a:extLst>
          </p:cNvPr>
          <p:cNvSpPr txBox="1">
            <a:spLocks/>
          </p:cNvSpPr>
          <p:nvPr/>
        </p:nvSpPr>
        <p:spPr>
          <a:xfrm>
            <a:off x="6912428" y="3007460"/>
            <a:ext cx="415600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זווית גובה</a:t>
            </a:r>
          </a:p>
        </p:txBody>
      </p:sp>
    </p:spTree>
    <p:extLst>
      <p:ext uri="{BB962C8B-B14F-4D97-AF65-F5344CB8AC3E}">
        <p14:creationId xmlns:p14="http://schemas.microsoft.com/office/powerpoint/2010/main" val="1687925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70A5-BC31-D167-3F38-2375B53F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4E93598-C13B-3BAC-5056-99F54D4E3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0DC9A49-E3F4-2310-281A-8E51E64FF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9073C550-492A-F800-3E86-7B5A2A4E33FB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F30E91D-F523-3509-E0C7-5DE1E2DC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074" y="2504946"/>
            <a:ext cx="700185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2D97-2147-058B-9C96-9C472031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67D90FF-6419-4674-D3B4-DA6A30B5E5EA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697B8D2-973B-B4B9-B139-00CB928D5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05A30DF-ED15-1AE1-94AF-3F1EE835B27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144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E6E257A-50B8-3491-1DD7-4B1F6495E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1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3417-557B-20D5-0248-CE7356FB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C4ED25C-0AE7-14F9-0646-348407D9F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E6CEFF1-EC99-2C58-34F8-1C7FAE0CB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9A826A1E-F186-0C8B-7736-F56DAC514713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5FF06A-641E-E157-7876-2B503075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857" b="73015"/>
          <a:stretch/>
        </p:blipFill>
        <p:spPr>
          <a:xfrm>
            <a:off x="4886887" y="195942"/>
            <a:ext cx="6630008" cy="165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D2AD3F9-B405-D262-C72B-435A0FA4885E}"/>
              </a:ext>
            </a:extLst>
          </p:cNvPr>
          <p:cNvSpPr/>
          <p:nvPr/>
        </p:nvSpPr>
        <p:spPr>
          <a:xfrm>
            <a:off x="7522029" y="1132114"/>
            <a:ext cx="3940628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644D0A8-1D13-2BB6-8C5E-C7551D97D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490" t="50159" r="5012" b="25714"/>
          <a:stretch/>
        </p:blipFill>
        <p:spPr>
          <a:xfrm>
            <a:off x="5268191" y="2286000"/>
            <a:ext cx="5867400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616EF-CC00-D19E-5364-5EBCBB4CB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6C255D2-ADD4-04E0-D255-47EDB5FD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AF8B4B5-FAD2-FE43-5D4C-9757F1741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DEADA36-3109-A70E-1A76-5F8B6AA95AF5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954397-A4AD-AAD1-B341-5B6C90551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857" b="73015"/>
          <a:stretch/>
        </p:blipFill>
        <p:spPr>
          <a:xfrm>
            <a:off x="4886887" y="195942"/>
            <a:ext cx="6630008" cy="165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32B06B9-1066-B2B7-C106-329583DB37B3}"/>
              </a:ext>
            </a:extLst>
          </p:cNvPr>
          <p:cNvSpPr/>
          <p:nvPr/>
        </p:nvSpPr>
        <p:spPr>
          <a:xfrm>
            <a:off x="7576267" y="195942"/>
            <a:ext cx="3940628" cy="95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F11ED01-232B-0274-3BF1-92C1671FB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39" t="75398" r="5012" b="474"/>
          <a:stretch/>
        </p:blipFill>
        <p:spPr>
          <a:xfrm>
            <a:off x="4886887" y="2369127"/>
            <a:ext cx="6248704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0C6FD-48FE-7096-2401-3217379B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C433758F-2B85-5468-FD5E-C9B13CEB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B92F628-C268-0AAF-C127-30DEC037C6B1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8319A19-F8D4-D32D-48F6-4DBD1CA0528A}"/>
              </a:ext>
            </a:extLst>
          </p:cNvPr>
          <p:cNvSpPr txBox="1">
            <a:spLocks/>
          </p:cNvSpPr>
          <p:nvPr/>
        </p:nvSpPr>
        <p:spPr>
          <a:xfrm>
            <a:off x="5693229" y="2212511"/>
            <a:ext cx="58868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זווית גובה וזווית עומק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7B1E6A2-5900-DCFB-B7B6-740276FD7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BB1020B-6C5A-2FB8-5F29-91D0CE507680}"/>
              </a:ext>
            </a:extLst>
          </p:cNvPr>
          <p:cNvSpPr txBox="1">
            <a:spLocks/>
          </p:cNvSpPr>
          <p:nvPr/>
        </p:nvSpPr>
        <p:spPr>
          <a:xfrm>
            <a:off x="6912428" y="3007460"/>
            <a:ext cx="415600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זווית עומק</a:t>
            </a:r>
          </a:p>
        </p:txBody>
      </p:sp>
    </p:spTree>
    <p:extLst>
      <p:ext uri="{BB962C8B-B14F-4D97-AF65-F5344CB8AC3E}">
        <p14:creationId xmlns:p14="http://schemas.microsoft.com/office/powerpoint/2010/main" val="4015899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0133-872F-6974-3EF5-0EA93472C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A7F667D-FC44-4A0E-9F57-67A19BDDA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706A9B3-15D1-3B87-80C7-9754B447C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7C3869AD-4363-2200-5E36-F3A707AD4BB5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8826D0D-33C1-B76D-357F-CDD6428FF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1138"/>
          <a:stretch/>
        </p:blipFill>
        <p:spPr>
          <a:xfrm>
            <a:off x="3618331" y="790206"/>
            <a:ext cx="7001852" cy="205096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87EB2F-6987-CC8E-3966-59541DEC5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862" b="33593"/>
          <a:stretch/>
        </p:blipFill>
        <p:spPr>
          <a:xfrm>
            <a:off x="3618331" y="2841171"/>
            <a:ext cx="7001852" cy="145373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B4255C3-DEA2-D1BE-A135-7823821E6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6407"/>
          <a:stretch/>
        </p:blipFill>
        <p:spPr>
          <a:xfrm>
            <a:off x="3618331" y="4294910"/>
            <a:ext cx="7001852" cy="17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C0F84-F4AF-F35F-B99F-D456B10AF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816A194-65EA-D18C-27A6-FA54DD05865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9BC9703-F568-D6E7-C784-6D1DE80AF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591DB9D-45BF-78B4-A24A-0136F915D76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151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CDF11C4-81FF-2001-B9A3-55D516AA0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8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B8D11-D333-D092-C3FC-0CCBB4BD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AE18F34-48F8-A638-419D-F7900AB77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D0FC80E-0FC8-ABEC-1B4E-9C1ADE7CD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7D9E14C-EA4A-9062-834E-914C7E032EBF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51798C8-AFE0-D1F3-F801-143D33F9B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635"/>
          <a:stretch/>
        </p:blipFill>
        <p:spPr>
          <a:xfrm>
            <a:off x="5860287" y="163286"/>
            <a:ext cx="5587711" cy="201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E748BDCC-77FD-1825-187A-000D0FF72E96}"/>
              </a:ext>
            </a:extLst>
          </p:cNvPr>
          <p:cNvSpPr/>
          <p:nvPr/>
        </p:nvSpPr>
        <p:spPr>
          <a:xfrm>
            <a:off x="8893629" y="1197429"/>
            <a:ext cx="2525485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329FEF5-F48F-A344-8E8B-68D598034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7374" r="4608" b="42006"/>
          <a:stretch/>
        </p:blipFill>
        <p:spPr>
          <a:xfrm>
            <a:off x="5860287" y="2755076"/>
            <a:ext cx="5330227" cy="141415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93F1033-C143-A1B8-029E-B0F842028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485" r="4608" b="26984"/>
          <a:stretch/>
        </p:blipFill>
        <p:spPr>
          <a:xfrm>
            <a:off x="5860287" y="4361215"/>
            <a:ext cx="5330227" cy="9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22393-2457-77D5-93AD-8A74AE1E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F67EE37C-A523-4391-3DEA-6971E320E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EEA53EA-A246-F251-7539-49754392135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2A34DDD-9173-E705-05E3-DBB0743DAB4F}"/>
              </a:ext>
            </a:extLst>
          </p:cNvPr>
          <p:cNvSpPr txBox="1">
            <a:spLocks/>
          </p:cNvSpPr>
          <p:nvPr/>
        </p:nvSpPr>
        <p:spPr>
          <a:xfrm>
            <a:off x="2580969" y="2212511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פונקציות טריגונומטריות במשולש ישר-זווית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BB83556-A05F-9B8C-EED6-9E215AB5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14CDBF8-C5C8-63A3-BCCC-B49156B3D50A}"/>
              </a:ext>
            </a:extLst>
          </p:cNvPr>
          <p:cNvSpPr txBox="1">
            <a:spLocks/>
          </p:cNvSpPr>
          <p:nvPr/>
        </p:nvSpPr>
        <p:spPr>
          <a:xfrm>
            <a:off x="2227008" y="3010153"/>
            <a:ext cx="89990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פונקציית הטנגנס במשולש ישר-זווית</a:t>
            </a:r>
          </a:p>
        </p:txBody>
      </p:sp>
    </p:spTree>
    <p:extLst>
      <p:ext uri="{BB962C8B-B14F-4D97-AF65-F5344CB8AC3E}">
        <p14:creationId xmlns:p14="http://schemas.microsoft.com/office/powerpoint/2010/main" val="805812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50405-1C0A-9289-4091-33C39E01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1FF2CF0-1748-76E9-E05B-58FC92238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21349E7-6324-4EB7-31F5-EF3CF4D9F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C216CB30-CBB5-ACA6-A038-41EBD281559C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005A8C0-AF76-1BEF-D41B-44B09BC8D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635"/>
          <a:stretch/>
        </p:blipFill>
        <p:spPr>
          <a:xfrm>
            <a:off x="5860287" y="163286"/>
            <a:ext cx="5587711" cy="201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83C61F2-63D4-5EE4-0C4B-819B2B16E767}"/>
              </a:ext>
            </a:extLst>
          </p:cNvPr>
          <p:cNvSpPr/>
          <p:nvPr/>
        </p:nvSpPr>
        <p:spPr>
          <a:xfrm>
            <a:off x="8792652" y="966850"/>
            <a:ext cx="2655346" cy="20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79F2634-1BE0-08B2-2172-849C65D58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145" r="4608" b="-288"/>
          <a:stretch/>
        </p:blipFill>
        <p:spPr>
          <a:xfrm>
            <a:off x="5860287" y="2563091"/>
            <a:ext cx="5330227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8EA7-906C-08DE-FCD0-55AE20D9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8B127AE3-575A-5CCC-CF36-3020B6CAC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2C2965F-69EB-D579-4A52-6B47CBA96B1C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9891535-9475-4B33-51CC-FB4A3C9B27BD}"/>
              </a:ext>
            </a:extLst>
          </p:cNvPr>
          <p:cNvSpPr txBox="1">
            <a:spLocks/>
          </p:cNvSpPr>
          <p:nvPr/>
        </p:nvSpPr>
        <p:spPr>
          <a:xfrm>
            <a:off x="5693229" y="2212511"/>
            <a:ext cx="58868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זווית גובה וזווית עומק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7E3FEFA-94FC-839F-6A12-28798A34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76E7F81-0180-D2AF-E624-0FE19E770E31}"/>
              </a:ext>
            </a:extLst>
          </p:cNvPr>
          <p:cNvSpPr txBox="1">
            <a:spLocks/>
          </p:cNvSpPr>
          <p:nvPr/>
        </p:nvSpPr>
        <p:spPr>
          <a:xfrm>
            <a:off x="3962400" y="3007460"/>
            <a:ext cx="7106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תרגול משולב - זווית ראייה</a:t>
            </a:r>
          </a:p>
        </p:txBody>
      </p:sp>
    </p:spTree>
    <p:extLst>
      <p:ext uri="{BB962C8B-B14F-4D97-AF65-F5344CB8AC3E}">
        <p14:creationId xmlns:p14="http://schemas.microsoft.com/office/powerpoint/2010/main" val="3641659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1C6A-16ED-EAA1-EAD2-A8025E03C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1868B79-CD77-C119-BF19-933306460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246E956-8713-97E8-FDEB-4A29D01AF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145CBC2D-406C-A4EA-77A7-C85F315CC0C8}"/>
              </a:ext>
            </a:extLst>
          </p:cNvPr>
          <p:cNvSpPr/>
          <p:nvPr/>
        </p:nvSpPr>
        <p:spPr>
          <a:xfrm>
            <a:off x="8201891" y="2369127"/>
            <a:ext cx="3707008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F05CA49-E9E1-8B49-6CA2-FF6EA4A70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6754"/>
          <a:stretch/>
        </p:blipFill>
        <p:spPr>
          <a:xfrm>
            <a:off x="3296523" y="1752366"/>
            <a:ext cx="6992326" cy="178549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E7AB912-022D-FDA2-078C-62AA5F91E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3246"/>
          <a:stretch/>
        </p:blipFill>
        <p:spPr>
          <a:xfrm>
            <a:off x="3296523" y="3537856"/>
            <a:ext cx="6992326" cy="15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EF58B-FF77-1F20-6E83-C23D7B1B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286A24D-C0E7-4EF1-FC6F-7EDABD860387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802514C-40AF-46F5-9C30-77D5AE3E6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5782FEC-329D-67D1-38CD-9C752866311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155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8B8CED2-3247-1DAA-5268-FADE944B5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0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AEFB8-B2D9-970B-18A4-2333C45B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DCBECF8-DEE4-40FB-CACE-2644A4F3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88DD33A-0663-B746-6AD5-4E02A1FB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F274D76-8931-ACC2-19E8-5BE6D32D8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4921"/>
          <a:stretch/>
        </p:blipFill>
        <p:spPr>
          <a:xfrm>
            <a:off x="5886376" y="152400"/>
            <a:ext cx="5561622" cy="171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DBE603B9-2BEB-2C6F-FC14-3236E234632C}"/>
              </a:ext>
            </a:extLst>
          </p:cNvPr>
          <p:cNvSpPr/>
          <p:nvPr/>
        </p:nvSpPr>
        <p:spPr>
          <a:xfrm>
            <a:off x="7598229" y="1293422"/>
            <a:ext cx="3849769" cy="21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F9A098F-7198-258A-73CC-1B873A3CB4F1}"/>
              </a:ext>
            </a:extLst>
          </p:cNvPr>
          <p:cNvSpPr/>
          <p:nvPr/>
        </p:nvSpPr>
        <p:spPr>
          <a:xfrm>
            <a:off x="7859486" y="1582882"/>
            <a:ext cx="3588511" cy="21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678C053-9C2D-5728-D5A1-FA4E3024A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81" r="4629" b="43809"/>
          <a:stretch/>
        </p:blipFill>
        <p:spPr>
          <a:xfrm>
            <a:off x="5886376" y="2234537"/>
            <a:ext cx="5304138" cy="16328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125426B-9A74-61FD-DE61-00FCCD1BA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780" t="16152" b="79721"/>
          <a:stretch/>
        </p:blipFill>
        <p:spPr>
          <a:xfrm>
            <a:off x="7598228" y="4506686"/>
            <a:ext cx="3849769" cy="2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77A37E5-30AC-D2E4-DF60-E6199967F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509" r="4629" b="31904"/>
          <a:stretch/>
        </p:blipFill>
        <p:spPr>
          <a:xfrm>
            <a:off x="5886376" y="5167249"/>
            <a:ext cx="5304138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0DA3-C0C4-A4E5-F18D-FE004AD6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822D3FD-B5D9-8FCB-C4D9-EF97DAA15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47EB944-CDC8-C743-37AF-7957BCD13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F828B96-E80E-7988-7936-C0D61D95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4921"/>
          <a:stretch/>
        </p:blipFill>
        <p:spPr>
          <a:xfrm>
            <a:off x="5886376" y="152400"/>
            <a:ext cx="5561622" cy="171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0075E1B4-9470-63C3-3175-7CFF3B98543B}"/>
              </a:ext>
            </a:extLst>
          </p:cNvPr>
          <p:cNvSpPr/>
          <p:nvPr/>
        </p:nvSpPr>
        <p:spPr>
          <a:xfrm>
            <a:off x="7598229" y="1293422"/>
            <a:ext cx="3849769" cy="21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D46FD5E-8D33-28A8-5DB4-1190330D3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530" r="4629" b="199"/>
          <a:stretch/>
        </p:blipFill>
        <p:spPr>
          <a:xfrm>
            <a:off x="5886376" y="2214752"/>
            <a:ext cx="5304138" cy="2144486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901235A-E7F0-C713-EF51-FA85C30377EB}"/>
              </a:ext>
            </a:extLst>
          </p:cNvPr>
          <p:cNvSpPr/>
          <p:nvPr/>
        </p:nvSpPr>
        <p:spPr>
          <a:xfrm>
            <a:off x="7282543" y="1073730"/>
            <a:ext cx="4165453" cy="21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06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D5D0-9648-80AD-1837-EB63FD5B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FF493997-F65A-9A52-43A1-0881D2F2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688034-CFF8-8EC5-D467-30A012F2AB28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0B8285EB-A719-36A9-36F7-2D932C2E328E}"/>
              </a:ext>
            </a:extLst>
          </p:cNvPr>
          <p:cNvSpPr txBox="1">
            <a:spLocks/>
          </p:cNvSpPr>
          <p:nvPr/>
        </p:nvSpPr>
        <p:spPr>
          <a:xfrm>
            <a:off x="3200399" y="2212511"/>
            <a:ext cx="837966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צורות המתפרקות למשולשים ישרי-זווית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880DE9D-818A-D91D-37D1-5DC54989D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E48186C-7618-F418-4ECD-5BF23CB07BF7}"/>
              </a:ext>
            </a:extLst>
          </p:cNvPr>
          <p:cNvSpPr txBox="1">
            <a:spLocks/>
          </p:cNvSpPr>
          <p:nvPr/>
        </p:nvSpPr>
        <p:spPr>
          <a:xfrm>
            <a:off x="228600" y="3058339"/>
            <a:ext cx="110140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צורות משולשות המתפרקות למשולשים ישרי-זווית</a:t>
            </a:r>
          </a:p>
        </p:txBody>
      </p:sp>
    </p:spTree>
    <p:extLst>
      <p:ext uri="{BB962C8B-B14F-4D97-AF65-F5344CB8AC3E}">
        <p14:creationId xmlns:p14="http://schemas.microsoft.com/office/powerpoint/2010/main" val="4210660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7E35D-403F-B062-15EB-B810DCA8D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8DEFF70-EC52-8FDA-1782-21DDE574B6D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A416D00-559C-4288-AB68-AD033C54B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3E166F2-F5E6-B578-62F3-3437A5838301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158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7FF90DB-7137-E7F9-5123-3C39BD3F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0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E32C-61F6-B4D3-7D16-F8A709C1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861D9B5-9298-C0B6-52B5-E28D0273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C12CC3D-3AD8-E8ED-F4A1-884690AD4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960AD44-1A06-D2C0-5B42-23EE81716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9354"/>
          <a:stretch/>
        </p:blipFill>
        <p:spPr>
          <a:xfrm>
            <a:off x="5037752" y="227640"/>
            <a:ext cx="6811326" cy="141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939C874-F244-DD0E-A372-6EF26E210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231" r="5452"/>
          <a:stretch/>
        </p:blipFill>
        <p:spPr>
          <a:xfrm>
            <a:off x="5037752" y="1992573"/>
            <a:ext cx="6440015" cy="19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7FC4B-BA33-FBE5-7169-BC7A9621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811A9F-BA39-621E-DDA7-1E7387FE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3D4315D-8D29-BB90-D751-0F51BAE6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1E58905-EF10-6008-6314-84B739077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9354"/>
          <a:stretch/>
        </p:blipFill>
        <p:spPr>
          <a:xfrm>
            <a:off x="5037752" y="227640"/>
            <a:ext cx="6811326" cy="141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55CEA6E-7571-9C3A-4EF5-96F8B68E4E4F}"/>
              </a:ext>
            </a:extLst>
          </p:cNvPr>
          <p:cNvSpPr/>
          <p:nvPr/>
        </p:nvSpPr>
        <p:spPr>
          <a:xfrm>
            <a:off x="9553433" y="1351128"/>
            <a:ext cx="2295645" cy="28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DB61D9B-2A15-BF94-E629-A6929E030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7462" t="29756" b="58379"/>
          <a:stretch/>
        </p:blipFill>
        <p:spPr>
          <a:xfrm>
            <a:off x="8270543" y="1838075"/>
            <a:ext cx="3578535" cy="54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70DA96-C87F-54EC-C105-1236E4633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301" b="68248"/>
          <a:stretch/>
        </p:blipFill>
        <p:spPr>
          <a:xfrm>
            <a:off x="5093404" y="2761220"/>
            <a:ext cx="6354278" cy="20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08BA-081F-EBB3-A4FD-87799B52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F4D9E34-FA19-DF4A-5B3C-16D86D58653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תזכורת והסבר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4E76E33-4C31-CABA-E003-BDCCB9A7C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82D3BB2-65CA-F5C6-EC54-D12488ED86F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113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A083F1E-A8CD-30BD-5DD9-E07E110C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5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41A6E-25F8-4507-448C-7D5C0A4D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BCE6F79-9A3A-B5B7-B46B-BB9EBFFBD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69590C2-816E-2ADE-60F3-E16BADD00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7A7CD2-AE15-A273-0904-3E964C864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9354"/>
          <a:stretch/>
        </p:blipFill>
        <p:spPr>
          <a:xfrm>
            <a:off x="5037752" y="227640"/>
            <a:ext cx="6811326" cy="141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B0F48F3-424E-A480-4BBA-B2391076F2D8}"/>
              </a:ext>
            </a:extLst>
          </p:cNvPr>
          <p:cNvSpPr/>
          <p:nvPr/>
        </p:nvSpPr>
        <p:spPr>
          <a:xfrm>
            <a:off x="9553433" y="1351128"/>
            <a:ext cx="2295645" cy="28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2D35189-3458-E2B6-BC0B-73084C7F1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259" t="41420" r="1" b="52351"/>
          <a:stretch/>
        </p:blipFill>
        <p:spPr>
          <a:xfrm>
            <a:off x="8188657" y="1808321"/>
            <a:ext cx="3660421" cy="28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B8FDB16-4E80-7FD9-D625-612C309FE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3188" r="4301" b="39624"/>
          <a:stretch/>
        </p:blipFill>
        <p:spPr>
          <a:xfrm>
            <a:off x="5092343" y="2333761"/>
            <a:ext cx="6354278" cy="177421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8BBCA0A-663A-3C0E-8DFE-E6390D6C8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212" r="4301" b="98"/>
          <a:stretch/>
        </p:blipFill>
        <p:spPr>
          <a:xfrm>
            <a:off x="5011518" y="4107976"/>
            <a:ext cx="6354278" cy="2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5C19-B95C-A287-3FC8-7F510CE4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33ECE73-A668-2055-7803-B6AEEDAFC7C9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8014781-3AB0-9301-69CA-737FC27E0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9CF142-C4FA-B459-9685-1FBB7C75883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163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FC83208-EB06-E2CE-088B-CF2A42682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15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ECC26-3EA6-B01F-46AE-8591BEE2A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B5D528-2804-2537-8E96-F7EBA757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F8A1451-676C-A80A-DBE2-1E458320F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11A20FA-07B9-8D0B-51CE-9D0D3A804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119"/>
          <a:stretch/>
        </p:blipFill>
        <p:spPr>
          <a:xfrm>
            <a:off x="5957556" y="191068"/>
            <a:ext cx="5872469" cy="163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641FB16-BE45-37CB-6C50-CADF16601B9D}"/>
              </a:ext>
            </a:extLst>
          </p:cNvPr>
          <p:cNvSpPr/>
          <p:nvPr/>
        </p:nvSpPr>
        <p:spPr>
          <a:xfrm>
            <a:off x="9840036" y="1610436"/>
            <a:ext cx="1989989" cy="21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582B326-0F71-7E70-3BED-912D040FF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7413" r="4139" b="41691"/>
          <a:stretch/>
        </p:blipFill>
        <p:spPr>
          <a:xfrm>
            <a:off x="5957556" y="2197290"/>
            <a:ext cx="5629393" cy="143301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80AE315-757C-B813-235D-9D97BC3C8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13" t="19529" b="76118"/>
          <a:stretch/>
        </p:blipFill>
        <p:spPr>
          <a:xfrm>
            <a:off x="9840035" y="3921552"/>
            <a:ext cx="1989989" cy="29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914818D-1334-4478-3C3F-AB3A4F149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939" r="4139" b="21165"/>
          <a:stretch/>
        </p:blipFill>
        <p:spPr>
          <a:xfrm>
            <a:off x="5957555" y="4600138"/>
            <a:ext cx="5629393" cy="14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FC00-3FE7-C2BC-3DC3-B0434745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CDB113F-BCE0-9FD2-0B64-06E8B538C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2B6E716-9BAD-F639-EA8A-06C3D595B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B493E6-A443-63D1-6552-D5E506751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119"/>
          <a:stretch/>
        </p:blipFill>
        <p:spPr>
          <a:xfrm>
            <a:off x="5957556" y="191068"/>
            <a:ext cx="5872469" cy="163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76E7CC0-50BD-4646-FFCE-EE7FCEC0FE67}"/>
              </a:ext>
            </a:extLst>
          </p:cNvPr>
          <p:cNvSpPr/>
          <p:nvPr/>
        </p:nvSpPr>
        <p:spPr>
          <a:xfrm>
            <a:off x="9840036" y="1319754"/>
            <a:ext cx="1989989" cy="50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9933256-B679-D699-6824-F711A641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13" t="23769" b="73047"/>
          <a:stretch/>
        </p:blipFill>
        <p:spPr>
          <a:xfrm>
            <a:off x="9840036" y="1885360"/>
            <a:ext cx="1989989" cy="21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73A6174-ADBD-0C6C-B22F-6275813A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697" r="4139" b="546"/>
          <a:stretch/>
        </p:blipFill>
        <p:spPr>
          <a:xfrm>
            <a:off x="5844433" y="2441542"/>
            <a:ext cx="5629393" cy="14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0DCC8-22BF-4EFC-B9AF-B4AF69F2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E32256B-3C9D-3B2B-3979-B726ABB64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0A7C90A-D2BF-0421-34BF-FD60FDA4D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7C13B39-38E4-5296-B57C-AD4653D93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119"/>
          <a:stretch/>
        </p:blipFill>
        <p:spPr>
          <a:xfrm>
            <a:off x="5957556" y="191068"/>
            <a:ext cx="5872469" cy="163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37E092D-96E6-528D-1E9F-8CF152E9D465}"/>
              </a:ext>
            </a:extLst>
          </p:cNvPr>
          <p:cNvSpPr/>
          <p:nvPr/>
        </p:nvSpPr>
        <p:spPr>
          <a:xfrm>
            <a:off x="9840036" y="1319754"/>
            <a:ext cx="1989989" cy="50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68E49B1-D075-6676-9628-AF4F145BD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7311" t="26382" b="68808"/>
          <a:stretch/>
        </p:blipFill>
        <p:spPr>
          <a:xfrm>
            <a:off x="9323109" y="1970202"/>
            <a:ext cx="2506916" cy="32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0F44FBC-799D-525C-149D-88B6DE232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6619"/>
          <a:stretch/>
        </p:blipFill>
        <p:spPr>
          <a:xfrm>
            <a:off x="5957556" y="2636377"/>
            <a:ext cx="5617795" cy="45561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8A8B530-B53D-837C-2D0B-046B1207F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525"/>
          <a:stretch/>
        </p:blipFill>
        <p:spPr>
          <a:xfrm>
            <a:off x="5957555" y="3195686"/>
            <a:ext cx="5617795" cy="15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E341D-0B77-A292-E46B-9494C71F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91937B1-7BE0-D932-FF29-30976893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510D594-2BEB-423F-71BB-2188E440565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9A094EE6-8985-4A65-1DD1-15302A9A766E}"/>
              </a:ext>
            </a:extLst>
          </p:cNvPr>
          <p:cNvSpPr txBox="1">
            <a:spLocks/>
          </p:cNvSpPr>
          <p:nvPr/>
        </p:nvSpPr>
        <p:spPr>
          <a:xfrm>
            <a:off x="3200399" y="2212511"/>
            <a:ext cx="837966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צורות המתפרקות למשולשים ישרי-זווית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8093DEF-F876-9320-5858-5DDC1A3B7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DFCDD07B-9826-3FCE-B115-F1E2CCAB2258}"/>
              </a:ext>
            </a:extLst>
          </p:cNvPr>
          <p:cNvSpPr txBox="1">
            <a:spLocks/>
          </p:cNvSpPr>
          <p:nvPr/>
        </p:nvSpPr>
        <p:spPr>
          <a:xfrm>
            <a:off x="228600" y="3058339"/>
            <a:ext cx="110140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צורות מרובעות המתפרקות למשולשים ישרי-זווית</a:t>
            </a:r>
          </a:p>
        </p:txBody>
      </p:sp>
    </p:spTree>
    <p:extLst>
      <p:ext uri="{BB962C8B-B14F-4D97-AF65-F5344CB8AC3E}">
        <p14:creationId xmlns:p14="http://schemas.microsoft.com/office/powerpoint/2010/main" val="878115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E5A8-7820-3A56-DDFD-0F4D2056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407C9FB-5E0B-045D-922D-4C5A2DFDDC5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BF86FC4-1725-F293-8871-44D2350D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7050CFD-8570-974C-A92B-29C93EAB56C8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167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A20FA89-DA9C-F661-BEAB-CEEC80D35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9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A30C-6C3A-091E-28DE-87B21EA9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7679780-E5E8-E526-15F6-FA68B7427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0B37F35-209A-A89C-3919-061551EAD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E3BCB04-1D07-B1C2-8A2F-83A8690E0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9987" y="239926"/>
            <a:ext cx="5872470" cy="199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08BCA5B-52D1-4C08-A24E-76344E694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012"/>
          <a:stretch/>
        </p:blipFill>
        <p:spPr>
          <a:xfrm>
            <a:off x="5830529" y="2628275"/>
            <a:ext cx="6131928" cy="31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12A4-986B-613E-F724-3A7280E43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71BE353-5BCD-287C-DD23-E1F994857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B1BE234-58ED-D954-89C7-366B071F8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443F508-BC70-4A8A-2C2B-6EFA746DD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9987" y="239926"/>
            <a:ext cx="5872470" cy="199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F88CEE7-EF50-B2A6-0842-84662C21F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537" b="-607"/>
          <a:stretch/>
        </p:blipFill>
        <p:spPr>
          <a:xfrm>
            <a:off x="5830529" y="2588341"/>
            <a:ext cx="6131928" cy="22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F291-D000-5E26-034E-9AB2B48D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DCE9FDD-F802-818F-B4CF-88EC4CADD1B0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E18B7F5-6C3C-217E-4270-3344F9B9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36ECE3C-30E0-E9EB-5F7C-745563242AC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173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C0FCDF4-03AB-A5DD-7A98-5920559F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31249C3-7F2F-FDDB-5C42-08D82A988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83B38A8-D603-1C59-F011-F3084CF1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C07E7CA-4E52-DEC9-5CB9-A13F8DD3B9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B7849F0-4431-5ED2-BAF4-8B2EF231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1FCC230-B7AD-1748-6C4E-D63583FA1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865191B-9B9C-CE78-818E-728358C93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940" y="1552313"/>
            <a:ext cx="715427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86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C411F-4D83-F262-F9DD-92E40C86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79ADBAF-CA56-A5A0-683B-DD2898E9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26F0CA9-A700-6B00-4EF3-0350DF4DE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89E5F7E-9EEB-C6E4-0B5F-F8CFD49C4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729"/>
          <a:stretch/>
        </p:blipFill>
        <p:spPr>
          <a:xfrm>
            <a:off x="6096000" y="168350"/>
            <a:ext cx="5929667" cy="145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278F79-AC4B-5E43-8B2E-C4F0521E4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6472" r="4822" b="31080"/>
          <a:stretch/>
        </p:blipFill>
        <p:spPr>
          <a:xfrm>
            <a:off x="6096000" y="1965251"/>
            <a:ext cx="5643716" cy="24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92E4C-6894-CB96-D15E-AF345FED6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F616E7C-4B2E-F267-2039-4A8B585F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26BD814-04DD-3F64-037B-80F3505E6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0CB1474-C9AD-4AFD-7922-3A41B26D2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3205"/>
          <a:stretch/>
        </p:blipFill>
        <p:spPr>
          <a:xfrm>
            <a:off x="6096000" y="168351"/>
            <a:ext cx="5929667" cy="126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24ABABC-8603-6BF7-82C7-B68B4D468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301" r="4822" b="13905"/>
          <a:stretch/>
        </p:blipFill>
        <p:spPr>
          <a:xfrm>
            <a:off x="6096000" y="2321613"/>
            <a:ext cx="5643716" cy="126716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B7781D1-5599-7930-BA2B-CF3FBAF1E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030" t="20313" b="73171"/>
          <a:stretch/>
        </p:blipFill>
        <p:spPr>
          <a:xfrm>
            <a:off x="9596284" y="1573160"/>
            <a:ext cx="2429383" cy="49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5029C30-4478-3482-EAFC-34FD14ED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030" t="25900" b="69669"/>
          <a:stretch/>
        </p:blipFill>
        <p:spPr>
          <a:xfrm>
            <a:off x="9596284" y="4140579"/>
            <a:ext cx="2429383" cy="3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590183A-92B4-8411-F27A-5AE2296F1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6209" r="4822" b="-152"/>
          <a:stretch/>
        </p:blipFill>
        <p:spPr>
          <a:xfrm>
            <a:off x="6096000" y="4876800"/>
            <a:ext cx="5643716" cy="10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9DF9-CBB9-00ED-D401-64626B02D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F31D967-AF87-7CAB-A9C9-E5A12205F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BDC2626-8338-E6CA-36DF-C016B2572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853608C-093B-ABEB-852C-DDA2951BB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742D8F0-62C2-B1D1-9FB0-9AFCB73A17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57A90EA-D7F0-1AF0-67F5-7A6E19F11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6EFE52D-1966-D41C-64D1-5B7341284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7FAA54E-601B-8020-D032-BED1E3D39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3198"/>
          <a:stretch/>
        </p:blipFill>
        <p:spPr>
          <a:xfrm>
            <a:off x="4774337" y="249454"/>
            <a:ext cx="7144747" cy="183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A056C51-83EC-BEE8-4818-DDC7BBAE5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6802" b="12534"/>
          <a:stretch/>
        </p:blipFill>
        <p:spPr>
          <a:xfrm>
            <a:off x="4774336" y="2259055"/>
            <a:ext cx="7144747" cy="251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FF92071-DFC8-05E3-154D-D2A09186F218}"/>
              </a:ext>
            </a:extLst>
          </p:cNvPr>
          <p:cNvSpPr/>
          <p:nvPr/>
        </p:nvSpPr>
        <p:spPr>
          <a:xfrm>
            <a:off x="7639665" y="3746091"/>
            <a:ext cx="3890619" cy="931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B9900B10-7360-73AE-21AD-1C7B4AD62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3539" y="5295267"/>
            <a:ext cx="569674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55951</TotalTime>
  <Words>278</Words>
  <Application>Microsoft Office PowerPoint</Application>
  <PresentationFormat>מסך רחב</PresentationFormat>
  <Paragraphs>151</Paragraphs>
  <Slides>81</Slides>
  <Notes>81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455</cp:revision>
  <dcterms:created xsi:type="dcterms:W3CDTF">2023-03-16T18:50:14Z</dcterms:created>
  <dcterms:modified xsi:type="dcterms:W3CDTF">2024-12-17T04:16:54Z</dcterms:modified>
</cp:coreProperties>
</file>