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16"/>
  </p:notesMasterIdLst>
  <p:sldIdLst>
    <p:sldId id="261" r:id="rId2"/>
    <p:sldId id="578" r:id="rId3"/>
    <p:sldId id="572" r:id="rId4"/>
    <p:sldId id="573" r:id="rId5"/>
    <p:sldId id="574" r:id="rId6"/>
    <p:sldId id="575" r:id="rId7"/>
    <p:sldId id="576" r:id="rId8"/>
    <p:sldId id="577" r:id="rId9"/>
    <p:sldId id="579" r:id="rId10"/>
    <p:sldId id="580" r:id="rId11"/>
    <p:sldId id="581" r:id="rId12"/>
    <p:sldId id="582" r:id="rId13"/>
    <p:sldId id="583" r:id="rId14"/>
    <p:sldId id="584" r:id="rId15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0"/>
    <a:srgbClr val="9C4226"/>
    <a:srgbClr val="701B3A"/>
    <a:srgbClr val="953693"/>
    <a:srgbClr val="007336"/>
    <a:srgbClr val="7C5096"/>
    <a:srgbClr val="C32B36"/>
    <a:srgbClr val="39AA41"/>
    <a:srgbClr val="D52E72"/>
    <a:srgbClr val="FB7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355E80-CA59-4A18-80EB-1F428D3FB307}" v="47" dt="2024-12-17T12:10:46.1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94" autoAdjust="0"/>
    <p:restoredTop sz="93362" autoAdjust="0"/>
  </p:normalViewPr>
  <p:slideViewPr>
    <p:cSldViewPr snapToGrid="0">
      <p:cViewPr>
        <p:scale>
          <a:sx n="58" d="100"/>
          <a:sy n="58" d="100"/>
        </p:scale>
        <p:origin x="-221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li Rouash" userId="21ae74ec1aaa5ff5" providerId="LiveId" clId="{4A355E80-CA59-4A18-80EB-1F428D3FB307}"/>
    <pc:docChg chg="undo custSel addSld delSld modSld sldOrd">
      <pc:chgData name="Tali Rouash" userId="21ae74ec1aaa5ff5" providerId="LiveId" clId="{4A355E80-CA59-4A18-80EB-1F428D3FB307}" dt="2024-12-17T12:10:46.101" v="282"/>
      <pc:docMkLst>
        <pc:docMk/>
      </pc:docMkLst>
      <pc:sldChg chg="del">
        <pc:chgData name="Tali Rouash" userId="21ae74ec1aaa5ff5" providerId="LiveId" clId="{4A355E80-CA59-4A18-80EB-1F428D3FB307}" dt="2024-12-17T11:50:30.101" v="0" actId="47"/>
        <pc:sldMkLst>
          <pc:docMk/>
          <pc:sldMk cId="2148728900" sldId="257"/>
        </pc:sldMkLst>
      </pc:sldChg>
      <pc:sldChg chg="del">
        <pc:chgData name="Tali Rouash" userId="21ae74ec1aaa5ff5" providerId="LiveId" clId="{4A355E80-CA59-4A18-80EB-1F428D3FB307}" dt="2024-12-17T12:04:30.347" v="198" actId="47"/>
        <pc:sldMkLst>
          <pc:docMk/>
          <pc:sldMk cId="3802583767" sldId="262"/>
        </pc:sldMkLst>
      </pc:sldChg>
      <pc:sldChg chg="delSp modSp del mod">
        <pc:chgData name="Tali Rouash" userId="21ae74ec1aaa5ff5" providerId="LiveId" clId="{4A355E80-CA59-4A18-80EB-1F428D3FB307}" dt="2024-12-17T12:03:58.151" v="171" actId="47"/>
        <pc:sldMkLst>
          <pc:docMk/>
          <pc:sldMk cId="2178282012" sldId="359"/>
        </pc:sldMkLst>
        <pc:spChg chg="mod">
          <ac:chgData name="Tali Rouash" userId="21ae74ec1aaa5ff5" providerId="LiveId" clId="{4A355E80-CA59-4A18-80EB-1F428D3FB307}" dt="2024-12-17T11:50:54.287" v="19" actId="6549"/>
          <ac:spMkLst>
            <pc:docMk/>
            <pc:sldMk cId="2178282012" sldId="359"/>
            <ac:spMk id="3" creationId="{2B64F95E-9AC0-429F-0C6D-814D60ABAC27}"/>
          </ac:spMkLst>
        </pc:spChg>
        <pc:spChg chg="del">
          <ac:chgData name="Tali Rouash" userId="21ae74ec1aaa5ff5" providerId="LiveId" clId="{4A355E80-CA59-4A18-80EB-1F428D3FB307}" dt="2024-12-17T11:50:58.334" v="20" actId="478"/>
          <ac:spMkLst>
            <pc:docMk/>
            <pc:sldMk cId="2178282012" sldId="359"/>
            <ac:spMk id="6" creationId="{E74CE5C5-0A94-D4A8-5907-D05ECD75636A}"/>
          </ac:spMkLst>
        </pc:spChg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3061738659" sldId="364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4122425880" sldId="488"/>
        </pc:sldMkLst>
      </pc:sldChg>
      <pc:sldChg chg="addSp delSp modSp mod delAnim modAnim">
        <pc:chgData name="Tali Rouash" userId="21ae74ec1aaa5ff5" providerId="LiveId" clId="{4A355E80-CA59-4A18-80EB-1F428D3FB307}" dt="2024-12-17T11:55:20.785" v="70"/>
        <pc:sldMkLst>
          <pc:docMk/>
          <pc:sldMk cId="1571880164" sldId="572"/>
        </pc:sldMkLst>
        <pc:picChg chg="add mod modCrop">
          <ac:chgData name="Tali Rouash" userId="21ae74ec1aaa5ff5" providerId="LiveId" clId="{4A355E80-CA59-4A18-80EB-1F428D3FB307}" dt="2024-12-17T11:53:01.413" v="41" actId="1076"/>
          <ac:picMkLst>
            <pc:docMk/>
            <pc:sldMk cId="1571880164" sldId="572"/>
            <ac:picMk id="4" creationId="{7AADE0CE-5280-A558-5116-104BE8C9AA09}"/>
          </ac:picMkLst>
        </pc:picChg>
        <pc:picChg chg="del">
          <ac:chgData name="Tali Rouash" userId="21ae74ec1aaa5ff5" providerId="LiveId" clId="{4A355E80-CA59-4A18-80EB-1F428D3FB307}" dt="2024-12-17T11:51:03.554" v="21" actId="478"/>
          <ac:picMkLst>
            <pc:docMk/>
            <pc:sldMk cId="1571880164" sldId="572"/>
            <ac:picMk id="5" creationId="{33FE5168-F87B-3AFD-3628-C7652F5B4255}"/>
          </ac:picMkLst>
        </pc:picChg>
        <pc:picChg chg="add del mod modCrop">
          <ac:chgData name="Tali Rouash" userId="21ae74ec1aaa5ff5" providerId="LiveId" clId="{4A355E80-CA59-4A18-80EB-1F428D3FB307}" dt="2024-12-17T11:53:56.930" v="49" actId="478"/>
          <ac:picMkLst>
            <pc:docMk/>
            <pc:sldMk cId="1571880164" sldId="572"/>
            <ac:picMk id="6" creationId="{4DAB6CB8-6FCB-9042-43B7-E28A4B7774A4}"/>
          </ac:picMkLst>
        </pc:picChg>
        <pc:picChg chg="add del mod modCrop">
          <ac:chgData name="Tali Rouash" userId="21ae74ec1aaa5ff5" providerId="LiveId" clId="{4A355E80-CA59-4A18-80EB-1F428D3FB307}" dt="2024-12-17T11:53:57.990" v="50" actId="478"/>
          <ac:picMkLst>
            <pc:docMk/>
            <pc:sldMk cId="1571880164" sldId="572"/>
            <ac:picMk id="7" creationId="{F5DD753A-172B-86F6-21D6-CD649BDA20BF}"/>
          </ac:picMkLst>
        </pc:picChg>
        <pc:picChg chg="add del mod modCrop">
          <ac:chgData name="Tali Rouash" userId="21ae74ec1aaa5ff5" providerId="LiveId" clId="{4A355E80-CA59-4A18-80EB-1F428D3FB307}" dt="2024-12-17T11:53:58.761" v="51" actId="478"/>
          <ac:picMkLst>
            <pc:docMk/>
            <pc:sldMk cId="1571880164" sldId="572"/>
            <ac:picMk id="8" creationId="{9F4BE504-03FF-F060-8E70-487C9FE4EC56}"/>
          </ac:picMkLst>
        </pc:picChg>
        <pc:picChg chg="add mod modCrop">
          <ac:chgData name="Tali Rouash" userId="21ae74ec1aaa5ff5" providerId="LiveId" clId="{4A355E80-CA59-4A18-80EB-1F428D3FB307}" dt="2024-12-17T11:54:12.495" v="54" actId="1076"/>
          <ac:picMkLst>
            <pc:docMk/>
            <pc:sldMk cId="1571880164" sldId="572"/>
            <ac:picMk id="10" creationId="{AFED5BFF-5039-3D8D-6F82-50BD65CAFF82}"/>
          </ac:picMkLst>
        </pc:picChg>
        <pc:picChg chg="add mod modCrop">
          <ac:chgData name="Tali Rouash" userId="21ae74ec1aaa5ff5" providerId="LiveId" clId="{4A355E80-CA59-4A18-80EB-1F428D3FB307}" dt="2024-12-17T11:54:27.014" v="58" actId="1076"/>
          <ac:picMkLst>
            <pc:docMk/>
            <pc:sldMk cId="1571880164" sldId="572"/>
            <ac:picMk id="12" creationId="{25187DFB-0A36-9564-58B3-425C69946CA2}"/>
          </ac:picMkLst>
        </pc:picChg>
        <pc:picChg chg="add mod modCrop">
          <ac:chgData name="Tali Rouash" userId="21ae74ec1aaa5ff5" providerId="LiveId" clId="{4A355E80-CA59-4A18-80EB-1F428D3FB307}" dt="2024-12-17T11:54:41.072" v="62" actId="1076"/>
          <ac:picMkLst>
            <pc:docMk/>
            <pc:sldMk cId="1571880164" sldId="572"/>
            <ac:picMk id="14" creationId="{82CE94E5-EE5C-BEFB-B57C-88735F8CB95C}"/>
          </ac:picMkLst>
        </pc:picChg>
        <pc:picChg chg="add mod modCrop">
          <ac:chgData name="Tali Rouash" userId="21ae74ec1aaa5ff5" providerId="LiveId" clId="{4A355E80-CA59-4A18-80EB-1F428D3FB307}" dt="2024-12-17T11:55:00.048" v="66" actId="1076"/>
          <ac:picMkLst>
            <pc:docMk/>
            <pc:sldMk cId="1571880164" sldId="572"/>
            <ac:picMk id="16" creationId="{94777032-D208-269B-61A1-612A5E4C4A10}"/>
          </ac:picMkLst>
        </pc:picChg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805812633" sldId="573"/>
        </pc:sldMkLst>
      </pc:sldChg>
      <pc:sldChg chg="addSp delSp modSp add mod addAnim delAnim modAnim">
        <pc:chgData name="Tali Rouash" userId="21ae74ec1aaa5ff5" providerId="LiveId" clId="{4A355E80-CA59-4A18-80EB-1F428D3FB307}" dt="2024-12-17T11:56:45.100" v="88"/>
        <pc:sldMkLst>
          <pc:docMk/>
          <pc:sldMk cId="4184970524" sldId="573"/>
        </pc:sldMkLst>
        <pc:picChg chg="add mod modCrop">
          <ac:chgData name="Tali Rouash" userId="21ae74ec1aaa5ff5" providerId="LiveId" clId="{4A355E80-CA59-4A18-80EB-1F428D3FB307}" dt="2024-12-17T11:56:18.277" v="83" actId="1076"/>
          <ac:picMkLst>
            <pc:docMk/>
            <pc:sldMk cId="4184970524" sldId="573"/>
            <ac:picMk id="5" creationId="{E65F7180-15FE-ADE0-5311-4DC0658A1BAA}"/>
          </ac:picMkLst>
        </pc:picChg>
        <pc:picChg chg="add mod modCrop">
          <ac:chgData name="Tali Rouash" userId="21ae74ec1aaa5ff5" providerId="LiveId" clId="{4A355E80-CA59-4A18-80EB-1F428D3FB307}" dt="2024-12-17T11:56:33.337" v="86" actId="1076"/>
          <ac:picMkLst>
            <pc:docMk/>
            <pc:sldMk cId="4184970524" sldId="573"/>
            <ac:picMk id="7" creationId="{50D45576-5632-DCE6-6BF0-AA96A248FD58}"/>
          </ac:picMkLst>
        </pc:picChg>
        <pc:picChg chg="add del mod modCrop">
          <ac:chgData name="Tali Rouash" userId="21ae74ec1aaa5ff5" providerId="LiveId" clId="{4A355E80-CA59-4A18-80EB-1F428D3FB307}" dt="2024-12-17T11:55:42.849" v="76" actId="732"/>
          <ac:picMkLst>
            <pc:docMk/>
            <pc:sldMk cId="4184970524" sldId="573"/>
            <ac:picMk id="10" creationId="{7654F68F-EEAE-B995-A7EF-CD15C3FC0A0D}"/>
          </ac:picMkLst>
        </pc:picChg>
        <pc:picChg chg="del">
          <ac:chgData name="Tali Rouash" userId="21ae74ec1aaa5ff5" providerId="LiveId" clId="{4A355E80-CA59-4A18-80EB-1F428D3FB307}" dt="2024-12-17T11:55:45.123" v="77" actId="478"/>
          <ac:picMkLst>
            <pc:docMk/>
            <pc:sldMk cId="4184970524" sldId="573"/>
            <ac:picMk id="12" creationId="{FEB32CB6-6150-4101-1FB8-91C79A102093}"/>
          </ac:picMkLst>
        </pc:picChg>
        <pc:picChg chg="add del">
          <ac:chgData name="Tali Rouash" userId="21ae74ec1aaa5ff5" providerId="LiveId" clId="{4A355E80-CA59-4A18-80EB-1F428D3FB307}" dt="2024-12-17T11:55:47.489" v="79" actId="478"/>
          <ac:picMkLst>
            <pc:docMk/>
            <pc:sldMk cId="4184970524" sldId="573"/>
            <ac:picMk id="14" creationId="{B393B364-5841-6495-3BC8-5EF0707BAD17}"/>
          </ac:picMkLst>
        </pc:picChg>
        <pc:picChg chg="del">
          <ac:chgData name="Tali Rouash" userId="21ae74ec1aaa5ff5" providerId="LiveId" clId="{4A355E80-CA59-4A18-80EB-1F428D3FB307}" dt="2024-12-17T11:55:45.927" v="78" actId="478"/>
          <ac:picMkLst>
            <pc:docMk/>
            <pc:sldMk cId="4184970524" sldId="573"/>
            <ac:picMk id="16" creationId="{E2887CDF-CF0A-BDD0-AC61-B14E338618B6}"/>
          </ac:picMkLst>
        </pc:picChg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97898345" sldId="574"/>
        </pc:sldMkLst>
      </pc:sldChg>
      <pc:sldChg chg="addSp delSp modSp add mod delAnim modAnim">
        <pc:chgData name="Tali Rouash" userId="21ae74ec1aaa5ff5" providerId="LiveId" clId="{4A355E80-CA59-4A18-80EB-1F428D3FB307}" dt="2024-12-17T11:57:52.212" v="102"/>
        <pc:sldMkLst>
          <pc:docMk/>
          <pc:sldMk cId="1443550733" sldId="574"/>
        </pc:sldMkLst>
        <pc:picChg chg="del">
          <ac:chgData name="Tali Rouash" userId="21ae74ec1aaa5ff5" providerId="LiveId" clId="{4A355E80-CA59-4A18-80EB-1F428D3FB307}" dt="2024-12-17T11:57:01.589" v="91" actId="478"/>
          <ac:picMkLst>
            <pc:docMk/>
            <pc:sldMk cId="1443550733" sldId="574"/>
            <ac:picMk id="5" creationId="{C2E59AB3-6E31-1EE0-5FDE-7B3F3E04D9F1}"/>
          </ac:picMkLst>
        </pc:picChg>
        <pc:picChg chg="add mod modCrop">
          <ac:chgData name="Tali Rouash" userId="21ae74ec1aaa5ff5" providerId="LiveId" clId="{4A355E80-CA59-4A18-80EB-1F428D3FB307}" dt="2024-12-17T11:57:38.861" v="99" actId="1076"/>
          <ac:picMkLst>
            <pc:docMk/>
            <pc:sldMk cId="1443550733" sldId="574"/>
            <ac:picMk id="6" creationId="{EF7CAD6A-D3CF-7083-088A-9D682FD30B5D}"/>
          </ac:picMkLst>
        </pc:picChg>
        <pc:picChg chg="del">
          <ac:chgData name="Tali Rouash" userId="21ae74ec1aaa5ff5" providerId="LiveId" clId="{4A355E80-CA59-4A18-80EB-1F428D3FB307}" dt="2024-12-17T11:57:03.356" v="92" actId="478"/>
          <ac:picMkLst>
            <pc:docMk/>
            <pc:sldMk cId="1443550733" sldId="574"/>
            <ac:picMk id="7" creationId="{0DCA654E-45D7-19B1-AF30-A8E37CB99AF9}"/>
          </ac:picMkLst>
        </pc:picChg>
        <pc:picChg chg="add mod modCrop">
          <ac:chgData name="Tali Rouash" userId="21ae74ec1aaa5ff5" providerId="LiveId" clId="{4A355E80-CA59-4A18-80EB-1F428D3FB307}" dt="2024-12-17T11:57:41.399" v="100" actId="1076"/>
          <ac:picMkLst>
            <pc:docMk/>
            <pc:sldMk cId="1443550733" sldId="574"/>
            <ac:picMk id="9" creationId="{49BD190E-BEA5-C391-A29F-2BCB2EDD310E}"/>
          </ac:picMkLst>
        </pc:picChg>
        <pc:picChg chg="del">
          <ac:chgData name="Tali Rouash" userId="21ae74ec1aaa5ff5" providerId="LiveId" clId="{4A355E80-CA59-4A18-80EB-1F428D3FB307}" dt="2024-12-17T11:57:00.887" v="90" actId="478"/>
          <ac:picMkLst>
            <pc:docMk/>
            <pc:sldMk cId="1443550733" sldId="574"/>
            <ac:picMk id="10" creationId="{0B1D9659-E847-5AB6-9F71-41B917938D76}"/>
          </ac:picMkLst>
        </pc:picChg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821546884" sldId="575"/>
        </pc:sldMkLst>
      </pc:sldChg>
      <pc:sldChg chg="addSp delSp modSp add mod delAnim modAnim">
        <pc:chgData name="Tali Rouash" userId="21ae74ec1aaa5ff5" providerId="LiveId" clId="{4A355E80-CA59-4A18-80EB-1F428D3FB307}" dt="2024-12-17T12:00:17.017" v="131"/>
        <pc:sldMkLst>
          <pc:docMk/>
          <pc:sldMk cId="2035312068" sldId="575"/>
        </pc:sldMkLst>
        <pc:picChg chg="del">
          <ac:chgData name="Tali Rouash" userId="21ae74ec1aaa5ff5" providerId="LiveId" clId="{4A355E80-CA59-4A18-80EB-1F428D3FB307}" dt="2024-12-17T11:58:09.642" v="106" actId="478"/>
          <ac:picMkLst>
            <pc:docMk/>
            <pc:sldMk cId="2035312068" sldId="575"/>
            <ac:picMk id="4" creationId="{F83F6BA9-53FB-640D-6060-70C75A04679C}"/>
          </ac:picMkLst>
        </pc:picChg>
        <pc:picChg chg="add mod modCrop">
          <ac:chgData name="Tali Rouash" userId="21ae74ec1aaa5ff5" providerId="LiveId" clId="{4A355E80-CA59-4A18-80EB-1F428D3FB307}" dt="2024-12-17T11:59:56.752" v="126" actId="1076"/>
          <ac:picMkLst>
            <pc:docMk/>
            <pc:sldMk cId="2035312068" sldId="575"/>
            <ac:picMk id="5" creationId="{8E2EF558-31FD-4C12-CDB7-AFB809AA91A4}"/>
          </ac:picMkLst>
        </pc:picChg>
        <pc:picChg chg="del">
          <ac:chgData name="Tali Rouash" userId="21ae74ec1aaa5ff5" providerId="LiveId" clId="{4A355E80-CA59-4A18-80EB-1F428D3FB307}" dt="2024-12-17T11:58:05.557" v="104" actId="478"/>
          <ac:picMkLst>
            <pc:docMk/>
            <pc:sldMk cId="2035312068" sldId="575"/>
            <ac:picMk id="6" creationId="{42CD4570-3DA4-B0A1-60AC-C81155FDB791}"/>
          </ac:picMkLst>
        </pc:picChg>
        <pc:picChg chg="add mod modCrop">
          <ac:chgData name="Tali Rouash" userId="21ae74ec1aaa5ff5" providerId="LiveId" clId="{4A355E80-CA59-4A18-80EB-1F428D3FB307}" dt="2024-12-17T11:59:53.648" v="125" actId="1076"/>
          <ac:picMkLst>
            <pc:docMk/>
            <pc:sldMk cId="2035312068" sldId="575"/>
            <ac:picMk id="8" creationId="{903B9E55-A8A6-2F56-C8A7-F39D3727021B}"/>
          </ac:picMkLst>
        </pc:picChg>
        <pc:picChg chg="del">
          <ac:chgData name="Tali Rouash" userId="21ae74ec1aaa5ff5" providerId="LiveId" clId="{4A355E80-CA59-4A18-80EB-1F428D3FB307}" dt="2024-12-17T11:58:06.454" v="105" actId="478"/>
          <ac:picMkLst>
            <pc:docMk/>
            <pc:sldMk cId="2035312068" sldId="575"/>
            <ac:picMk id="9" creationId="{40A6FF5F-2D4F-6CF3-5A24-32B958D73DAB}"/>
          </ac:picMkLst>
        </pc:picChg>
        <pc:picChg chg="add mod modCrop">
          <ac:chgData name="Tali Rouash" userId="21ae74ec1aaa5ff5" providerId="LiveId" clId="{4A355E80-CA59-4A18-80EB-1F428D3FB307}" dt="2024-12-17T11:59:51.740" v="124" actId="1076"/>
          <ac:picMkLst>
            <pc:docMk/>
            <pc:sldMk cId="2035312068" sldId="575"/>
            <ac:picMk id="11" creationId="{F1AF5DA6-3EC8-F2EA-9D2B-14F7CA08D4C2}"/>
          </ac:picMkLst>
        </pc:picChg>
        <pc:picChg chg="add mod modCrop">
          <ac:chgData name="Tali Rouash" userId="21ae74ec1aaa5ff5" providerId="LiveId" clId="{4A355E80-CA59-4A18-80EB-1F428D3FB307}" dt="2024-12-17T11:59:49.757" v="123" actId="1076"/>
          <ac:picMkLst>
            <pc:docMk/>
            <pc:sldMk cId="2035312068" sldId="575"/>
            <ac:picMk id="13" creationId="{0FDB993C-AAF0-DBE1-D1E4-EF6DD8CEF69D}"/>
          </ac:picMkLst>
        </pc:picChg>
      </pc:sldChg>
      <pc:sldChg chg="addSp delSp modSp add mod delAnim modAnim">
        <pc:chgData name="Tali Rouash" userId="21ae74ec1aaa5ff5" providerId="LiveId" clId="{4A355E80-CA59-4A18-80EB-1F428D3FB307}" dt="2024-12-17T12:02:11.994" v="150"/>
        <pc:sldMkLst>
          <pc:docMk/>
          <pc:sldMk cId="72829040" sldId="576"/>
        </pc:sldMkLst>
        <pc:picChg chg="add mod modCrop">
          <ac:chgData name="Tali Rouash" userId="21ae74ec1aaa5ff5" providerId="LiveId" clId="{4A355E80-CA59-4A18-80EB-1F428D3FB307}" dt="2024-12-17T12:01:59.070" v="147" actId="1076"/>
          <ac:picMkLst>
            <pc:docMk/>
            <pc:sldMk cId="72829040" sldId="576"/>
            <ac:picMk id="4" creationId="{99F51EDF-A049-C097-D883-AC12E44AB8B2}"/>
          </ac:picMkLst>
        </pc:picChg>
        <pc:picChg chg="mod modCrop">
          <ac:chgData name="Tali Rouash" userId="21ae74ec1aaa5ff5" providerId="LiveId" clId="{4A355E80-CA59-4A18-80EB-1F428D3FB307}" dt="2024-12-17T12:00:59.525" v="133" actId="732"/>
          <ac:picMkLst>
            <pc:docMk/>
            <pc:sldMk cId="72829040" sldId="576"/>
            <ac:picMk id="5" creationId="{68470F67-2CF4-98ED-24CD-275DE6E2EB65}"/>
          </ac:picMkLst>
        </pc:picChg>
        <pc:picChg chg="add mod modCrop">
          <ac:chgData name="Tali Rouash" userId="21ae74ec1aaa5ff5" providerId="LiveId" clId="{4A355E80-CA59-4A18-80EB-1F428D3FB307}" dt="2024-12-17T12:01:39.563" v="143" actId="1076"/>
          <ac:picMkLst>
            <pc:docMk/>
            <pc:sldMk cId="72829040" sldId="576"/>
            <ac:picMk id="7" creationId="{97663F02-CFC7-1730-1DF4-2D3A6F398E95}"/>
          </ac:picMkLst>
        </pc:picChg>
        <pc:picChg chg="del">
          <ac:chgData name="Tali Rouash" userId="21ae74ec1aaa5ff5" providerId="LiveId" clId="{4A355E80-CA59-4A18-80EB-1F428D3FB307}" dt="2024-12-17T12:01:03.503" v="136" actId="478"/>
          <ac:picMkLst>
            <pc:docMk/>
            <pc:sldMk cId="72829040" sldId="576"/>
            <ac:picMk id="8" creationId="{538C53E9-41B1-4A68-374F-D3A077DD8019}"/>
          </ac:picMkLst>
        </pc:picChg>
        <pc:picChg chg="add mod modCrop">
          <ac:chgData name="Tali Rouash" userId="21ae74ec1aaa5ff5" providerId="LiveId" clId="{4A355E80-CA59-4A18-80EB-1F428D3FB307}" dt="2024-12-17T12:01:55.554" v="146" actId="1076"/>
          <ac:picMkLst>
            <pc:docMk/>
            <pc:sldMk cId="72829040" sldId="576"/>
            <ac:picMk id="10" creationId="{7722917C-3D1C-F58F-B012-D903AF9EEA57}"/>
          </ac:picMkLst>
        </pc:picChg>
        <pc:picChg chg="del">
          <ac:chgData name="Tali Rouash" userId="21ae74ec1aaa5ff5" providerId="LiveId" clId="{4A355E80-CA59-4A18-80EB-1F428D3FB307}" dt="2024-12-17T12:01:01.909" v="134" actId="478"/>
          <ac:picMkLst>
            <pc:docMk/>
            <pc:sldMk cId="72829040" sldId="576"/>
            <ac:picMk id="11" creationId="{39BBB3F0-48A9-1CFB-D106-4C6406E96226}"/>
          </ac:picMkLst>
        </pc:picChg>
        <pc:picChg chg="del">
          <ac:chgData name="Tali Rouash" userId="21ae74ec1aaa5ff5" providerId="LiveId" clId="{4A355E80-CA59-4A18-80EB-1F428D3FB307}" dt="2024-12-17T12:01:02.855" v="135" actId="478"/>
          <ac:picMkLst>
            <pc:docMk/>
            <pc:sldMk cId="72829040" sldId="576"/>
            <ac:picMk id="13" creationId="{FE2C73FD-29D9-C546-4670-4649EA23229A}"/>
          </ac:picMkLst>
        </pc:picChg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2643696074" sldId="576"/>
        </pc:sldMkLst>
      </pc:sldChg>
      <pc:sldChg chg="addSp delSp modSp add mod delAnim modAnim">
        <pc:chgData name="Tali Rouash" userId="21ae74ec1aaa5ff5" providerId="LiveId" clId="{4A355E80-CA59-4A18-80EB-1F428D3FB307}" dt="2024-12-17T12:03:35.503" v="167"/>
        <pc:sldMkLst>
          <pc:docMk/>
          <pc:sldMk cId="3693108506" sldId="577"/>
        </pc:sldMkLst>
        <pc:picChg chg="del">
          <ac:chgData name="Tali Rouash" userId="21ae74ec1aaa5ff5" providerId="LiveId" clId="{4A355E80-CA59-4A18-80EB-1F428D3FB307}" dt="2024-12-17T12:02:24.083" v="152" actId="478"/>
          <ac:picMkLst>
            <pc:docMk/>
            <pc:sldMk cId="3693108506" sldId="577"/>
            <ac:picMk id="4" creationId="{5A5CF967-1C8D-F208-440E-1AF74BD7BD13}"/>
          </ac:picMkLst>
        </pc:picChg>
        <pc:picChg chg="add mod modCrop">
          <ac:chgData name="Tali Rouash" userId="21ae74ec1aaa5ff5" providerId="LiveId" clId="{4A355E80-CA59-4A18-80EB-1F428D3FB307}" dt="2024-12-17T12:02:49.025" v="157" actId="732"/>
          <ac:picMkLst>
            <pc:docMk/>
            <pc:sldMk cId="3693108506" sldId="577"/>
            <ac:picMk id="6" creationId="{4E542E62-5C97-109F-5889-F077645761E4}"/>
          </ac:picMkLst>
        </pc:picChg>
        <pc:picChg chg="del">
          <ac:chgData name="Tali Rouash" userId="21ae74ec1aaa5ff5" providerId="LiveId" clId="{4A355E80-CA59-4A18-80EB-1F428D3FB307}" dt="2024-12-17T12:02:24.917" v="153" actId="478"/>
          <ac:picMkLst>
            <pc:docMk/>
            <pc:sldMk cId="3693108506" sldId="577"/>
            <ac:picMk id="7" creationId="{8856BFCD-8C0A-6785-A7A0-4E7C9F4D2B7A}"/>
          </ac:picMkLst>
        </pc:picChg>
        <pc:picChg chg="add mod modCrop">
          <ac:chgData name="Tali Rouash" userId="21ae74ec1aaa5ff5" providerId="LiveId" clId="{4A355E80-CA59-4A18-80EB-1F428D3FB307}" dt="2024-12-17T12:03:06.262" v="161" actId="1076"/>
          <ac:picMkLst>
            <pc:docMk/>
            <pc:sldMk cId="3693108506" sldId="577"/>
            <ac:picMk id="9" creationId="{6F64128C-C18A-E47F-6789-CC8D9B8D89E3}"/>
          </ac:picMkLst>
        </pc:picChg>
        <pc:picChg chg="del">
          <ac:chgData name="Tali Rouash" userId="21ae74ec1aaa5ff5" providerId="LiveId" clId="{4A355E80-CA59-4A18-80EB-1F428D3FB307}" dt="2024-12-17T12:02:33.608" v="154" actId="478"/>
          <ac:picMkLst>
            <pc:docMk/>
            <pc:sldMk cId="3693108506" sldId="577"/>
            <ac:picMk id="10" creationId="{637FDF24-6CB3-A4AA-B48D-A10E48E9038F}"/>
          </ac:picMkLst>
        </pc:picChg>
        <pc:picChg chg="add mod modCrop">
          <ac:chgData name="Tali Rouash" userId="21ae74ec1aaa5ff5" providerId="LiveId" clId="{4A355E80-CA59-4A18-80EB-1F428D3FB307}" dt="2024-12-17T12:03:19.926" v="164" actId="1076"/>
          <ac:picMkLst>
            <pc:docMk/>
            <pc:sldMk cId="3693108506" sldId="577"/>
            <ac:picMk id="12" creationId="{30438060-C977-A9B3-BCEB-517973884B3B}"/>
          </ac:picMkLst>
        </pc:picChg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3905440429" sldId="577"/>
        </pc:sldMkLst>
      </pc:sldChg>
      <pc:sldChg chg="delSp modSp add mod ord">
        <pc:chgData name="Tali Rouash" userId="21ae74ec1aaa5ff5" providerId="LiveId" clId="{4A355E80-CA59-4A18-80EB-1F428D3FB307}" dt="2024-12-17T12:04:22.496" v="194" actId="6549"/>
        <pc:sldMkLst>
          <pc:docMk/>
          <pc:sldMk cId="185514567" sldId="578"/>
        </pc:sldMkLst>
        <pc:spChg chg="mod">
          <ac:chgData name="Tali Rouash" userId="21ae74ec1aaa5ff5" providerId="LiveId" clId="{4A355E80-CA59-4A18-80EB-1F428D3FB307}" dt="2024-12-17T12:04:22.496" v="194" actId="6549"/>
          <ac:spMkLst>
            <pc:docMk/>
            <pc:sldMk cId="185514567" sldId="578"/>
            <ac:spMk id="2" creationId="{843F5030-98F5-99E6-675D-758264002539}"/>
          </ac:spMkLst>
        </pc:spChg>
        <pc:picChg chg="del">
          <ac:chgData name="Tali Rouash" userId="21ae74ec1aaa5ff5" providerId="LiveId" clId="{4A355E80-CA59-4A18-80EB-1F428D3FB307}" dt="2024-12-17T12:04:01.137" v="172" actId="478"/>
          <ac:picMkLst>
            <pc:docMk/>
            <pc:sldMk cId="185514567" sldId="578"/>
            <ac:picMk id="7" creationId="{0C9396C4-8361-15BC-F130-3D73CC83B817}"/>
          </ac:picMkLst>
        </pc:picChg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2038914851" sldId="578"/>
        </pc:sldMkLst>
      </pc:sldChg>
      <pc:sldChg chg="modSp add mod ord">
        <pc:chgData name="Tali Rouash" userId="21ae74ec1aaa5ff5" providerId="LiveId" clId="{4A355E80-CA59-4A18-80EB-1F428D3FB307}" dt="2024-12-17T12:04:47.353" v="203" actId="6549"/>
        <pc:sldMkLst>
          <pc:docMk/>
          <pc:sldMk cId="1733132108" sldId="579"/>
        </pc:sldMkLst>
        <pc:spChg chg="mod">
          <ac:chgData name="Tali Rouash" userId="21ae74ec1aaa5ff5" providerId="LiveId" clId="{4A355E80-CA59-4A18-80EB-1F428D3FB307}" dt="2024-12-17T12:04:47.353" v="203" actId="6549"/>
          <ac:spMkLst>
            <pc:docMk/>
            <pc:sldMk cId="1733132108" sldId="579"/>
            <ac:spMk id="2" creationId="{6433E2C9-25B3-848C-924C-1D411E72F875}"/>
          </ac:spMkLst>
        </pc:spChg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2269068729" sldId="579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120207821" sldId="580"/>
        </pc:sldMkLst>
      </pc:sldChg>
      <pc:sldChg chg="addSp delSp modSp add mod ord delAnim modAnim">
        <pc:chgData name="Tali Rouash" userId="21ae74ec1aaa5ff5" providerId="LiveId" clId="{4A355E80-CA59-4A18-80EB-1F428D3FB307}" dt="2024-12-17T12:06:19.603" v="227"/>
        <pc:sldMkLst>
          <pc:docMk/>
          <pc:sldMk cId="3719192209" sldId="580"/>
        </pc:sldMkLst>
        <pc:picChg chg="add mod modCrop">
          <ac:chgData name="Tali Rouash" userId="21ae74ec1aaa5ff5" providerId="LiveId" clId="{4A355E80-CA59-4A18-80EB-1F428D3FB307}" dt="2024-12-17T12:06:10.382" v="225" actId="1076"/>
          <ac:picMkLst>
            <pc:docMk/>
            <pc:sldMk cId="3719192209" sldId="580"/>
            <ac:picMk id="4" creationId="{C9790E60-1BFC-A717-5A8C-995325F9E728}"/>
          </ac:picMkLst>
        </pc:picChg>
        <pc:picChg chg="del">
          <ac:chgData name="Tali Rouash" userId="21ae74ec1aaa5ff5" providerId="LiveId" clId="{4A355E80-CA59-4A18-80EB-1F428D3FB307}" dt="2024-12-17T12:05:10.799" v="210" actId="478"/>
          <ac:picMkLst>
            <pc:docMk/>
            <pc:sldMk cId="3719192209" sldId="580"/>
            <ac:picMk id="5" creationId="{A72AB6E4-298C-429F-E104-FE6D71689E01}"/>
          </ac:picMkLst>
        </pc:picChg>
        <pc:picChg chg="del">
          <ac:chgData name="Tali Rouash" userId="21ae74ec1aaa5ff5" providerId="LiveId" clId="{4A355E80-CA59-4A18-80EB-1F428D3FB307}" dt="2024-12-17T12:05:08.025" v="207" actId="478"/>
          <ac:picMkLst>
            <pc:docMk/>
            <pc:sldMk cId="3719192209" sldId="580"/>
            <ac:picMk id="6" creationId="{7014A637-A162-7B76-98CF-1D42D955AAF3}"/>
          </ac:picMkLst>
        </pc:picChg>
        <pc:picChg chg="add mod modCrop">
          <ac:chgData name="Tali Rouash" userId="21ae74ec1aaa5ff5" providerId="LiveId" clId="{4A355E80-CA59-4A18-80EB-1F428D3FB307}" dt="2024-12-17T12:06:05.186" v="223" actId="1076"/>
          <ac:picMkLst>
            <pc:docMk/>
            <pc:sldMk cId="3719192209" sldId="580"/>
            <ac:picMk id="7" creationId="{4C36E470-4133-F691-43A7-5E5F78F228EC}"/>
          </ac:picMkLst>
        </pc:picChg>
        <pc:picChg chg="add mod modCrop">
          <ac:chgData name="Tali Rouash" userId="21ae74ec1aaa5ff5" providerId="LiveId" clId="{4A355E80-CA59-4A18-80EB-1F428D3FB307}" dt="2024-12-17T12:06:07.816" v="224" actId="1076"/>
          <ac:picMkLst>
            <pc:docMk/>
            <pc:sldMk cId="3719192209" sldId="580"/>
            <ac:picMk id="8" creationId="{B736502E-4E6C-873A-AF2D-428D60F5F7E0}"/>
          </ac:picMkLst>
        </pc:picChg>
        <pc:picChg chg="del">
          <ac:chgData name="Tali Rouash" userId="21ae74ec1aaa5ff5" providerId="LiveId" clId="{4A355E80-CA59-4A18-80EB-1F428D3FB307}" dt="2024-12-17T12:05:09.067" v="208" actId="478"/>
          <ac:picMkLst>
            <pc:docMk/>
            <pc:sldMk cId="3719192209" sldId="580"/>
            <ac:picMk id="9" creationId="{C42FAC23-57DD-BABB-8468-ECCFEBC484BA}"/>
          </ac:picMkLst>
        </pc:picChg>
        <pc:picChg chg="del">
          <ac:chgData name="Tali Rouash" userId="21ae74ec1aaa5ff5" providerId="LiveId" clId="{4A355E80-CA59-4A18-80EB-1F428D3FB307}" dt="2024-12-17T12:05:10.044" v="209" actId="478"/>
          <ac:picMkLst>
            <pc:docMk/>
            <pc:sldMk cId="3719192209" sldId="580"/>
            <ac:picMk id="12" creationId="{3DE96B78-E27C-6C5D-694A-010AB61C2A32}"/>
          </ac:picMkLst>
        </pc:picChg>
      </pc:sldChg>
      <pc:sldChg chg="addSp delSp modSp add mod delAnim modAnim">
        <pc:chgData name="Tali Rouash" userId="21ae74ec1aaa5ff5" providerId="LiveId" clId="{4A355E80-CA59-4A18-80EB-1F428D3FB307}" dt="2024-12-17T12:06:58.364" v="234"/>
        <pc:sldMkLst>
          <pc:docMk/>
          <pc:sldMk cId="3745111329" sldId="581"/>
        </pc:sldMkLst>
        <pc:picChg chg="add mod">
          <ac:chgData name="Tali Rouash" userId="21ae74ec1aaa5ff5" providerId="LiveId" clId="{4A355E80-CA59-4A18-80EB-1F428D3FB307}" dt="2024-12-17T12:06:47.862" v="233"/>
          <ac:picMkLst>
            <pc:docMk/>
            <pc:sldMk cId="3745111329" sldId="581"/>
            <ac:picMk id="5" creationId="{FB2AA3D9-9D6F-C245-DE03-FC51574EEC72}"/>
          </ac:picMkLst>
        </pc:picChg>
        <pc:picChg chg="del">
          <ac:chgData name="Tali Rouash" userId="21ae74ec1aaa5ff5" providerId="LiveId" clId="{4A355E80-CA59-4A18-80EB-1F428D3FB307}" dt="2024-12-17T12:06:31.641" v="230" actId="478"/>
          <ac:picMkLst>
            <pc:docMk/>
            <pc:sldMk cId="3745111329" sldId="581"/>
            <ac:picMk id="7" creationId="{347843BF-9165-30A5-4566-E6BB0CE29342}"/>
          </ac:picMkLst>
        </pc:picChg>
        <pc:picChg chg="del">
          <ac:chgData name="Tali Rouash" userId="21ae74ec1aaa5ff5" providerId="LiveId" clId="{4A355E80-CA59-4A18-80EB-1F428D3FB307}" dt="2024-12-17T12:06:30.812" v="229" actId="478"/>
          <ac:picMkLst>
            <pc:docMk/>
            <pc:sldMk cId="3745111329" sldId="581"/>
            <ac:picMk id="8" creationId="{18B46167-7AF8-73E4-0A2C-0D169702F261}"/>
          </ac:picMkLst>
        </pc:picChg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3865425942" sldId="581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1421239573" sldId="582"/>
        </pc:sldMkLst>
      </pc:sldChg>
      <pc:sldChg chg="modSp add mod ord">
        <pc:chgData name="Tali Rouash" userId="21ae74ec1aaa5ff5" providerId="LiveId" clId="{4A355E80-CA59-4A18-80EB-1F428D3FB307}" dt="2024-12-17T12:07:19.643" v="240" actId="6549"/>
        <pc:sldMkLst>
          <pc:docMk/>
          <pc:sldMk cId="2620842515" sldId="582"/>
        </pc:sldMkLst>
        <pc:spChg chg="mod">
          <ac:chgData name="Tali Rouash" userId="21ae74ec1aaa5ff5" providerId="LiveId" clId="{4A355E80-CA59-4A18-80EB-1F428D3FB307}" dt="2024-12-17T12:07:19.643" v="240" actId="6549"/>
          <ac:spMkLst>
            <pc:docMk/>
            <pc:sldMk cId="2620842515" sldId="582"/>
            <ac:spMk id="2" creationId="{4CA8F0FE-8E7B-818F-92D6-D4ED47F9741E}"/>
          </ac:spMkLst>
        </pc:spChg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1500774666" sldId="583"/>
        </pc:sldMkLst>
      </pc:sldChg>
      <pc:sldChg chg="addSp delSp modSp add mod ord replId delAnim modAnim">
        <pc:chgData name="Tali Rouash" userId="21ae74ec1aaa5ff5" providerId="LiveId" clId="{4A355E80-CA59-4A18-80EB-1F428D3FB307}" dt="2024-12-17T12:10:33.447" v="279"/>
        <pc:sldMkLst>
          <pc:docMk/>
          <pc:sldMk cId="1797419685" sldId="583"/>
        </pc:sldMkLst>
        <pc:picChg chg="del">
          <ac:chgData name="Tali Rouash" userId="21ae74ec1aaa5ff5" providerId="LiveId" clId="{4A355E80-CA59-4A18-80EB-1F428D3FB307}" dt="2024-12-17T12:07:25.255" v="241" actId="478"/>
          <ac:picMkLst>
            <pc:docMk/>
            <pc:sldMk cId="1797419685" sldId="583"/>
            <ac:picMk id="4" creationId="{E17B5BEF-885D-4623-A68F-59D027E5DAE9}"/>
          </ac:picMkLst>
        </pc:picChg>
        <pc:picChg chg="add mod modCrop">
          <ac:chgData name="Tali Rouash" userId="21ae74ec1aaa5ff5" providerId="LiveId" clId="{4A355E80-CA59-4A18-80EB-1F428D3FB307}" dt="2024-12-17T12:10:04.721" v="271" actId="1076"/>
          <ac:picMkLst>
            <pc:docMk/>
            <pc:sldMk cId="1797419685" sldId="583"/>
            <ac:picMk id="5" creationId="{749AB26D-D7CD-D542-B6B8-B192F2313110}"/>
          </ac:picMkLst>
        </pc:picChg>
        <pc:picChg chg="add mod modCrop">
          <ac:chgData name="Tali Rouash" userId="21ae74ec1aaa5ff5" providerId="LiveId" clId="{4A355E80-CA59-4A18-80EB-1F428D3FB307}" dt="2024-12-17T12:10:01.252" v="270" actId="1076"/>
          <ac:picMkLst>
            <pc:docMk/>
            <pc:sldMk cId="1797419685" sldId="583"/>
            <ac:picMk id="6" creationId="{A2FFB9A9-9471-4C57-CF2A-26F9CBDB3FC2}"/>
          </ac:picMkLst>
        </pc:picChg>
        <pc:picChg chg="del">
          <ac:chgData name="Tali Rouash" userId="21ae74ec1aaa5ff5" providerId="LiveId" clId="{4A355E80-CA59-4A18-80EB-1F428D3FB307}" dt="2024-12-17T12:07:25.255" v="241" actId="478"/>
          <ac:picMkLst>
            <pc:docMk/>
            <pc:sldMk cId="1797419685" sldId="583"/>
            <ac:picMk id="7" creationId="{CFC344EE-70B0-B719-D543-E167187517CF}"/>
          </ac:picMkLst>
        </pc:picChg>
        <pc:picChg chg="del">
          <ac:chgData name="Tali Rouash" userId="21ae74ec1aaa5ff5" providerId="LiveId" clId="{4A355E80-CA59-4A18-80EB-1F428D3FB307}" dt="2024-12-17T12:07:25.255" v="241" actId="478"/>
          <ac:picMkLst>
            <pc:docMk/>
            <pc:sldMk cId="1797419685" sldId="583"/>
            <ac:picMk id="8" creationId="{6DFA0443-D783-866F-5A37-02F830897C6D}"/>
          </ac:picMkLst>
        </pc:picChg>
        <pc:picChg chg="add mod modCrop">
          <ac:chgData name="Tali Rouash" userId="21ae74ec1aaa5ff5" providerId="LiveId" clId="{4A355E80-CA59-4A18-80EB-1F428D3FB307}" dt="2024-12-17T12:09:58.676" v="269" actId="1076"/>
          <ac:picMkLst>
            <pc:docMk/>
            <pc:sldMk cId="1797419685" sldId="583"/>
            <ac:picMk id="9" creationId="{1FF2F036-1AD6-E028-C105-73E9C3BD849F}"/>
          </ac:picMkLst>
        </pc:picChg>
        <pc:picChg chg="add del mod modCrop">
          <ac:chgData name="Tali Rouash" userId="21ae74ec1aaa5ff5" providerId="LiveId" clId="{4A355E80-CA59-4A18-80EB-1F428D3FB307}" dt="2024-12-17T12:09:52.555" v="266" actId="478"/>
          <ac:picMkLst>
            <pc:docMk/>
            <pc:sldMk cId="1797419685" sldId="583"/>
            <ac:picMk id="10" creationId="{A5A55799-BFC1-4831-C4C8-2F76B89A982D}"/>
          </ac:picMkLst>
        </pc:picChg>
        <pc:picChg chg="add del mod modCrop">
          <ac:chgData name="Tali Rouash" userId="21ae74ec1aaa5ff5" providerId="LiveId" clId="{4A355E80-CA59-4A18-80EB-1F428D3FB307}" dt="2024-12-17T12:09:55.100" v="267" actId="478"/>
          <ac:picMkLst>
            <pc:docMk/>
            <pc:sldMk cId="1797419685" sldId="583"/>
            <ac:picMk id="11" creationId="{FB06B02F-2B86-CBA3-C0EE-78C024E4148F}"/>
          </ac:picMkLst>
        </pc:picChg>
        <pc:picChg chg="add del mod modCrop">
          <ac:chgData name="Tali Rouash" userId="21ae74ec1aaa5ff5" providerId="LiveId" clId="{4A355E80-CA59-4A18-80EB-1F428D3FB307}" dt="2024-12-17T12:09:56.190" v="268" actId="478"/>
          <ac:picMkLst>
            <pc:docMk/>
            <pc:sldMk cId="1797419685" sldId="583"/>
            <ac:picMk id="12" creationId="{ED5A63D0-5E47-41F3-75D3-8344EC0D24D1}"/>
          </ac:picMkLst>
        </pc:picChg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3286132077" sldId="584"/>
        </pc:sldMkLst>
      </pc:sldChg>
      <pc:sldChg chg="delSp modSp add mod modAnim">
        <pc:chgData name="Tali Rouash" userId="21ae74ec1aaa5ff5" providerId="LiveId" clId="{4A355E80-CA59-4A18-80EB-1F428D3FB307}" dt="2024-12-17T12:10:46.101" v="282"/>
        <pc:sldMkLst>
          <pc:docMk/>
          <pc:sldMk cId="4003644261" sldId="584"/>
        </pc:sldMkLst>
        <pc:picChg chg="del">
          <ac:chgData name="Tali Rouash" userId="21ae74ec1aaa5ff5" providerId="LiveId" clId="{4A355E80-CA59-4A18-80EB-1F428D3FB307}" dt="2024-12-17T12:10:08.650" v="272" actId="478"/>
          <ac:picMkLst>
            <pc:docMk/>
            <pc:sldMk cId="4003644261" sldId="584"/>
            <ac:picMk id="6" creationId="{16AEB956-2EE6-A3E8-B63F-F83D6362FE17}"/>
          </ac:picMkLst>
        </pc:picChg>
        <pc:picChg chg="del">
          <ac:chgData name="Tali Rouash" userId="21ae74ec1aaa5ff5" providerId="LiveId" clId="{4A355E80-CA59-4A18-80EB-1F428D3FB307}" dt="2024-12-17T12:10:10.114" v="273" actId="478"/>
          <ac:picMkLst>
            <pc:docMk/>
            <pc:sldMk cId="4003644261" sldId="584"/>
            <ac:picMk id="9" creationId="{002ED453-B61F-25C0-7C1A-7943DEB8FD40}"/>
          </ac:picMkLst>
        </pc:picChg>
        <pc:picChg chg="mod">
          <ac:chgData name="Tali Rouash" userId="21ae74ec1aaa5ff5" providerId="LiveId" clId="{4A355E80-CA59-4A18-80EB-1F428D3FB307}" dt="2024-12-17T12:10:13.241" v="274" actId="1076"/>
          <ac:picMkLst>
            <pc:docMk/>
            <pc:sldMk cId="4003644261" sldId="584"/>
            <ac:picMk id="10" creationId="{49B39720-8858-2436-9E83-5F2C38496334}"/>
          </ac:picMkLst>
        </pc:picChg>
        <pc:picChg chg="mod">
          <ac:chgData name="Tali Rouash" userId="21ae74ec1aaa5ff5" providerId="LiveId" clId="{4A355E80-CA59-4A18-80EB-1F428D3FB307}" dt="2024-12-17T12:10:22.048" v="277" actId="1076"/>
          <ac:picMkLst>
            <pc:docMk/>
            <pc:sldMk cId="4003644261" sldId="584"/>
            <ac:picMk id="11" creationId="{D15BB53E-2EB4-A9EC-C0A4-B5EE9A1591F2}"/>
          </ac:picMkLst>
        </pc:picChg>
        <pc:picChg chg="mod">
          <ac:chgData name="Tali Rouash" userId="21ae74ec1aaa5ff5" providerId="LiveId" clId="{4A355E80-CA59-4A18-80EB-1F428D3FB307}" dt="2024-12-17T12:10:19.694" v="276" actId="1076"/>
          <ac:picMkLst>
            <pc:docMk/>
            <pc:sldMk cId="4003644261" sldId="584"/>
            <ac:picMk id="12" creationId="{FDA9D05A-AB1B-35A5-838E-71F3B52A7163}"/>
          </ac:picMkLst>
        </pc:picChg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918586271" sldId="585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2887179979" sldId="586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1295361980" sldId="587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143884227" sldId="588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2055521355" sldId="589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3015425329" sldId="590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1089998096" sldId="591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2416868640" sldId="592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176225380" sldId="593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2831302304" sldId="594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3483562361" sldId="595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275385984" sldId="596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528202700" sldId="597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971401681" sldId="598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3769460751" sldId="599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1446243802" sldId="600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2591715157" sldId="601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1884268165" sldId="602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628484034" sldId="603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71968330" sldId="604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271351164" sldId="605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2482510429" sldId="606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785805166" sldId="607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3359951040" sldId="608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2381236285" sldId="609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1189418312" sldId="610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299055502" sldId="611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689325895" sldId="612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2126321555" sldId="613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1407271726" sldId="614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2132700069" sldId="615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1687925251" sldId="616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2512391429" sldId="617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4208907832" sldId="618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1369816601" sldId="619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448580599" sldId="620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4015899472" sldId="621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1342358013" sldId="622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2232586987" sldId="623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996378013" sldId="624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2429089956" sldId="625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3641659881" sldId="626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2213613007" sldId="627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1919450324" sldId="628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650291054" sldId="629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4280676864" sldId="630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4210660526" sldId="631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3892700297" sldId="632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3282653411" sldId="633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907959262" sldId="634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2617447546" sldId="635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3602361566" sldId="636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496359205" sldId="637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1290144643" sldId="638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553914695" sldId="639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878115773" sldId="640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3532779026" sldId="641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1511168770" sldId="642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3713288754" sldId="643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1530506991" sldId="644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4260335329" sldId="645"/>
        </pc:sldMkLst>
      </pc:sldChg>
      <pc:sldChg chg="del">
        <pc:chgData name="Tali Rouash" userId="21ae74ec1aaa5ff5" providerId="LiveId" clId="{4A355E80-CA59-4A18-80EB-1F428D3FB307}" dt="2024-12-17T11:50:30.101" v="0" actId="47"/>
        <pc:sldMkLst>
          <pc:docMk/>
          <pc:sldMk cId="855797808" sldId="6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747F07EA-0942-4464-B1D7-D7CDD732BD6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CAE58E4-E829-4046-A3B8-8AF34F0A3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15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469A9-1594-AF40-6783-1C02ED07F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E19F719-67DF-7105-FFAC-C4CE02333F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39DAE624-5FD6-7D3E-171F-95AD90C5CF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F861E0C-C91B-2A2C-D6FD-C2DA67A5A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70A23-F7F3-C513-2AAB-36B3991B0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33554F9-A683-9B41-0DD9-6799F73743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039584A-EEFF-AB66-D71A-A690A9258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694F086-D6BF-0570-1673-C5307ED195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27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32E19-C5FF-A90D-CB44-428B2C913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1DCEB59-08C7-4E6E-332D-E119D79137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ACE8CED-4A2A-40C3-EFE2-30BC60AE2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CB8E8BB-ABFE-2BE3-8059-D1E6E2466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13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DC965-26BE-3B0D-0C7E-E097DFDAF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2A230BD-C25E-C9CE-D7F8-AD6F400D0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70B99E9-BD19-EF78-A7CA-0D457FAF0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B594644-2990-D31F-4DED-924441976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30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53F5E-2B9E-0969-DA61-8397E7CD8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3377B3C-CEA3-29DB-6E8D-48658EC5C1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757E78CE-482D-B3B3-E368-C83079099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0DAF5A9-1714-4B27-5AEA-E5BFDC9398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6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6941E-A4E9-101B-DA00-A397DCCAB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4700DEA-CCB0-F121-F21C-CDE15421F6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CF03895-A9E4-A15F-5A41-BE65E370B7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72B2C47-8B4C-1312-9DEC-733048758E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68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F5145-5622-484A-427A-10674753F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2DF9F94-648F-A498-6745-73DD22B74F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6C66424-C8A2-887C-370F-AA196B0422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5FE2039-0871-0298-0228-18A6344B6C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1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7D61E-EBFA-D760-0002-9DDB1750A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912D06A7-AE6F-C923-DFE9-DDE77F3CA2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8D9ACC6-2010-24B0-F4D5-E82505E0F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3A28648-F6D6-8ABE-6F8B-AAC93729A6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05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17686-7DC6-7FB7-A1D6-4FBA91D32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03B2FA8-BAF0-3E82-CE5E-1535473F1B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73D3701-71A1-6587-4EA9-1BDA935ED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626C21D-A274-89B0-EF73-D692AC726E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93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2C632-E859-E83F-AFC8-A02A9D7F8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0DDEEB7-617F-D518-977A-49830D7216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263D58C-143C-09A3-DAA4-B429042F0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61D75F5-0C44-BC31-78BF-97FEE5E8E3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16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A38F0-44FC-12CD-96FA-959E6853E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48C14E0-18DA-0C31-2A79-E024A150A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0A09115-8A69-6F27-DE45-B15D37568F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75E8AF4-2D22-F3E6-6053-417DFBA79A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5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21544-E4DB-A8F1-C0F1-D5CBDBC0D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98451CF-30C8-560A-F80B-250CEDF8E0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B5C1AC7-1D30-F5E5-6A1C-1FAB1EF41C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9A6B928-FB6F-405B-CBCC-874409B06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01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7A883-43C1-5BD7-D9E0-06D81D507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2DA06E64-D96B-516B-59AC-27B87FA1C2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CF8EA2D-56E1-32C7-1B39-B024CAE5C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56DE4D0-CCBF-837B-3752-FED2F36727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4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CF8E81-96AC-EF2F-00D7-3BF3CBAFB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592334C-7F2C-96AC-7186-7C1640E2D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E7BADD7-A9D3-444E-F001-6C819189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C10A-B35D-4039-BFA4-0E75FBA1DBB9}" type="datetime1">
              <a:rPr lang="en-US" smtClean="0"/>
              <a:t>12/17/2024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5200018-1383-12E5-FA6B-7F581AC8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DDB5FEF-FA34-E72F-10BD-1A52F103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1102F-DC1F-2029-F7DD-0A285646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8A20901-A58A-65AC-E8AF-22717062A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F6DE823-9904-632C-1BF5-DC3BE796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E30-5DB9-4FBE-B0BE-A2FD8E55BF04}" type="datetime1">
              <a:rPr lang="en-US" smtClean="0"/>
              <a:t>12/17/2024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A67F163-236E-D02D-0881-9865099D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C074CB-E53E-9CCD-CB18-93D04956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7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E10F5DD-B803-C64C-FC67-7965035FA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B0C75EC-819B-08F3-FBC8-FD38409A2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DF6426D-366C-E67E-5D2F-9CECB378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E0F9-5536-41C8-9545-5D566DC0FF0C}" type="datetime1">
              <a:rPr lang="en-US" smtClean="0"/>
              <a:t>12/17/2024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FE34FB-E320-92C8-99B8-83C2F59D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627705-EF5E-9B54-6C85-575B0EDC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3592E0-955E-FFAF-D6BD-76AB2594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913D9E-D420-C1C1-6E5D-8A9B70A8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50577C-FC9E-071A-9946-5203BC0D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4B1B-ADBF-48A6-8B46-30341B951EF3}" type="datetime1">
              <a:rPr lang="en-US" smtClean="0"/>
              <a:t>12/17/2024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5EB500C-BDC6-5B43-69F8-442FE4FF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84B5EEC-8F05-4563-A696-02C61FC1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4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094800-6D07-6631-35FC-6B9F5452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A708301-EA31-6BA9-EF36-5CEC8641D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4C6CBAF-7391-FD0E-5FE4-E2D8FC21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5DC-589B-43DA-BAE3-B81C43EAA5F1}" type="datetime1">
              <a:rPr lang="en-US" smtClean="0"/>
              <a:t>12/17/2024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224B8A-EB1D-B174-478D-75D04FCE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AE9CA8C-1106-4F3D-CDEB-BA4310EA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6189BA-B908-9E3F-9C76-CBEFB5C2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3D73D0-590F-E036-D1F2-3E4557A2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705FE94-8D25-62C2-6C92-0BC332535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B14E794-43E1-ECF0-9845-865EE9AF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0A45-7D90-449C-9CFB-02768CD7CC09}" type="datetime1">
              <a:rPr lang="en-US" smtClean="0"/>
              <a:t>12/17/2024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1ED9D87-E67D-96E3-ADEA-BB0FD076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E6A7ED3-AAB7-8C6B-D03D-7213208F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1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A22A04-F20D-C67C-BF9C-238C7B95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3325D14-1441-36CE-CDD3-3A28C94CC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64CF4B4-5E2E-9D36-DECC-C23954AAE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16C3357-B3F6-7383-B018-1037178B1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772EB2E-7407-6DE2-03CF-34AFA7183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43200CF2-E855-7D65-7594-44911021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4A9B-29D4-4E0B-B0B1-1FDC8F5C68EC}" type="datetime1">
              <a:rPr lang="en-US" smtClean="0"/>
              <a:t>12/17/2024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DDA5412-78C9-022D-0DAA-6E5A503D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AD893EA-BD50-B6CF-9824-D565A4A1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1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9498D5-34B6-8427-A683-7776E721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55B19B1-545C-3D49-85D9-1EAF29DA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1256-9E7D-46B7-A4EB-C71480790B2A}" type="datetime1">
              <a:rPr lang="en-US" smtClean="0"/>
              <a:t>12/17/2024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3B60E62-3E62-B9C3-E1C8-EB8BE252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629FA44-DBA4-C0B6-035E-20D13A1E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259313D-B619-FB6D-A537-714B3CA5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FE8A-132C-45B5-B3C4-E206032440C6}" type="datetime1">
              <a:rPr lang="en-US" smtClean="0"/>
              <a:t>12/17/2024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AEE335C-37DE-62F5-02C7-D3B102E5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53EEC16-FBCF-BCC0-2E0D-CABE08DF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8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5431FB-9EA4-9ADE-C81B-38DBBE45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FA76079-9D90-4DF5-891A-7B39F1B3E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DBE2A9F-274C-B6AD-E5B7-A96B225CD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99D9580-8BAF-5A8A-05D6-4FEB6086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D5D7-BF42-4DDF-8FBB-8C51A6A7C6DC}" type="datetime1">
              <a:rPr lang="en-US" smtClean="0"/>
              <a:t>12/17/2024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D09740-9E53-A3A4-FBA8-DFA926DB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5016544-EA9E-E68F-01F9-54E7BC82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7AB899-8D5F-1172-277F-AD896872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7767A31-E506-CC44-7FCF-C5AF88A2A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58B4960-90AF-1D43-4CFA-71AAE8C5B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DE7FB02-E3BB-FBD8-C7CC-FB2E7A1E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65A4-EDB7-4FD3-9FB8-993DAFF4CE8A}" type="datetime1">
              <a:rPr lang="en-US" smtClean="0"/>
              <a:t>12/17/2024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14CF4AD-0323-1000-2B65-43DC1F95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11C51AD-25A4-748E-4EA2-CC048B12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5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9F9E100-8813-4C72-2943-8A1C68B3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4B41EE5-0A6B-6E5D-B4CE-4A13BFE67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53B2069-07B0-D251-BE61-9C7842445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9BBE5-A552-461B-84C5-868331EA7E17}" type="datetime1">
              <a:rPr lang="en-US" smtClean="0"/>
              <a:t>12/17/2024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592C64-9EB0-9836-4BD7-BBF17DD36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74F4E8-2BD3-7F6B-8EF2-F69DE6B85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A032D968-C437-A044-9FE3-0736DC00C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68" y="119557"/>
            <a:ext cx="4006575" cy="1148653"/>
          </a:xfrm>
          <a:prstGeom prst="rect">
            <a:avLst/>
          </a:prstGeom>
        </p:spPr>
      </p:pic>
      <p:sp>
        <p:nvSpPr>
          <p:cNvPr id="7" name="כותרת משנה 2">
            <a:extLst>
              <a:ext uri="{FF2B5EF4-FFF2-40B4-BE49-F238E27FC236}">
                <a16:creationId xmlns:a16="http://schemas.microsoft.com/office/drawing/2014/main" id="{A301636A-DA55-45CC-01EB-583E85C7F23F}"/>
              </a:ext>
            </a:extLst>
          </p:cNvPr>
          <p:cNvSpPr txBox="1">
            <a:spLocks/>
          </p:cNvSpPr>
          <p:nvPr/>
        </p:nvSpPr>
        <p:spPr>
          <a:xfrm>
            <a:off x="3591363" y="1725522"/>
            <a:ext cx="6809937" cy="22793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7000" b="1" dirty="0">
                <a:solidFill>
                  <a:srgbClr val="0043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אשכול א'- </a:t>
            </a:r>
          </a:p>
          <a:p>
            <a:r>
              <a:rPr lang="he-IL" sz="7000" b="1" dirty="0">
                <a:solidFill>
                  <a:srgbClr val="0043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התמצאות במישור ובמרחב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592D4AE-736C-BD43-FE38-554B7ACA4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00" y="259853"/>
            <a:ext cx="3106400" cy="400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1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B2A86-CA61-91BB-7609-D1A0955F6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82557B66-9D4F-6324-5E2E-BDD6A2C95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9CFB77BA-0AB3-C31B-E434-1E0E22A51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9790E60-1BFC-A717-5A8C-995325F9E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8564"/>
          <a:stretch/>
        </p:blipFill>
        <p:spPr>
          <a:xfrm>
            <a:off x="5618306" y="446224"/>
            <a:ext cx="5858693" cy="143149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C36E470-4133-F691-43A7-5E5F78F228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4016" b="41058"/>
          <a:stretch/>
        </p:blipFill>
        <p:spPr>
          <a:xfrm>
            <a:off x="2848601" y="1096618"/>
            <a:ext cx="5858693" cy="233238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B736502E-4E6C-873A-AF2D-428D60F5F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5073"/>
          <a:stretch/>
        </p:blipFill>
        <p:spPr>
          <a:xfrm>
            <a:off x="2848601" y="3762793"/>
            <a:ext cx="5858693" cy="23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9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FB315-E46F-8A58-7546-D65032D54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C3F4DAF-D2F5-FDDD-E811-6379AFBEA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1E27BC4C-B263-59ED-2735-FDA223C6C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8997AD1-883A-F29A-2E6E-D67C05273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78564"/>
          <a:stretch/>
        </p:blipFill>
        <p:spPr>
          <a:xfrm>
            <a:off x="5618306" y="446224"/>
            <a:ext cx="5858693" cy="143149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FB2AA3D9-9D6F-C245-DE03-FC51574EEC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8548" y="2028629"/>
            <a:ext cx="5934903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1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73751-E0BA-A6B4-FE86-A653617E0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4CA8F0FE-8E7B-818F-92D6-D4ED47F9741E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ג'</a:t>
            </a:r>
          </a:p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194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17BCF1DE-7444-D92B-075E-244337B29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F91F019E-B9C1-8BFB-0D75-45C0F0EDC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2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7C6A3-621D-8CD6-450C-E6DED3E32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5333F9A5-B489-2164-2E22-E6A0CA901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041F21DF-B78D-6C3D-CB84-42B072C29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49AB26D-D7CD-D542-B6B8-B192F2313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93078"/>
          <a:stretch/>
        </p:blipFill>
        <p:spPr>
          <a:xfrm>
            <a:off x="1974574" y="1022974"/>
            <a:ext cx="5734850" cy="44249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2FFB9A9-9471-4C57-CF2A-26F9CBDB3F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923" b="81253"/>
          <a:stretch/>
        </p:blipFill>
        <p:spPr>
          <a:xfrm>
            <a:off x="3896139" y="2236217"/>
            <a:ext cx="5734850" cy="755826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1FF2F036-1AD6-E028-C105-73E9C3BD84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5669" b="62507"/>
          <a:stretch/>
        </p:blipFill>
        <p:spPr>
          <a:xfrm>
            <a:off x="3776870" y="3762793"/>
            <a:ext cx="5734850" cy="75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1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35FE7-2B04-3FD6-A81B-0956D01A6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A3E3C89-77E8-3B00-CA3F-B53C07FAB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7ED83B1D-3C99-D5EF-79D8-55DDA1A6A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C991733-CA1F-1524-F5F3-BE47018FB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93078"/>
          <a:stretch/>
        </p:blipFill>
        <p:spPr>
          <a:xfrm>
            <a:off x="6096000" y="232916"/>
            <a:ext cx="5734850" cy="442493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49B39720-8858-2436-9E83-5F2C38496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42796" b="25277"/>
          <a:stretch/>
        </p:blipFill>
        <p:spPr>
          <a:xfrm>
            <a:off x="3609767" y="1082040"/>
            <a:ext cx="5734850" cy="2040835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D15BB53E-2EB4-A9EC-C0A4-B5EE9A1591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8247" b="10558"/>
          <a:stretch/>
        </p:blipFill>
        <p:spPr>
          <a:xfrm>
            <a:off x="3609767" y="3769146"/>
            <a:ext cx="5734850" cy="715617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FDA9D05A-AB1B-35A5-838E-71F3B52A71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92967"/>
          <a:stretch/>
        </p:blipFill>
        <p:spPr>
          <a:xfrm>
            <a:off x="3609767" y="5131035"/>
            <a:ext cx="5734850" cy="44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4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C8F09-918B-8C61-5925-057EA13B6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843F5030-98F5-99E6-675D-758264002539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א'</a:t>
            </a:r>
          </a:p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185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E7C27823-8038-EFB1-A797-5C9124321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DEB54938-2D99-47F2-92DB-01516ABA6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4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4E3FA-01CC-34F3-AC06-A8827CF80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6C56629A-3839-E5B5-F03C-CAD50133E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B7805402-086F-F2C1-8E98-699F7FBEF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7AADE0CE-5280-A558-5116-104BE8C9AA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95662"/>
          <a:stretch/>
        </p:blipFill>
        <p:spPr>
          <a:xfrm>
            <a:off x="4299479" y="526665"/>
            <a:ext cx="5718140" cy="297488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AFED5BFF-5039-3D8D-6F82-50BD65CAFF8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69662"/>
          <a:stretch/>
        </p:blipFill>
        <p:spPr>
          <a:xfrm>
            <a:off x="6584864" y="1179444"/>
            <a:ext cx="5224288" cy="2080591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25187DFB-0A36-9564-58B3-425C69946CA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0725" b="45121"/>
          <a:stretch/>
        </p:blipFill>
        <p:spPr>
          <a:xfrm>
            <a:off x="871712" y="1772479"/>
            <a:ext cx="5224288" cy="1656521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82CE94E5-EE5C-BEFB-B57C-88735F8CB95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5459" b="20387"/>
          <a:stretch/>
        </p:blipFill>
        <p:spPr>
          <a:xfrm>
            <a:off x="6583398" y="4147930"/>
            <a:ext cx="5224288" cy="1656521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94777032-D208-269B-61A1-612A5E4C4A1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78647"/>
          <a:stretch/>
        </p:blipFill>
        <p:spPr>
          <a:xfrm>
            <a:off x="871712" y="4147930"/>
            <a:ext cx="5224288" cy="146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8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FB89E-627E-61C3-0471-F2D888E55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3AF8A6E1-002E-7636-985C-DA6BFCF9F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F0633AAE-9231-E36E-7B38-00F389356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8AD671D-1301-373E-3F17-93CFCBFF3F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95662"/>
          <a:stretch/>
        </p:blipFill>
        <p:spPr>
          <a:xfrm>
            <a:off x="4299479" y="526665"/>
            <a:ext cx="5718140" cy="297488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7654F68F-EEAE-B995-A7EF-CD15C3FC0A0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95662"/>
          <a:stretch/>
        </p:blipFill>
        <p:spPr>
          <a:xfrm>
            <a:off x="6584864" y="1179445"/>
            <a:ext cx="5224288" cy="29748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65F7180-15FE-ADE0-5311-4DC0658A1BA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55169"/>
          <a:stretch/>
        </p:blipFill>
        <p:spPr>
          <a:xfrm>
            <a:off x="6624677" y="1987826"/>
            <a:ext cx="5184475" cy="307450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50D45576-5632-DCE6-6BF0-AA96A248FD5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8309"/>
          <a:stretch/>
        </p:blipFill>
        <p:spPr>
          <a:xfrm>
            <a:off x="896863" y="1987826"/>
            <a:ext cx="5184475" cy="35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7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6E248-AE57-E17E-8D0C-C8FDE8DF7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77A51B2F-E478-CD85-6935-D74C60CC5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AF7BA299-CB64-6F8B-4F21-FBAE667F9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BF0A756-E7EF-2A93-8760-D7725B53CB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95662"/>
          <a:stretch/>
        </p:blipFill>
        <p:spPr>
          <a:xfrm>
            <a:off x="4299479" y="526665"/>
            <a:ext cx="5718140" cy="297488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F7CAD6A-D3CF-7083-088A-9D682FD30B5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1963"/>
          <a:stretch/>
        </p:blipFill>
        <p:spPr>
          <a:xfrm>
            <a:off x="5830956" y="985793"/>
            <a:ext cx="5839640" cy="3162138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49BD190E-BEA5-C391-A29F-2BCB2EDD310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1963"/>
          <a:stretch/>
        </p:blipFill>
        <p:spPr>
          <a:xfrm>
            <a:off x="1188354" y="3234448"/>
            <a:ext cx="5839640" cy="316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5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3AC89-807B-0F43-47A2-3C68783C7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782D250B-81F0-ECF7-59DA-0117C5065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A42EBA74-E923-F70B-A501-466F8172F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E2EF558-31FD-4C12-CDB7-AFB809AA91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3370"/>
          <a:stretch/>
        </p:blipFill>
        <p:spPr>
          <a:xfrm>
            <a:off x="7234199" y="675409"/>
            <a:ext cx="4614729" cy="1826311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903B9E55-A8A6-2F56-C8A7-F39D372702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8213" b="46666"/>
          <a:stretch/>
        </p:blipFill>
        <p:spPr>
          <a:xfrm>
            <a:off x="7234200" y="3558208"/>
            <a:ext cx="4614729" cy="172278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F1AF5DA6-3EC8-F2EA-9D2B-14F7CA08D4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3140" b="29469"/>
          <a:stretch/>
        </p:blipFill>
        <p:spPr>
          <a:xfrm>
            <a:off x="1529175" y="1246948"/>
            <a:ext cx="4614729" cy="1192695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0FDB993C-AAF0-DBE1-D1E4-EF6DD8CEF69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1111"/>
          <a:stretch/>
        </p:blipFill>
        <p:spPr>
          <a:xfrm>
            <a:off x="1648444" y="3429000"/>
            <a:ext cx="4614729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1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CF32C-C204-C91E-CEF6-3C445B698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3E94FDF1-A460-5DF9-D639-855802AA5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1D84B0F5-2D76-909F-3CFF-2C7A0746C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68470F67-2CF4-98ED-24CD-275DE6E2EB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95549"/>
          <a:stretch/>
        </p:blipFill>
        <p:spPr>
          <a:xfrm>
            <a:off x="7234199" y="675410"/>
            <a:ext cx="4614729" cy="3052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9F51EDF-A049-C097-D883-AC12E44AB8B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77563"/>
          <a:stretch/>
        </p:blipFill>
        <p:spPr>
          <a:xfrm>
            <a:off x="4184232" y="1609280"/>
            <a:ext cx="4963218" cy="1432095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7663F02-CFC7-1730-1DF4-2D3A6F398E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3269" b="32091"/>
          <a:stretch/>
        </p:blipFill>
        <p:spPr>
          <a:xfrm>
            <a:off x="6885710" y="3538331"/>
            <a:ext cx="4963218" cy="2849217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7722917C-3D1C-F58F-B012-D903AF9EEA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9154"/>
          <a:stretch/>
        </p:blipFill>
        <p:spPr>
          <a:xfrm>
            <a:off x="1132782" y="3538331"/>
            <a:ext cx="4963218" cy="196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6FCDE-5DB9-E255-5D63-26E136E72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F09AF171-9CB7-1F88-40E7-3DF3EE2A7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2" name="תמונה 1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81E99A82-C3D9-E978-8AB8-B5D47449A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 rot="16200000" flipH="1" flipV="1">
            <a:off x="-2445623" y="3121031"/>
            <a:ext cx="6174768" cy="128352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13BAA172-54C5-CF50-5674-D429FDDB71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95549"/>
          <a:stretch/>
        </p:blipFill>
        <p:spPr>
          <a:xfrm>
            <a:off x="7234199" y="675410"/>
            <a:ext cx="4614729" cy="30525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4E542E62-5C97-109F-5889-F077645761E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8784"/>
          <a:stretch/>
        </p:blipFill>
        <p:spPr>
          <a:xfrm>
            <a:off x="6723763" y="1624247"/>
            <a:ext cx="5125165" cy="2285144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6F64128C-C18A-E47F-6789-CC8D9B8D89E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8665" b="17448"/>
          <a:stretch/>
        </p:blipFill>
        <p:spPr>
          <a:xfrm>
            <a:off x="970835" y="1624247"/>
            <a:ext cx="5125165" cy="1324363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30438060-C977-A9B3-BCEB-517973884B3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6869"/>
          <a:stretch/>
        </p:blipFill>
        <p:spPr>
          <a:xfrm>
            <a:off x="843225" y="3139388"/>
            <a:ext cx="5125165" cy="7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0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6CA94-47AE-ECBC-BD37-7E60ED946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6433E2C9-25B3-848C-924C-1D411E72F875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ב'</a:t>
            </a:r>
          </a:p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192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BBEE769-C1AA-9A58-F70E-227C19A2C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pic>
        <p:nvPicPr>
          <p:cNvPr id="3" name="תמונה 2" descr="תמונה שמכילה צבעוני&#10;&#10;התיאור נוצר באופן אוטומטי">
            <a:extLst>
              <a:ext uri="{FF2B5EF4-FFF2-40B4-BE49-F238E27FC236}">
                <a16:creationId xmlns:a16="http://schemas.microsoft.com/office/drawing/2014/main" id="{C3101036-1B4D-67B1-DFB0-710341428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96" b="30273"/>
          <a:stretch/>
        </p:blipFill>
        <p:spPr>
          <a:xfrm>
            <a:off x="8714" y="4264702"/>
            <a:ext cx="12183286" cy="259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3210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55972</TotalTime>
  <Words>35</Words>
  <Application>Microsoft Office PowerPoint</Application>
  <PresentationFormat>מסך רחב</PresentationFormat>
  <Paragraphs>22</Paragraphs>
  <Slides>14</Slides>
  <Notes>14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Tali Rouash</dc:creator>
  <cp:lastModifiedBy>Tali Rouash</cp:lastModifiedBy>
  <cp:revision>456</cp:revision>
  <dcterms:created xsi:type="dcterms:W3CDTF">2023-03-16T18:50:14Z</dcterms:created>
  <dcterms:modified xsi:type="dcterms:W3CDTF">2024-12-17T12:10:49Z</dcterms:modified>
</cp:coreProperties>
</file>