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01"/>
  </p:notesMasterIdLst>
  <p:sldIdLst>
    <p:sldId id="261" r:id="rId2"/>
    <p:sldId id="359" r:id="rId3"/>
    <p:sldId id="262" r:id="rId4"/>
    <p:sldId id="257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73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7" r:id="rId51"/>
    <p:sldId id="405" r:id="rId52"/>
    <p:sldId id="406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3" r:id="rId78"/>
    <p:sldId id="432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35746-863E-4C2B-905C-E181F5854E31}" v="322" dt="2025-08-20T04:07:5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94" autoAdjust="0"/>
    <p:restoredTop sz="93362" autoAdjust="0"/>
  </p:normalViewPr>
  <p:slideViewPr>
    <p:cSldViewPr snapToGrid="0">
      <p:cViewPr>
        <p:scale>
          <a:sx n="50" d="100"/>
          <a:sy n="50" d="100"/>
        </p:scale>
        <p:origin x="-202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F9E35746-863E-4C2B-905C-E181F5854E31}"/>
    <pc:docChg chg="undo custSel addSld delSld modSld sldOrd">
      <pc:chgData name="Tali Rouash" userId="21ae74ec1aaa5ff5" providerId="LiveId" clId="{F9E35746-863E-4C2B-905C-E181F5854E31}" dt="2025-08-20T04:07:54.708" v="1657"/>
      <pc:docMkLst>
        <pc:docMk/>
      </pc:docMkLst>
      <pc:sldChg chg="addSp delSp modSp mod delAnim modAnim">
        <pc:chgData name="Tali Rouash" userId="21ae74ec1aaa5ff5" providerId="LiveId" clId="{F9E35746-863E-4C2B-905C-E181F5854E31}" dt="2025-08-19T12:20:41.217" v="88"/>
        <pc:sldMkLst>
          <pc:docMk/>
          <pc:sldMk cId="2148728900" sldId="257"/>
        </pc:sldMkLst>
        <pc:picChg chg="del">
          <ac:chgData name="Tali Rouash" userId="21ae74ec1aaa5ff5" providerId="LiveId" clId="{F9E35746-863E-4C2B-905C-E181F5854E31}" dt="2025-08-19T12:12:52.588" v="30" actId="478"/>
          <ac:picMkLst>
            <pc:docMk/>
            <pc:sldMk cId="2148728900" sldId="257"/>
            <ac:picMk id="3" creationId="{56D135AC-97DA-C9F5-C35C-EAE84715CD37}"/>
          </ac:picMkLst>
        </pc:picChg>
        <pc:picChg chg="add del mod">
          <ac:chgData name="Tali Rouash" userId="21ae74ec1aaa5ff5" providerId="LiveId" clId="{F9E35746-863E-4C2B-905C-E181F5854E31}" dt="2025-08-19T12:13:20.450" v="36" actId="478"/>
          <ac:picMkLst>
            <pc:docMk/>
            <pc:sldMk cId="2148728900" sldId="257"/>
            <ac:picMk id="4" creationId="{22681B0A-BF3A-3F1A-AEA1-8A836821F9A2}"/>
          </ac:picMkLst>
        </pc:picChg>
        <pc:picChg chg="del">
          <ac:chgData name="Tali Rouash" userId="21ae74ec1aaa5ff5" providerId="LiveId" clId="{F9E35746-863E-4C2B-905C-E181F5854E31}" dt="2025-08-19T12:13:05.337" v="32" actId="478"/>
          <ac:picMkLst>
            <pc:docMk/>
            <pc:sldMk cId="2148728900" sldId="257"/>
            <ac:picMk id="5" creationId="{D528ECBA-4D80-80CF-027F-5CA590F6F765}"/>
          </ac:picMkLst>
        </pc:picChg>
        <pc:picChg chg="del">
          <ac:chgData name="Tali Rouash" userId="21ae74ec1aaa5ff5" providerId="LiveId" clId="{F9E35746-863E-4C2B-905C-E181F5854E31}" dt="2025-08-19T12:12:53.875" v="31" actId="478"/>
          <ac:picMkLst>
            <pc:docMk/>
            <pc:sldMk cId="2148728900" sldId="257"/>
            <ac:picMk id="7" creationId="{485FAD11-06DF-5820-EF11-47171D3B3674}"/>
          </ac:picMkLst>
        </pc:picChg>
        <pc:picChg chg="add mod">
          <ac:chgData name="Tali Rouash" userId="21ae74ec1aaa5ff5" providerId="LiveId" clId="{F9E35746-863E-4C2B-905C-E181F5854E31}" dt="2025-08-19T12:19:17.081" v="84" actId="1076"/>
          <ac:picMkLst>
            <pc:docMk/>
            <pc:sldMk cId="2148728900" sldId="257"/>
            <ac:picMk id="8" creationId="{012B5F9B-C853-6D40-B597-0E74EB72043E}"/>
          </ac:picMkLst>
        </pc:picChg>
        <pc:picChg chg="add mod">
          <ac:chgData name="Tali Rouash" userId="21ae74ec1aaa5ff5" providerId="LiveId" clId="{F9E35746-863E-4C2B-905C-E181F5854E31}" dt="2025-08-19T12:20:34.010" v="87" actId="14100"/>
          <ac:picMkLst>
            <pc:docMk/>
            <pc:sldMk cId="2148728900" sldId="257"/>
            <ac:picMk id="10" creationId="{04881CDA-4B1D-F559-C0CC-3635B964E77C}"/>
          </ac:picMkLst>
        </pc:picChg>
      </pc:sldChg>
      <pc:sldChg chg="addSp delSp modSp mod">
        <pc:chgData name="Tali Rouash" userId="21ae74ec1aaa5ff5" providerId="LiveId" clId="{F9E35746-863E-4C2B-905C-E181F5854E31}" dt="2025-08-19T12:16:54.669" v="71" actId="1076"/>
        <pc:sldMkLst>
          <pc:docMk/>
          <pc:sldMk cId="821510394" sldId="261"/>
        </pc:sldMkLst>
        <pc:spChg chg="add mod">
          <ac:chgData name="Tali Rouash" userId="21ae74ec1aaa5ff5" providerId="LiveId" clId="{F9E35746-863E-4C2B-905C-E181F5854E31}" dt="2025-08-19T12:16:19.985" v="68" actId="1076"/>
          <ac:spMkLst>
            <pc:docMk/>
            <pc:sldMk cId="821510394" sldId="261"/>
            <ac:spMk id="4" creationId="{39F2EE02-009B-5830-C480-E988A0D8D90B}"/>
          </ac:spMkLst>
        </pc:spChg>
        <pc:spChg chg="del mod">
          <ac:chgData name="Tali Rouash" userId="21ae74ec1aaa5ff5" providerId="LiveId" clId="{F9E35746-863E-4C2B-905C-E181F5854E31}" dt="2025-08-19T12:16:14.968" v="67" actId="478"/>
          <ac:spMkLst>
            <pc:docMk/>
            <pc:sldMk cId="821510394" sldId="261"/>
            <ac:spMk id="7" creationId="{A301636A-DA55-45CC-01EB-583E85C7F23F}"/>
          </ac:spMkLst>
        </pc:spChg>
        <pc:picChg chg="add mod">
          <ac:chgData name="Tali Rouash" userId="21ae74ec1aaa5ff5" providerId="LiveId" clId="{F9E35746-863E-4C2B-905C-E181F5854E31}" dt="2025-08-19T12:16:54.669" v="71" actId="1076"/>
          <ac:picMkLst>
            <pc:docMk/>
            <pc:sldMk cId="821510394" sldId="261"/>
            <ac:picMk id="3" creationId="{9807F9B2-8EB0-EF46-A1CD-B7B40EC3D59B}"/>
          </ac:picMkLst>
        </pc:picChg>
        <pc:picChg chg="del">
          <ac:chgData name="Tali Rouash" userId="21ae74ec1aaa5ff5" providerId="LiveId" clId="{F9E35746-863E-4C2B-905C-E181F5854E31}" dt="2025-08-19T12:11:35.011" v="17" actId="478"/>
          <ac:picMkLst>
            <pc:docMk/>
            <pc:sldMk cId="821510394" sldId="261"/>
            <ac:picMk id="14" creationId="{89DA8AF0-FD1A-E971-33A4-BE393B1189B0}"/>
          </ac:picMkLst>
        </pc:pic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32159458" sldId="273"/>
        </pc:sldMkLst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3550639069" sldId="347"/>
        </pc:sldMkLst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3043256106" sldId="348"/>
        </pc:sldMkLst>
      </pc:sldChg>
      <pc:sldChg chg="modSp mod">
        <pc:chgData name="Tali Rouash" userId="21ae74ec1aaa5ff5" providerId="LiveId" clId="{F9E35746-863E-4C2B-905C-E181F5854E31}" dt="2025-08-19T12:11:25.660" v="16" actId="20577"/>
        <pc:sldMkLst>
          <pc:docMk/>
          <pc:sldMk cId="2178282012" sldId="359"/>
        </pc:sldMkLst>
        <pc:spChg chg="mod">
          <ac:chgData name="Tali Rouash" userId="21ae74ec1aaa5ff5" providerId="LiveId" clId="{F9E35746-863E-4C2B-905C-E181F5854E31}" dt="2025-08-19T12:11:25.660" v="16" actId="20577"/>
          <ac:spMkLst>
            <pc:docMk/>
            <pc:sldMk cId="2178282012" sldId="359"/>
            <ac:spMk id="6" creationId="{E74CE5C5-0A94-D4A8-5907-D05ECD75636A}"/>
          </ac:spMkLst>
        </pc:spChg>
      </pc:sldChg>
      <pc:sldChg chg="addSp delSp modSp add mod delAnim modAnim">
        <pc:chgData name="Tali Rouash" userId="21ae74ec1aaa5ff5" providerId="LiveId" clId="{F9E35746-863E-4C2B-905C-E181F5854E31}" dt="2025-08-19T12:23:52.273" v="118"/>
        <pc:sldMkLst>
          <pc:docMk/>
          <pc:sldMk cId="1799468368" sldId="360"/>
        </pc:sldMkLst>
        <pc:picChg chg="add mod modCrop">
          <ac:chgData name="Tali Rouash" userId="21ae74ec1aaa5ff5" providerId="LiveId" clId="{F9E35746-863E-4C2B-905C-E181F5854E31}" dt="2025-08-19T12:21:48.622" v="95" actId="732"/>
          <ac:picMkLst>
            <pc:docMk/>
            <pc:sldMk cId="1799468368" sldId="360"/>
            <ac:picMk id="3" creationId="{D9F89C2C-D9EA-EF6D-EA00-4E4BB0A67D0B}"/>
          </ac:picMkLst>
        </pc:picChg>
        <pc:picChg chg="add mod modCrop">
          <ac:chgData name="Tali Rouash" userId="21ae74ec1aaa5ff5" providerId="LiveId" clId="{F9E35746-863E-4C2B-905C-E181F5854E31}" dt="2025-08-19T12:22:48.530" v="105" actId="732"/>
          <ac:picMkLst>
            <pc:docMk/>
            <pc:sldMk cId="1799468368" sldId="360"/>
            <ac:picMk id="4" creationId="{0B45DA94-42DA-4577-55F9-0A68B7FCBEDB}"/>
          </ac:picMkLst>
        </pc:picChg>
        <pc:picChg chg="add mod modCrop">
          <ac:chgData name="Tali Rouash" userId="21ae74ec1aaa5ff5" providerId="LiveId" clId="{F9E35746-863E-4C2B-905C-E181F5854E31}" dt="2025-08-19T12:22:47.816" v="104" actId="732"/>
          <ac:picMkLst>
            <pc:docMk/>
            <pc:sldMk cId="1799468368" sldId="360"/>
            <ac:picMk id="5" creationId="{09CFAFFE-96E6-04E9-C045-3DB737FDD3F3}"/>
          </ac:picMkLst>
        </pc:picChg>
        <pc:picChg chg="add mod modCrop">
          <ac:chgData name="Tali Rouash" userId="21ae74ec1aaa5ff5" providerId="LiveId" clId="{F9E35746-863E-4C2B-905C-E181F5854E31}" dt="2025-08-19T12:22:47.140" v="103" actId="732"/>
          <ac:picMkLst>
            <pc:docMk/>
            <pc:sldMk cId="1799468368" sldId="360"/>
            <ac:picMk id="6" creationId="{BB09F72A-19DA-2F5B-3C93-267560C631DE}"/>
          </ac:picMkLst>
        </pc:picChg>
        <pc:picChg chg="add mod">
          <ac:chgData name="Tali Rouash" userId="21ae74ec1aaa5ff5" providerId="LiveId" clId="{F9E35746-863E-4C2B-905C-E181F5854E31}" dt="2025-08-19T12:22:37.707" v="102"/>
          <ac:picMkLst>
            <pc:docMk/>
            <pc:sldMk cId="1799468368" sldId="360"/>
            <ac:picMk id="7" creationId="{FC563F49-33A6-6909-F7D8-6B30E8F05425}"/>
          </ac:picMkLst>
        </pc:picChg>
        <pc:picChg chg="del">
          <ac:chgData name="Tali Rouash" userId="21ae74ec1aaa5ff5" providerId="LiveId" clId="{F9E35746-863E-4C2B-905C-E181F5854E31}" dt="2025-08-19T12:21:16.218" v="90" actId="478"/>
          <ac:picMkLst>
            <pc:docMk/>
            <pc:sldMk cId="1799468368" sldId="360"/>
            <ac:picMk id="8" creationId="{3CEDFD98-4BC0-C8D4-D3B7-A5E02E415578}"/>
          </ac:picMkLst>
        </pc:picChg>
        <pc:picChg chg="add mod modCrop">
          <ac:chgData name="Tali Rouash" userId="21ae74ec1aaa5ff5" providerId="LiveId" clId="{F9E35746-863E-4C2B-905C-E181F5854E31}" dt="2025-08-19T12:23:04.340" v="108" actId="732"/>
          <ac:picMkLst>
            <pc:docMk/>
            <pc:sldMk cId="1799468368" sldId="360"/>
            <ac:picMk id="9" creationId="{C2AC0902-32EE-5101-2EA2-582AF7AE00AB}"/>
          </ac:picMkLst>
        </pc:picChg>
        <pc:picChg chg="del">
          <ac:chgData name="Tali Rouash" userId="21ae74ec1aaa5ff5" providerId="LiveId" clId="{F9E35746-863E-4C2B-905C-E181F5854E31}" dt="2025-08-19T12:21:16.851" v="91" actId="478"/>
          <ac:picMkLst>
            <pc:docMk/>
            <pc:sldMk cId="1799468368" sldId="360"/>
            <ac:picMk id="10" creationId="{8A986A86-6794-C031-611D-3CF4D7EEF9A4}"/>
          </ac:picMkLst>
        </pc:picChg>
        <pc:picChg chg="add mod modCrop">
          <ac:chgData name="Tali Rouash" userId="21ae74ec1aaa5ff5" providerId="LiveId" clId="{F9E35746-863E-4C2B-905C-E181F5854E31}" dt="2025-08-19T12:23:21.856" v="111" actId="732"/>
          <ac:picMkLst>
            <pc:docMk/>
            <pc:sldMk cId="1799468368" sldId="360"/>
            <ac:picMk id="12" creationId="{4527EA0A-4531-C3CF-2E9A-5B728384A0E1}"/>
          </ac:picMkLst>
        </pc:picChg>
        <pc:picChg chg="add mod modCrop">
          <ac:chgData name="Tali Rouash" userId="21ae74ec1aaa5ff5" providerId="LiveId" clId="{F9E35746-863E-4C2B-905C-E181F5854E31}" dt="2025-08-19T12:23:29.666" v="113" actId="732"/>
          <ac:picMkLst>
            <pc:docMk/>
            <pc:sldMk cId="1799468368" sldId="360"/>
            <ac:picMk id="13" creationId="{E01506CA-14DA-EB5F-863F-5B38E8EACD5C}"/>
          </ac:picMkLst>
        </pc:picChg>
      </pc:sldChg>
      <pc:sldChg chg="addSp delSp modSp add mod delAnim">
        <pc:chgData name="Tali Rouash" userId="21ae74ec1aaa5ff5" providerId="LiveId" clId="{F9E35746-863E-4C2B-905C-E181F5854E31}" dt="2025-08-19T12:24:33.302" v="126" actId="1076"/>
        <pc:sldMkLst>
          <pc:docMk/>
          <pc:sldMk cId="1858848575" sldId="361"/>
        </pc:sldMkLst>
        <pc:picChg chg="del">
          <ac:chgData name="Tali Rouash" userId="21ae74ec1aaa5ff5" providerId="LiveId" clId="{F9E35746-863E-4C2B-905C-E181F5854E31}" dt="2025-08-19T12:24:05.687" v="120" actId="478"/>
          <ac:picMkLst>
            <pc:docMk/>
            <pc:sldMk cId="1858848575" sldId="361"/>
            <ac:picMk id="3" creationId="{06DDE3C3-6652-ED3C-8F64-6B3C65DF8128}"/>
          </ac:picMkLst>
        </pc:picChg>
        <pc:picChg chg="add mod">
          <ac:chgData name="Tali Rouash" userId="21ae74ec1aaa5ff5" providerId="LiveId" clId="{F9E35746-863E-4C2B-905C-E181F5854E31}" dt="2025-08-19T12:24:33.302" v="126" actId="1076"/>
          <ac:picMkLst>
            <pc:docMk/>
            <pc:sldMk cId="1858848575" sldId="361"/>
            <ac:picMk id="4" creationId="{FA0FDF55-5BE5-7DB3-8103-7164B472DBCE}"/>
          </ac:picMkLst>
        </pc:picChg>
        <pc:picChg chg="del">
          <ac:chgData name="Tali Rouash" userId="21ae74ec1aaa5ff5" providerId="LiveId" clId="{F9E35746-863E-4C2B-905C-E181F5854E31}" dt="2025-08-19T12:24:06.167" v="121" actId="478"/>
          <ac:picMkLst>
            <pc:docMk/>
            <pc:sldMk cId="1858848575" sldId="361"/>
            <ac:picMk id="9" creationId="{9DC3E337-FC5C-B761-6981-78DA34F80AFC}"/>
          </ac:picMkLst>
        </pc:picChg>
        <pc:picChg chg="del">
          <ac:chgData name="Tali Rouash" userId="21ae74ec1aaa5ff5" providerId="LiveId" clId="{F9E35746-863E-4C2B-905C-E181F5854E31}" dt="2025-08-19T12:24:06.797" v="122" actId="478"/>
          <ac:picMkLst>
            <pc:docMk/>
            <pc:sldMk cId="1858848575" sldId="361"/>
            <ac:picMk id="12" creationId="{2CB30EE4-7B1A-4FD5-3910-8B37D402DDC9}"/>
          </ac:picMkLst>
        </pc:picChg>
        <pc:picChg chg="del">
          <ac:chgData name="Tali Rouash" userId="21ae74ec1aaa5ff5" providerId="LiveId" clId="{F9E35746-863E-4C2B-905C-E181F5854E31}" dt="2025-08-19T12:24:07.313" v="123" actId="478"/>
          <ac:picMkLst>
            <pc:docMk/>
            <pc:sldMk cId="1858848575" sldId="361"/>
            <ac:picMk id="13" creationId="{DDBDEC58-E11F-10F6-7F28-CB95C83340B4}"/>
          </ac:picMkLst>
        </pc:picChg>
      </pc:sldChg>
      <pc:sldChg chg="del">
        <pc:chgData name="Tali Rouash" userId="21ae74ec1aaa5ff5" providerId="LiveId" clId="{F9E35746-863E-4C2B-905C-E181F5854E31}" dt="2025-08-19T12:09:04.819" v="1" actId="47"/>
        <pc:sldMkLst>
          <pc:docMk/>
          <pc:sldMk cId="3112838835" sldId="361"/>
        </pc:sldMkLst>
      </pc:sldChg>
      <pc:sldChg chg="addSp modSp add mod ord">
        <pc:chgData name="Tali Rouash" userId="21ae74ec1aaa5ff5" providerId="LiveId" clId="{F9E35746-863E-4C2B-905C-E181F5854E31}" dt="2025-08-19T12:25:44.178" v="139" actId="207"/>
        <pc:sldMkLst>
          <pc:docMk/>
          <pc:sldMk cId="180629853" sldId="362"/>
        </pc:sldMkLst>
        <pc:spChg chg="add mod">
          <ac:chgData name="Tali Rouash" userId="21ae74ec1aaa5ff5" providerId="LiveId" clId="{F9E35746-863E-4C2B-905C-E181F5854E31}" dt="2025-08-19T12:25:44.178" v="139" actId="207"/>
          <ac:spMkLst>
            <pc:docMk/>
            <pc:sldMk cId="180629853" sldId="362"/>
            <ac:spMk id="2" creationId="{EDC9F2CD-F0D1-F6FD-AA02-A737A0B3009E}"/>
          </ac:spMkLst>
        </pc:spChg>
        <pc:spChg chg="mod">
          <ac:chgData name="Tali Rouash" userId="21ae74ec1aaa5ff5" providerId="LiveId" clId="{F9E35746-863E-4C2B-905C-E181F5854E31}" dt="2025-08-19T12:25:10.418" v="134" actId="1076"/>
          <ac:spMkLst>
            <pc:docMk/>
            <pc:sldMk cId="180629853" sldId="362"/>
            <ac:spMk id="6" creationId="{C52E01B0-59D4-52E2-2A45-BADBEB5695A4}"/>
          </ac:spMkLst>
        </pc:sp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475225842" sldId="362"/>
        </pc:sldMkLst>
      </pc:sldChg>
      <pc:sldChg chg="modSp add del mod">
        <pc:chgData name="Tali Rouash" userId="21ae74ec1aaa5ff5" providerId="LiveId" clId="{F9E35746-863E-4C2B-905C-E181F5854E31}" dt="2025-08-19T12:26:38.801" v="143" actId="20577"/>
        <pc:sldMkLst>
          <pc:docMk/>
          <pc:sldMk cId="1676085829" sldId="363"/>
        </pc:sldMkLst>
        <pc:spChg chg="mod">
          <ac:chgData name="Tali Rouash" userId="21ae74ec1aaa5ff5" providerId="LiveId" clId="{F9E35746-863E-4C2B-905C-E181F5854E31}" dt="2025-08-19T12:26:38.801" v="143" actId="20577"/>
          <ac:spMkLst>
            <pc:docMk/>
            <pc:sldMk cId="1676085829" sldId="363"/>
            <ac:spMk id="3" creationId="{FE23E111-8885-EB58-671C-9C90179BE5DC}"/>
          </ac:spMkLst>
        </pc:sp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3061738659" sldId="364"/>
        </pc:sldMkLst>
      </pc:sldChg>
      <pc:sldChg chg="addSp delSp modSp add mod ord modAnim">
        <pc:chgData name="Tali Rouash" userId="21ae74ec1aaa5ff5" providerId="LiveId" clId="{F9E35746-863E-4C2B-905C-E181F5854E31}" dt="2025-08-19T12:28:21.157" v="154"/>
        <pc:sldMkLst>
          <pc:docMk/>
          <pc:sldMk cId="4177745726" sldId="364"/>
        </pc:sldMkLst>
        <pc:picChg chg="add mod modCrop">
          <ac:chgData name="Tali Rouash" userId="21ae74ec1aaa5ff5" providerId="LiveId" clId="{F9E35746-863E-4C2B-905C-E181F5854E31}" dt="2025-08-19T12:28:02.843" v="150" actId="732"/>
          <ac:picMkLst>
            <pc:docMk/>
            <pc:sldMk cId="4177745726" sldId="364"/>
            <ac:picMk id="3" creationId="{B9E709A1-76C2-BF6D-1981-FF5919EB56D6}"/>
          </ac:picMkLst>
        </pc:picChg>
        <pc:picChg chg="del">
          <ac:chgData name="Tali Rouash" userId="21ae74ec1aaa5ff5" providerId="LiveId" clId="{F9E35746-863E-4C2B-905C-E181F5854E31}" dt="2025-08-19T12:27:39.985" v="147" actId="478"/>
          <ac:picMkLst>
            <pc:docMk/>
            <pc:sldMk cId="4177745726" sldId="364"/>
            <ac:picMk id="4" creationId="{5270849F-92AA-FCE1-E555-BD05962583EC}"/>
          </ac:picMkLst>
        </pc:picChg>
        <pc:picChg chg="add mod modCrop">
          <ac:chgData name="Tali Rouash" userId="21ae74ec1aaa5ff5" providerId="LiveId" clId="{F9E35746-863E-4C2B-905C-E181F5854E31}" dt="2025-08-19T12:28:14.950" v="153" actId="1076"/>
          <ac:picMkLst>
            <pc:docMk/>
            <pc:sldMk cId="4177745726" sldId="364"/>
            <ac:picMk id="5" creationId="{BCF4B8C9-ACCD-F06B-B4E7-2EAC6FC95FC7}"/>
          </ac:picMkLst>
        </pc:picChg>
      </pc:sldChg>
      <pc:sldChg chg="addSp delSp modSp add mod delAnim modAnim">
        <pc:chgData name="Tali Rouash" userId="21ae74ec1aaa5ff5" providerId="LiveId" clId="{F9E35746-863E-4C2B-905C-E181F5854E31}" dt="2025-08-19T12:29:20.121" v="165" actId="1076"/>
        <pc:sldMkLst>
          <pc:docMk/>
          <pc:sldMk cId="2621026474" sldId="365"/>
        </pc:sldMkLst>
        <pc:picChg chg="del">
          <ac:chgData name="Tali Rouash" userId="21ae74ec1aaa5ff5" providerId="LiveId" clId="{F9E35746-863E-4C2B-905C-E181F5854E31}" dt="2025-08-19T12:28:38.185" v="156" actId="478"/>
          <ac:picMkLst>
            <pc:docMk/>
            <pc:sldMk cId="2621026474" sldId="365"/>
            <ac:picMk id="3" creationId="{A00E616D-98D1-4E73-B57E-AC39BD1D2ACC}"/>
          </ac:picMkLst>
        </pc:picChg>
        <pc:picChg chg="add mod">
          <ac:chgData name="Tali Rouash" userId="21ae74ec1aaa5ff5" providerId="LiveId" clId="{F9E35746-863E-4C2B-905C-E181F5854E31}" dt="2025-08-19T12:28:45.231" v="160" actId="14100"/>
          <ac:picMkLst>
            <pc:docMk/>
            <pc:sldMk cId="2621026474" sldId="365"/>
            <ac:picMk id="4" creationId="{22043809-8F77-2F21-559E-99A2392476C3}"/>
          </ac:picMkLst>
        </pc:picChg>
        <pc:picChg chg="del">
          <ac:chgData name="Tali Rouash" userId="21ae74ec1aaa5ff5" providerId="LiveId" clId="{F9E35746-863E-4C2B-905C-E181F5854E31}" dt="2025-08-19T12:28:38.711" v="157" actId="478"/>
          <ac:picMkLst>
            <pc:docMk/>
            <pc:sldMk cId="2621026474" sldId="365"/>
            <ac:picMk id="5" creationId="{F7B2E029-6556-24BC-3B77-A04BAF680C7C}"/>
          </ac:picMkLst>
        </pc:picChg>
        <pc:picChg chg="add mod">
          <ac:chgData name="Tali Rouash" userId="21ae74ec1aaa5ff5" providerId="LiveId" clId="{F9E35746-863E-4C2B-905C-E181F5854E31}" dt="2025-08-19T12:29:20.121" v="165" actId="1076"/>
          <ac:picMkLst>
            <pc:docMk/>
            <pc:sldMk cId="2621026474" sldId="365"/>
            <ac:picMk id="7" creationId="{17F3B255-08B8-9C97-14B0-0CFE9CCED40F}"/>
          </ac:picMkLst>
        </pc:pic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2929103688" sldId="365"/>
        </pc:sldMkLst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194737785" sldId="366"/>
        </pc:sldMkLst>
      </pc:sldChg>
      <pc:sldChg chg="addSp delSp modSp add mod delAnim modAnim">
        <pc:chgData name="Tali Rouash" userId="21ae74ec1aaa5ff5" providerId="LiveId" clId="{F9E35746-863E-4C2B-905C-E181F5854E31}" dt="2025-08-20T01:41:55.493" v="187"/>
        <pc:sldMkLst>
          <pc:docMk/>
          <pc:sldMk cId="3349187904" sldId="366"/>
        </pc:sldMkLst>
        <pc:picChg chg="add mod modCrop">
          <ac:chgData name="Tali Rouash" userId="21ae74ec1aaa5ff5" providerId="LiveId" clId="{F9E35746-863E-4C2B-905C-E181F5854E31}" dt="2025-08-20T01:39:53.925" v="174" actId="732"/>
          <ac:picMkLst>
            <pc:docMk/>
            <pc:sldMk cId="3349187904" sldId="366"/>
            <ac:picMk id="3" creationId="{59B210EA-83FA-7421-99D5-14B207290388}"/>
          </ac:picMkLst>
        </pc:picChg>
        <pc:picChg chg="del">
          <ac:chgData name="Tali Rouash" userId="21ae74ec1aaa5ff5" providerId="LiveId" clId="{F9E35746-863E-4C2B-905C-E181F5854E31}" dt="2025-08-20T01:39:10.592" v="167" actId="478"/>
          <ac:picMkLst>
            <pc:docMk/>
            <pc:sldMk cId="3349187904" sldId="366"/>
            <ac:picMk id="4" creationId="{507055CC-0EDF-1BA0-BE75-F2E97F839428}"/>
          </ac:picMkLst>
        </pc:picChg>
        <pc:picChg chg="add mod modCrop">
          <ac:chgData name="Tali Rouash" userId="21ae74ec1aaa5ff5" providerId="LiveId" clId="{F9E35746-863E-4C2B-905C-E181F5854E31}" dt="2025-08-20T01:40:07.776" v="177" actId="732"/>
          <ac:picMkLst>
            <pc:docMk/>
            <pc:sldMk cId="3349187904" sldId="366"/>
            <ac:picMk id="5" creationId="{78115A9A-23EC-93EF-CC2D-1FEACF2F69DD}"/>
          </ac:picMkLst>
        </pc:picChg>
        <pc:picChg chg="add mod modCrop">
          <ac:chgData name="Tali Rouash" userId="21ae74ec1aaa5ff5" providerId="LiveId" clId="{F9E35746-863E-4C2B-905C-E181F5854E31}" dt="2025-08-20T01:41:15.140" v="183"/>
          <ac:picMkLst>
            <pc:docMk/>
            <pc:sldMk cId="3349187904" sldId="366"/>
            <ac:picMk id="6" creationId="{3FC9B3DF-47AD-B264-5876-F255ABCA3AEF}"/>
          </ac:picMkLst>
        </pc:picChg>
        <pc:picChg chg="del">
          <ac:chgData name="Tali Rouash" userId="21ae74ec1aaa5ff5" providerId="LiveId" clId="{F9E35746-863E-4C2B-905C-E181F5854E31}" dt="2025-08-20T01:39:11.276" v="168" actId="478"/>
          <ac:picMkLst>
            <pc:docMk/>
            <pc:sldMk cId="3349187904" sldId="366"/>
            <ac:picMk id="7" creationId="{6C6F5806-8128-D932-6706-73A29120B1FD}"/>
          </ac:picMkLst>
        </pc:picChg>
        <pc:picChg chg="add mod modCrop">
          <ac:chgData name="Tali Rouash" userId="21ae74ec1aaa5ff5" providerId="LiveId" clId="{F9E35746-863E-4C2B-905C-E181F5854E31}" dt="2025-08-20T01:41:36.997" v="184"/>
          <ac:picMkLst>
            <pc:docMk/>
            <pc:sldMk cId="3349187904" sldId="366"/>
            <ac:picMk id="8" creationId="{A8486C3D-777E-F737-66A9-AE36EC21A351}"/>
          </ac:picMkLst>
        </pc:pic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2183586178" sldId="367"/>
        </pc:sldMkLst>
      </pc:sldChg>
      <pc:sldChg chg="addSp delSp modSp add mod ord delAnim modAnim">
        <pc:chgData name="Tali Rouash" userId="21ae74ec1aaa5ff5" providerId="LiveId" clId="{F9E35746-863E-4C2B-905C-E181F5854E31}" dt="2025-08-20T01:44:04.461" v="217"/>
        <pc:sldMkLst>
          <pc:docMk/>
          <pc:sldMk cId="4252053319" sldId="367"/>
        </pc:sldMkLst>
        <pc:picChg chg="del">
          <ac:chgData name="Tali Rouash" userId="21ae74ec1aaa5ff5" providerId="LiveId" clId="{F9E35746-863E-4C2B-905C-E181F5854E31}" dt="2025-08-20T01:42:03.704" v="191" actId="478"/>
          <ac:picMkLst>
            <pc:docMk/>
            <pc:sldMk cId="4252053319" sldId="367"/>
            <ac:picMk id="3" creationId="{FFE01D03-D946-0985-7201-8DC05E48CD34}"/>
          </ac:picMkLst>
        </pc:picChg>
        <pc:picChg chg="add mod modCrop">
          <ac:chgData name="Tali Rouash" userId="21ae74ec1aaa5ff5" providerId="LiveId" clId="{F9E35746-863E-4C2B-905C-E181F5854E31}" dt="2025-08-20T01:42:39.362" v="198" actId="732"/>
          <ac:picMkLst>
            <pc:docMk/>
            <pc:sldMk cId="4252053319" sldId="367"/>
            <ac:picMk id="4" creationId="{7A3179E3-A927-EF04-5560-E802B07B5C35}"/>
          </ac:picMkLst>
        </pc:picChg>
        <pc:picChg chg="del">
          <ac:chgData name="Tali Rouash" userId="21ae74ec1aaa5ff5" providerId="LiveId" clId="{F9E35746-863E-4C2B-905C-E181F5854E31}" dt="2025-08-20T01:42:04.301" v="192" actId="478"/>
          <ac:picMkLst>
            <pc:docMk/>
            <pc:sldMk cId="4252053319" sldId="367"/>
            <ac:picMk id="5" creationId="{8C8288E9-EA53-B083-A88A-B60329BCE11B}"/>
          </ac:picMkLst>
        </pc:picChg>
        <pc:picChg chg="add del mod modCrop">
          <ac:chgData name="Tali Rouash" userId="21ae74ec1aaa5ff5" providerId="LiveId" clId="{F9E35746-863E-4C2B-905C-E181F5854E31}" dt="2025-08-20T01:43:03.567" v="203" actId="478"/>
          <ac:picMkLst>
            <pc:docMk/>
            <pc:sldMk cId="4252053319" sldId="367"/>
            <ac:picMk id="6" creationId="{E732A29A-93EB-D415-AA9D-0D785BE9FEDD}"/>
          </ac:picMkLst>
        </pc:picChg>
        <pc:picChg chg="add mod modCrop">
          <ac:chgData name="Tali Rouash" userId="21ae74ec1aaa5ff5" providerId="LiveId" clId="{F9E35746-863E-4C2B-905C-E181F5854E31}" dt="2025-08-20T01:43:32.086" v="209" actId="732"/>
          <ac:picMkLst>
            <pc:docMk/>
            <pc:sldMk cId="4252053319" sldId="367"/>
            <ac:picMk id="8" creationId="{67585CBF-535A-C79E-EA0C-C42E682F055E}"/>
          </ac:picMkLst>
        </pc:picChg>
        <pc:picChg chg="add mod modCrop">
          <ac:chgData name="Tali Rouash" userId="21ae74ec1aaa5ff5" providerId="LiveId" clId="{F9E35746-863E-4C2B-905C-E181F5854E31}" dt="2025-08-20T01:43:44.999" v="212" actId="732"/>
          <ac:picMkLst>
            <pc:docMk/>
            <pc:sldMk cId="4252053319" sldId="367"/>
            <ac:picMk id="9" creationId="{C184F9D0-DABE-4AEB-44C5-2331DB541C8C}"/>
          </ac:picMkLst>
        </pc:picChg>
        <pc:picChg chg="add mod modCrop">
          <ac:chgData name="Tali Rouash" userId="21ae74ec1aaa5ff5" providerId="LiveId" clId="{F9E35746-863E-4C2B-905C-E181F5854E31}" dt="2025-08-20T01:43:52.205" v="214" actId="732"/>
          <ac:picMkLst>
            <pc:docMk/>
            <pc:sldMk cId="4252053319" sldId="367"/>
            <ac:picMk id="10" creationId="{54DC0AC8-C90B-43CA-0909-908F39BC1FEA}"/>
          </ac:picMkLst>
        </pc:picChg>
      </pc:sldChg>
      <pc:sldChg chg="addSp modSp add mod modAnim">
        <pc:chgData name="Tali Rouash" userId="21ae74ec1aaa5ff5" providerId="LiveId" clId="{F9E35746-863E-4C2B-905C-E181F5854E31}" dt="2025-08-20T01:45:47.230" v="238"/>
        <pc:sldMkLst>
          <pc:docMk/>
          <pc:sldMk cId="2763610830" sldId="368"/>
        </pc:sldMkLst>
        <pc:picChg chg="add mod modCrop">
          <ac:chgData name="Tali Rouash" userId="21ae74ec1aaa5ff5" providerId="LiveId" clId="{F9E35746-863E-4C2B-905C-E181F5854E31}" dt="2025-08-20T01:44:51.239" v="225" actId="732"/>
          <ac:picMkLst>
            <pc:docMk/>
            <pc:sldMk cId="2763610830" sldId="368"/>
            <ac:picMk id="3" creationId="{A074400C-657B-112E-5442-1D64CC6657C4}"/>
          </ac:picMkLst>
        </pc:picChg>
        <pc:picChg chg="mod modCrop">
          <ac:chgData name="Tali Rouash" userId="21ae74ec1aaa5ff5" providerId="LiveId" clId="{F9E35746-863E-4C2B-905C-E181F5854E31}" dt="2025-08-20T01:44:18.830" v="218" actId="732"/>
          <ac:picMkLst>
            <pc:docMk/>
            <pc:sldMk cId="2763610830" sldId="368"/>
            <ac:picMk id="4" creationId="{3A47875D-A595-36C9-885E-17B576047290}"/>
          </ac:picMkLst>
        </pc:picChg>
        <pc:picChg chg="add mod modCrop">
          <ac:chgData name="Tali Rouash" userId="21ae74ec1aaa5ff5" providerId="LiveId" clId="{F9E35746-863E-4C2B-905C-E181F5854E31}" dt="2025-08-20T01:45:04.813" v="228" actId="732"/>
          <ac:picMkLst>
            <pc:docMk/>
            <pc:sldMk cId="2763610830" sldId="368"/>
            <ac:picMk id="5" creationId="{A60F6BE4-A015-E660-673A-7511D6AB39F5}"/>
          </ac:picMkLst>
        </pc:picChg>
        <pc:picChg chg="mod">
          <ac:chgData name="Tali Rouash" userId="21ae74ec1aaa5ff5" providerId="LiveId" clId="{F9E35746-863E-4C2B-905C-E181F5854E31}" dt="2025-08-20T01:44:23.596" v="219" actId="1076"/>
          <ac:picMkLst>
            <pc:docMk/>
            <pc:sldMk cId="2763610830" sldId="368"/>
            <ac:picMk id="6" creationId="{A252E60B-8655-ED05-8146-0D904BBCAF61}"/>
          </ac:picMkLst>
        </pc:picChg>
        <pc:picChg chg="add mod modCrop">
          <ac:chgData name="Tali Rouash" userId="21ae74ec1aaa5ff5" providerId="LiveId" clId="{F9E35746-863E-4C2B-905C-E181F5854E31}" dt="2025-08-20T01:45:21.193" v="232" actId="732"/>
          <ac:picMkLst>
            <pc:docMk/>
            <pc:sldMk cId="2763610830" sldId="368"/>
            <ac:picMk id="7" creationId="{2F09C704-B1D0-3593-73EE-5798DD5D2EC9}"/>
          </ac:picMkLst>
        </pc:picChg>
        <pc:picChg chg="add mod modCrop">
          <ac:chgData name="Tali Rouash" userId="21ae74ec1aaa5ff5" providerId="LiveId" clId="{F9E35746-863E-4C2B-905C-E181F5854E31}" dt="2025-08-20T01:45:27.761" v="234" actId="732"/>
          <ac:picMkLst>
            <pc:docMk/>
            <pc:sldMk cId="2763610830" sldId="368"/>
            <ac:picMk id="8" creationId="{FFF3F89B-1128-3265-1F4E-A4B8E66AEE81}"/>
          </ac:picMkLst>
        </pc:pic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4267474152" sldId="368"/>
        </pc:sldMkLst>
      </pc:sldChg>
      <pc:sldChg chg="addSp delSp modSp add mod delAnim modAnim">
        <pc:chgData name="Tali Rouash" userId="21ae74ec1aaa5ff5" providerId="LiveId" clId="{F9E35746-863E-4C2B-905C-E181F5854E31}" dt="2025-08-20T01:46:52.176" v="251"/>
        <pc:sldMkLst>
          <pc:docMk/>
          <pc:sldMk cId="138410236" sldId="369"/>
        </pc:sldMkLst>
        <pc:picChg chg="del">
          <ac:chgData name="Tali Rouash" userId="21ae74ec1aaa5ff5" providerId="LiveId" clId="{F9E35746-863E-4C2B-905C-E181F5854E31}" dt="2025-08-20T01:46:05.264" v="243" actId="478"/>
          <ac:picMkLst>
            <pc:docMk/>
            <pc:sldMk cId="138410236" sldId="369"/>
            <ac:picMk id="3" creationId="{B9176C0C-4CC4-AFE4-3403-28A61E8909F9}"/>
          </ac:picMkLst>
        </pc:picChg>
        <pc:picChg chg="del">
          <ac:chgData name="Tali Rouash" userId="21ae74ec1aaa5ff5" providerId="LiveId" clId="{F9E35746-863E-4C2B-905C-E181F5854E31}" dt="2025-08-20T01:46:02.290" v="240" actId="478"/>
          <ac:picMkLst>
            <pc:docMk/>
            <pc:sldMk cId="138410236" sldId="369"/>
            <ac:picMk id="4" creationId="{6FEE3F59-FAEC-1438-EF2E-C1F652608972}"/>
          </ac:picMkLst>
        </pc:picChg>
        <pc:picChg chg="del">
          <ac:chgData name="Tali Rouash" userId="21ae74ec1aaa5ff5" providerId="LiveId" clId="{F9E35746-863E-4C2B-905C-E181F5854E31}" dt="2025-08-20T01:46:04.181" v="242" actId="478"/>
          <ac:picMkLst>
            <pc:docMk/>
            <pc:sldMk cId="138410236" sldId="369"/>
            <ac:picMk id="5" creationId="{1C1EE319-A252-73EA-25D5-9B9AEDB06BE9}"/>
          </ac:picMkLst>
        </pc:picChg>
        <pc:picChg chg="del">
          <ac:chgData name="Tali Rouash" userId="21ae74ec1aaa5ff5" providerId="LiveId" clId="{F9E35746-863E-4C2B-905C-E181F5854E31}" dt="2025-08-20T01:46:03.370" v="241" actId="478"/>
          <ac:picMkLst>
            <pc:docMk/>
            <pc:sldMk cId="138410236" sldId="369"/>
            <ac:picMk id="6" creationId="{E58A98B7-FCA3-23E0-E23C-1938BA1F48E3}"/>
          </ac:picMkLst>
        </pc:picChg>
        <pc:picChg chg="del">
          <ac:chgData name="Tali Rouash" userId="21ae74ec1aaa5ff5" providerId="LiveId" clId="{F9E35746-863E-4C2B-905C-E181F5854E31}" dt="2025-08-20T01:46:06.124" v="244" actId="478"/>
          <ac:picMkLst>
            <pc:docMk/>
            <pc:sldMk cId="138410236" sldId="369"/>
            <ac:picMk id="7" creationId="{D3B38A54-3409-502F-CAED-DB535439D113}"/>
          </ac:picMkLst>
        </pc:picChg>
        <pc:picChg chg="del">
          <ac:chgData name="Tali Rouash" userId="21ae74ec1aaa5ff5" providerId="LiveId" clId="{F9E35746-863E-4C2B-905C-E181F5854E31}" dt="2025-08-20T01:46:06.524" v="245" actId="478"/>
          <ac:picMkLst>
            <pc:docMk/>
            <pc:sldMk cId="138410236" sldId="369"/>
            <ac:picMk id="8" creationId="{F0F2B7C5-BC89-C25F-A010-4050F1BF0490}"/>
          </ac:picMkLst>
        </pc:picChg>
        <pc:picChg chg="add mod modCrop">
          <ac:chgData name="Tali Rouash" userId="21ae74ec1aaa5ff5" providerId="LiveId" clId="{F9E35746-863E-4C2B-905C-E181F5854E31}" dt="2025-08-20T01:46:35.638" v="248" actId="732"/>
          <ac:picMkLst>
            <pc:docMk/>
            <pc:sldMk cId="138410236" sldId="369"/>
            <ac:picMk id="9" creationId="{EF2245F0-27A5-B679-3D61-5685C876A22E}"/>
          </ac:picMkLst>
        </pc:picChg>
        <pc:picChg chg="add mod modCrop">
          <ac:chgData name="Tali Rouash" userId="21ae74ec1aaa5ff5" providerId="LiveId" clId="{F9E35746-863E-4C2B-905C-E181F5854E31}" dt="2025-08-20T01:46:42.412" v="250" actId="732"/>
          <ac:picMkLst>
            <pc:docMk/>
            <pc:sldMk cId="138410236" sldId="369"/>
            <ac:picMk id="10" creationId="{A54AE148-12BC-C209-1ED0-2C032E281EB9}"/>
          </ac:picMkLst>
        </pc:picChg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2710545366" sldId="369"/>
        </pc:sldMkLst>
      </pc:sldChg>
      <pc:sldChg chg="del">
        <pc:chgData name="Tali Rouash" userId="21ae74ec1aaa5ff5" providerId="LiveId" clId="{F9E35746-863E-4C2B-905C-E181F5854E31}" dt="2025-08-19T12:12:04.687" v="18" actId="47"/>
        <pc:sldMkLst>
          <pc:docMk/>
          <pc:sldMk cId="3149916586" sldId="370"/>
        </pc:sldMkLst>
      </pc:sldChg>
      <pc:sldChg chg="addSp modSp add mod ord">
        <pc:chgData name="Tali Rouash" userId="21ae74ec1aaa5ff5" providerId="LiveId" clId="{F9E35746-863E-4C2B-905C-E181F5854E31}" dt="2025-08-20T01:50:14.877" v="294" actId="14100"/>
        <pc:sldMkLst>
          <pc:docMk/>
          <pc:sldMk cId="3241270881" sldId="370"/>
        </pc:sldMkLst>
        <pc:spChg chg="mod">
          <ac:chgData name="Tali Rouash" userId="21ae74ec1aaa5ff5" providerId="LiveId" clId="{F9E35746-863E-4C2B-905C-E181F5854E31}" dt="2025-08-20T01:49:05.458" v="285" actId="1076"/>
          <ac:spMkLst>
            <pc:docMk/>
            <pc:sldMk cId="3241270881" sldId="370"/>
            <ac:spMk id="2" creationId="{24AFC372-6F25-1DB6-DB1E-BF8177F52D2D}"/>
          </ac:spMkLst>
        </pc:spChg>
        <pc:spChg chg="add mod">
          <ac:chgData name="Tali Rouash" userId="21ae74ec1aaa5ff5" providerId="LiveId" clId="{F9E35746-863E-4C2B-905C-E181F5854E31}" dt="2025-08-20T01:50:14.877" v="294" actId="14100"/>
          <ac:spMkLst>
            <pc:docMk/>
            <pc:sldMk cId="3241270881" sldId="370"/>
            <ac:spMk id="4" creationId="{2DED1224-1940-584A-B321-74B7613FCFC4}"/>
          </ac:spMkLst>
        </pc:spChg>
      </pc:sldChg>
      <pc:sldChg chg="modSp add mod ord replId">
        <pc:chgData name="Tali Rouash" userId="21ae74ec1aaa5ff5" providerId="LiveId" clId="{F9E35746-863E-4C2B-905C-E181F5854E31}" dt="2025-08-20T01:48:22.958" v="281" actId="20577"/>
        <pc:sldMkLst>
          <pc:docMk/>
          <pc:sldMk cId="858663824" sldId="371"/>
        </pc:sldMkLst>
        <pc:spChg chg="mod">
          <ac:chgData name="Tali Rouash" userId="21ae74ec1aaa5ff5" providerId="LiveId" clId="{F9E35746-863E-4C2B-905C-E181F5854E31}" dt="2025-08-20T01:48:22.958" v="281" actId="20577"/>
          <ac:spMkLst>
            <pc:docMk/>
            <pc:sldMk cId="858663824" sldId="371"/>
            <ac:spMk id="3" creationId="{CC5FD692-7936-8B92-32FF-34575BF3500A}"/>
          </ac:spMkLst>
        </pc:sp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2578777794" sldId="371"/>
        </pc:sldMkLst>
      </pc:sldChg>
      <pc:sldChg chg="addSp delSp modSp add mod ord replId delAnim modAnim">
        <pc:chgData name="Tali Rouash" userId="21ae74ec1aaa5ff5" providerId="LiveId" clId="{F9E35746-863E-4C2B-905C-E181F5854E31}" dt="2025-08-20T01:51:43.317" v="311"/>
        <pc:sldMkLst>
          <pc:docMk/>
          <pc:sldMk cId="284929072" sldId="372"/>
        </pc:sldMkLst>
        <pc:picChg chg="del">
          <ac:chgData name="Tali Rouash" userId="21ae74ec1aaa5ff5" providerId="LiveId" clId="{F9E35746-863E-4C2B-905C-E181F5854E31}" dt="2025-08-20T01:48:41.100" v="282" actId="478"/>
          <ac:picMkLst>
            <pc:docMk/>
            <pc:sldMk cId="284929072" sldId="372"/>
            <ac:picMk id="3" creationId="{A619F693-6478-ED68-41CB-639CA6175394}"/>
          </ac:picMkLst>
        </pc:picChg>
        <pc:picChg chg="add mod modCrop">
          <ac:chgData name="Tali Rouash" userId="21ae74ec1aaa5ff5" providerId="LiveId" clId="{F9E35746-863E-4C2B-905C-E181F5854E31}" dt="2025-08-20T01:51:20.430" v="306" actId="732"/>
          <ac:picMkLst>
            <pc:docMk/>
            <pc:sldMk cId="284929072" sldId="372"/>
            <ac:picMk id="4" creationId="{04E8C29B-F9DD-9172-83F8-3613E141B229}"/>
          </ac:picMkLst>
        </pc:picChg>
        <pc:picChg chg="del">
          <ac:chgData name="Tali Rouash" userId="21ae74ec1aaa5ff5" providerId="LiveId" clId="{F9E35746-863E-4C2B-905C-E181F5854E31}" dt="2025-08-20T01:48:41.100" v="282" actId="478"/>
          <ac:picMkLst>
            <pc:docMk/>
            <pc:sldMk cId="284929072" sldId="372"/>
            <ac:picMk id="5" creationId="{F68AE070-5CAA-3504-16AE-B4F63FCAC5DF}"/>
          </ac:picMkLst>
        </pc:picChg>
        <pc:picChg chg="add mod modCrop">
          <ac:chgData name="Tali Rouash" userId="21ae74ec1aaa5ff5" providerId="LiveId" clId="{F9E35746-863E-4C2B-905C-E181F5854E31}" dt="2025-08-20T01:51:26.698" v="308" actId="732"/>
          <ac:picMkLst>
            <pc:docMk/>
            <pc:sldMk cId="284929072" sldId="372"/>
            <ac:picMk id="6" creationId="{F55A9287-33D9-7D4A-B6E0-21E1220088FE}"/>
          </ac:picMkLst>
        </pc:pic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2737384732" sldId="372"/>
        </pc:sldMkLst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3169544062" sldId="373"/>
        </pc:sldMkLst>
      </pc:sldChg>
      <pc:sldChg chg="modSp add mod ord">
        <pc:chgData name="Tali Rouash" userId="21ae74ec1aaa5ff5" providerId="LiveId" clId="{F9E35746-863E-4C2B-905C-E181F5854E31}" dt="2025-08-20T02:03:12.218" v="463" actId="20577"/>
        <pc:sldMkLst>
          <pc:docMk/>
          <pc:sldMk cId="3227078013" sldId="373"/>
        </pc:sldMkLst>
        <pc:spChg chg="mod">
          <ac:chgData name="Tali Rouash" userId="21ae74ec1aaa5ff5" providerId="LiveId" clId="{F9E35746-863E-4C2B-905C-E181F5854E31}" dt="2025-08-20T02:03:12.218" v="463" actId="20577"/>
          <ac:spMkLst>
            <pc:docMk/>
            <pc:sldMk cId="3227078013" sldId="373"/>
            <ac:spMk id="4" creationId="{65C1767F-D86D-F2D6-A3E5-190238EB0A66}"/>
          </ac:spMkLst>
        </pc:spChg>
      </pc:sldChg>
      <pc:sldChg chg="addSp delSp modSp add mod">
        <pc:chgData name="Tali Rouash" userId="21ae74ec1aaa5ff5" providerId="LiveId" clId="{F9E35746-863E-4C2B-905C-E181F5854E31}" dt="2025-08-20T01:52:34.200" v="321" actId="1076"/>
        <pc:sldMkLst>
          <pc:docMk/>
          <pc:sldMk cId="1985542649" sldId="374"/>
        </pc:sldMkLst>
        <pc:picChg chg="add mod modCrop">
          <ac:chgData name="Tali Rouash" userId="21ae74ec1aaa5ff5" providerId="LiveId" clId="{F9E35746-863E-4C2B-905C-E181F5854E31}" dt="2025-08-20T01:52:20.447" v="318" actId="732"/>
          <ac:picMkLst>
            <pc:docMk/>
            <pc:sldMk cId="1985542649" sldId="374"/>
            <ac:picMk id="3" creationId="{4FFD0D9F-4BC1-35F5-E111-7F9694536D7D}"/>
          </ac:picMkLst>
        </pc:picChg>
        <pc:picChg chg="del">
          <ac:chgData name="Tali Rouash" userId="21ae74ec1aaa5ff5" providerId="LiveId" clId="{F9E35746-863E-4C2B-905C-E181F5854E31}" dt="2025-08-20T01:51:46.271" v="312" actId="478"/>
          <ac:picMkLst>
            <pc:docMk/>
            <pc:sldMk cId="1985542649" sldId="374"/>
            <ac:picMk id="4" creationId="{0931DCF0-788B-111A-D7FB-4686AFCE4F1B}"/>
          </ac:picMkLst>
        </pc:picChg>
        <pc:picChg chg="add mod modCrop">
          <ac:chgData name="Tali Rouash" userId="21ae74ec1aaa5ff5" providerId="LiveId" clId="{F9E35746-863E-4C2B-905C-E181F5854E31}" dt="2025-08-20T01:52:34.200" v="321" actId="1076"/>
          <ac:picMkLst>
            <pc:docMk/>
            <pc:sldMk cId="1985542649" sldId="374"/>
            <ac:picMk id="5" creationId="{B535458F-CA22-7A21-B4D9-81C9349A08BA}"/>
          </ac:picMkLst>
        </pc:picChg>
        <pc:picChg chg="del">
          <ac:chgData name="Tali Rouash" userId="21ae74ec1aaa5ff5" providerId="LiveId" clId="{F9E35746-863E-4C2B-905C-E181F5854E31}" dt="2025-08-20T01:51:39.443" v="310" actId="478"/>
          <ac:picMkLst>
            <pc:docMk/>
            <pc:sldMk cId="1985542649" sldId="374"/>
            <ac:picMk id="6" creationId="{56F7450C-4921-9CDD-E7BE-1577361D91ED}"/>
          </ac:picMkLst>
        </pc:pic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3549709697" sldId="374"/>
        </pc:sldMkLst>
      </pc:sldChg>
      <pc:sldChg chg="addSp delSp modSp add mod modAnim">
        <pc:chgData name="Tali Rouash" userId="21ae74ec1aaa5ff5" providerId="LiveId" clId="{F9E35746-863E-4C2B-905C-E181F5854E31}" dt="2025-08-20T01:53:15.230" v="330"/>
        <pc:sldMkLst>
          <pc:docMk/>
          <pc:sldMk cId="1973649850" sldId="375"/>
        </pc:sldMkLst>
        <pc:picChg chg="add mod">
          <ac:chgData name="Tali Rouash" userId="21ae74ec1aaa5ff5" providerId="LiveId" clId="{F9E35746-863E-4C2B-905C-E181F5854E31}" dt="2025-08-20T01:53:01.865" v="329"/>
          <ac:picMkLst>
            <pc:docMk/>
            <pc:sldMk cId="1973649850" sldId="375"/>
            <ac:picMk id="4" creationId="{E4D0A931-D419-73A3-55B7-1477CBE5CEDF}"/>
          </ac:picMkLst>
        </pc:picChg>
        <pc:picChg chg="del">
          <ac:chgData name="Tali Rouash" userId="21ae74ec1aaa5ff5" providerId="LiveId" clId="{F9E35746-863E-4C2B-905C-E181F5854E31}" dt="2025-08-20T01:52:40.209" v="323" actId="478"/>
          <ac:picMkLst>
            <pc:docMk/>
            <pc:sldMk cId="1973649850" sldId="375"/>
            <ac:picMk id="5" creationId="{FAB19010-DE76-D459-9A1B-AA4F3E75EBBC}"/>
          </ac:picMkLst>
        </pc:pic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4000649099" sldId="375"/>
        </pc:sldMkLst>
      </pc:sldChg>
      <pc:sldChg chg="modSp add mod ord">
        <pc:chgData name="Tali Rouash" userId="21ae74ec1aaa5ff5" providerId="LiveId" clId="{F9E35746-863E-4C2B-905C-E181F5854E31}" dt="2025-08-20T01:53:48.355" v="341" actId="6549"/>
        <pc:sldMkLst>
          <pc:docMk/>
          <pc:sldMk cId="530270685" sldId="376"/>
        </pc:sldMkLst>
        <pc:spChg chg="mod">
          <ac:chgData name="Tali Rouash" userId="21ae74ec1aaa5ff5" providerId="LiveId" clId="{F9E35746-863E-4C2B-905C-E181F5854E31}" dt="2025-08-20T01:53:48.355" v="341" actId="6549"/>
          <ac:spMkLst>
            <pc:docMk/>
            <pc:sldMk cId="530270685" sldId="376"/>
            <ac:spMk id="3" creationId="{AE43B6BF-3905-FE28-7A77-555D27A21D9E}"/>
          </ac:spMkLst>
        </pc:sp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1539794187" sldId="376"/>
        </pc:sldMkLst>
      </pc:sldChg>
      <pc:sldChg chg="addSp delSp modSp add mod ord replId delAnim modAnim">
        <pc:chgData name="Tali Rouash" userId="21ae74ec1aaa5ff5" providerId="LiveId" clId="{F9E35746-863E-4C2B-905C-E181F5854E31}" dt="2025-08-20T01:55:12.632" v="357"/>
        <pc:sldMkLst>
          <pc:docMk/>
          <pc:sldMk cId="4097254470" sldId="377"/>
        </pc:sldMkLst>
        <pc:picChg chg="add mod modCrop">
          <ac:chgData name="Tali Rouash" userId="21ae74ec1aaa5ff5" providerId="LiveId" clId="{F9E35746-863E-4C2B-905C-E181F5854E31}" dt="2025-08-20T01:54:29.799" v="347" actId="732"/>
          <ac:picMkLst>
            <pc:docMk/>
            <pc:sldMk cId="4097254470" sldId="377"/>
            <ac:picMk id="3" creationId="{08F66EF6-5901-6226-2B4B-C2DDB43F955A}"/>
          </ac:picMkLst>
        </pc:picChg>
        <pc:picChg chg="del">
          <ac:chgData name="Tali Rouash" userId="21ae74ec1aaa5ff5" providerId="LiveId" clId="{F9E35746-863E-4C2B-905C-E181F5854E31}" dt="2025-08-20T01:53:53.817" v="342" actId="478"/>
          <ac:picMkLst>
            <pc:docMk/>
            <pc:sldMk cId="4097254470" sldId="377"/>
            <ac:picMk id="4" creationId="{DB2249B2-EC27-250D-3D89-5F88F0C12C8A}"/>
          </ac:picMkLst>
        </pc:picChg>
        <pc:picChg chg="add mod modCrop">
          <ac:chgData name="Tali Rouash" userId="21ae74ec1aaa5ff5" providerId="LiveId" clId="{F9E35746-863E-4C2B-905C-E181F5854E31}" dt="2025-08-20T01:54:39.925" v="350" actId="732"/>
          <ac:picMkLst>
            <pc:docMk/>
            <pc:sldMk cId="4097254470" sldId="377"/>
            <ac:picMk id="5" creationId="{FFDAB902-5842-A86D-14F7-FCF68EA83C62}"/>
          </ac:picMkLst>
        </pc:picChg>
        <pc:picChg chg="del">
          <ac:chgData name="Tali Rouash" userId="21ae74ec1aaa5ff5" providerId="LiveId" clId="{F9E35746-863E-4C2B-905C-E181F5854E31}" dt="2025-08-20T01:53:54.359" v="343" actId="478"/>
          <ac:picMkLst>
            <pc:docMk/>
            <pc:sldMk cId="4097254470" sldId="377"/>
            <ac:picMk id="6" creationId="{94936FA4-6B2D-7BF3-995D-67B4CF401024}"/>
          </ac:picMkLst>
        </pc:picChg>
        <pc:picChg chg="add mod modCrop">
          <ac:chgData name="Tali Rouash" userId="21ae74ec1aaa5ff5" providerId="LiveId" clId="{F9E35746-863E-4C2B-905C-E181F5854E31}" dt="2025-08-20T01:54:49.747" v="353" actId="732"/>
          <ac:picMkLst>
            <pc:docMk/>
            <pc:sldMk cId="4097254470" sldId="377"/>
            <ac:picMk id="7" creationId="{6F94E0CF-95DC-87AB-C9CB-9732D6463CDC}"/>
          </ac:picMkLst>
        </pc:picChg>
        <pc:picChg chg="add mod modCrop">
          <ac:chgData name="Tali Rouash" userId="21ae74ec1aaa5ff5" providerId="LiveId" clId="{F9E35746-863E-4C2B-905C-E181F5854E31}" dt="2025-08-20T01:54:55.563" v="355" actId="732"/>
          <ac:picMkLst>
            <pc:docMk/>
            <pc:sldMk cId="4097254470" sldId="377"/>
            <ac:picMk id="8" creationId="{B41118BF-8605-F2ED-78D8-8F9A89A92E37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4266171485" sldId="377"/>
        </pc:sldMkLst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1465016141" sldId="378"/>
        </pc:sldMkLst>
      </pc:sldChg>
      <pc:sldChg chg="addSp delSp modSp add mod delAnim">
        <pc:chgData name="Tali Rouash" userId="21ae74ec1aaa5ff5" providerId="LiveId" clId="{F9E35746-863E-4C2B-905C-E181F5854E31}" dt="2025-08-20T01:55:46.765" v="367" actId="1076"/>
        <pc:sldMkLst>
          <pc:docMk/>
          <pc:sldMk cId="3970723713" sldId="378"/>
        </pc:sldMkLst>
        <pc:picChg chg="del">
          <ac:chgData name="Tali Rouash" userId="21ae74ec1aaa5ff5" providerId="LiveId" clId="{F9E35746-863E-4C2B-905C-E181F5854E31}" dt="2025-08-20T01:55:31.082" v="361" actId="478"/>
          <ac:picMkLst>
            <pc:docMk/>
            <pc:sldMk cId="3970723713" sldId="378"/>
            <ac:picMk id="3" creationId="{EB3FF4CF-209D-6D0B-7221-62AA626C69A4}"/>
          </ac:picMkLst>
        </pc:picChg>
        <pc:picChg chg="add mod">
          <ac:chgData name="Tali Rouash" userId="21ae74ec1aaa5ff5" providerId="LiveId" clId="{F9E35746-863E-4C2B-905C-E181F5854E31}" dt="2025-08-20T01:55:46.765" v="367" actId="1076"/>
          <ac:picMkLst>
            <pc:docMk/>
            <pc:sldMk cId="3970723713" sldId="378"/>
            <ac:picMk id="4" creationId="{B18078C0-685B-A1B5-DBF6-1387ECECF973}"/>
          </ac:picMkLst>
        </pc:picChg>
        <pc:picChg chg="del">
          <ac:chgData name="Tali Rouash" userId="21ae74ec1aaa5ff5" providerId="LiveId" clId="{F9E35746-863E-4C2B-905C-E181F5854E31}" dt="2025-08-20T01:55:29.986" v="360" actId="478"/>
          <ac:picMkLst>
            <pc:docMk/>
            <pc:sldMk cId="3970723713" sldId="378"/>
            <ac:picMk id="5" creationId="{F75416A3-7A3D-70F4-692F-728F3C81BD74}"/>
          </ac:picMkLst>
        </pc:picChg>
        <pc:picChg chg="del">
          <ac:chgData name="Tali Rouash" userId="21ae74ec1aaa5ff5" providerId="LiveId" clId="{F9E35746-863E-4C2B-905C-E181F5854E31}" dt="2025-08-20T01:55:31.767" v="362" actId="478"/>
          <ac:picMkLst>
            <pc:docMk/>
            <pc:sldMk cId="3970723713" sldId="378"/>
            <ac:picMk id="7" creationId="{EC596C8C-DB56-187F-3ACA-8627A599238C}"/>
          </ac:picMkLst>
        </pc:picChg>
        <pc:picChg chg="del">
          <ac:chgData name="Tali Rouash" userId="21ae74ec1aaa5ff5" providerId="LiveId" clId="{F9E35746-863E-4C2B-905C-E181F5854E31}" dt="2025-08-20T01:55:29.441" v="359" actId="478"/>
          <ac:picMkLst>
            <pc:docMk/>
            <pc:sldMk cId="3970723713" sldId="378"/>
            <ac:picMk id="8" creationId="{5AB4410F-F325-0B5B-ABB7-50EA0EE156F8}"/>
          </ac:picMkLst>
        </pc:picChg>
      </pc:sldChg>
      <pc:sldChg chg="addSp delSp modSp add mod modAnim">
        <pc:chgData name="Tali Rouash" userId="21ae74ec1aaa5ff5" providerId="LiveId" clId="{F9E35746-863E-4C2B-905C-E181F5854E31}" dt="2025-08-20T01:59:05.954" v="409"/>
        <pc:sldMkLst>
          <pc:docMk/>
          <pc:sldMk cId="448985654" sldId="379"/>
        </pc:sldMkLst>
        <pc:picChg chg="add mod modCrop">
          <ac:chgData name="Tali Rouash" userId="21ae74ec1aaa5ff5" providerId="LiveId" clId="{F9E35746-863E-4C2B-905C-E181F5854E31}" dt="2025-08-20T01:56:31.554" v="375" actId="732"/>
          <ac:picMkLst>
            <pc:docMk/>
            <pc:sldMk cId="448985654" sldId="379"/>
            <ac:picMk id="3" creationId="{3D2E03C2-233B-DF90-9F21-F5CB755CE188}"/>
          </ac:picMkLst>
        </pc:picChg>
        <pc:picChg chg="del">
          <ac:chgData name="Tali Rouash" userId="21ae74ec1aaa5ff5" providerId="LiveId" clId="{F9E35746-863E-4C2B-905C-E181F5854E31}" dt="2025-08-20T01:56:09.337" v="369" actId="478"/>
          <ac:picMkLst>
            <pc:docMk/>
            <pc:sldMk cId="448985654" sldId="379"/>
            <ac:picMk id="4" creationId="{EF982588-DB15-A4A3-E645-B7B1BF9DE045}"/>
          </ac:picMkLst>
        </pc:picChg>
        <pc:picChg chg="add mod modCrop">
          <ac:chgData name="Tali Rouash" userId="21ae74ec1aaa5ff5" providerId="LiveId" clId="{F9E35746-863E-4C2B-905C-E181F5854E31}" dt="2025-08-20T01:56:50.002" v="378" actId="1076"/>
          <ac:picMkLst>
            <pc:docMk/>
            <pc:sldMk cId="448985654" sldId="379"/>
            <ac:picMk id="5" creationId="{A67258BF-422C-AA8F-14A5-C8E3D1E2AA4F}"/>
          </ac:picMkLst>
        </pc:picChg>
        <pc:picChg chg="add mod">
          <ac:chgData name="Tali Rouash" userId="21ae74ec1aaa5ff5" providerId="LiveId" clId="{F9E35746-863E-4C2B-905C-E181F5854E31}" dt="2025-08-20T01:57:09.323" v="383"/>
          <ac:picMkLst>
            <pc:docMk/>
            <pc:sldMk cId="448985654" sldId="379"/>
            <ac:picMk id="7" creationId="{06ADD21D-DCDB-3A2F-F80D-0C0FB8B23649}"/>
          </ac:picMkLst>
        </pc:pic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1572073023" sldId="379"/>
        </pc:sldMkLst>
      </pc:sldChg>
      <pc:sldChg chg="addSp delSp modSp add mod modAnim">
        <pc:chgData name="Tali Rouash" userId="21ae74ec1aaa5ff5" providerId="LiveId" clId="{F9E35746-863E-4C2B-905C-E181F5854E31}" dt="2025-08-20T01:58:57.469" v="407"/>
        <pc:sldMkLst>
          <pc:docMk/>
          <pc:sldMk cId="966336170" sldId="380"/>
        </pc:sldMkLst>
        <pc:picChg chg="add mod modCrop">
          <ac:chgData name="Tali Rouash" userId="21ae74ec1aaa5ff5" providerId="LiveId" clId="{F9E35746-863E-4C2B-905C-E181F5854E31}" dt="2025-08-20T01:58:03.038" v="394" actId="732"/>
          <ac:picMkLst>
            <pc:docMk/>
            <pc:sldMk cId="966336170" sldId="380"/>
            <ac:picMk id="4" creationId="{A115560E-37ED-48E4-5258-FEFE6D545035}"/>
          </ac:picMkLst>
        </pc:picChg>
        <pc:picChg chg="del">
          <ac:chgData name="Tali Rouash" userId="21ae74ec1aaa5ff5" providerId="LiveId" clId="{F9E35746-863E-4C2B-905C-E181F5854E31}" dt="2025-08-20T01:57:20.778" v="385" actId="478"/>
          <ac:picMkLst>
            <pc:docMk/>
            <pc:sldMk cId="966336170" sldId="380"/>
            <ac:picMk id="5" creationId="{6BCB4AB2-7D4E-D25F-F95D-E99E4A6029E2}"/>
          </ac:picMkLst>
        </pc:picChg>
        <pc:picChg chg="del">
          <ac:chgData name="Tali Rouash" userId="21ae74ec1aaa5ff5" providerId="LiveId" clId="{F9E35746-863E-4C2B-905C-E181F5854E31}" dt="2025-08-20T01:57:21.896" v="386" actId="478"/>
          <ac:picMkLst>
            <pc:docMk/>
            <pc:sldMk cId="966336170" sldId="380"/>
            <ac:picMk id="7" creationId="{BF5D8767-B52F-C146-5183-A53ADC7B6EDD}"/>
          </ac:picMkLst>
        </pc:pic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4259600749" sldId="380"/>
        </pc:sldMkLst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293700867" sldId="381"/>
        </pc:sldMkLst>
      </pc:sldChg>
      <pc:sldChg chg="addSp delSp modSp add mod modAnim">
        <pc:chgData name="Tali Rouash" userId="21ae74ec1aaa5ff5" providerId="LiveId" clId="{F9E35746-863E-4C2B-905C-E181F5854E31}" dt="2025-08-20T01:59:16.423" v="410"/>
        <pc:sldMkLst>
          <pc:docMk/>
          <pc:sldMk cId="2531388626" sldId="381"/>
        </pc:sldMkLst>
        <pc:picChg chg="add mod modCrop">
          <ac:chgData name="Tali Rouash" userId="21ae74ec1aaa5ff5" providerId="LiveId" clId="{F9E35746-863E-4C2B-905C-E181F5854E31}" dt="2025-08-20T01:58:33.839" v="401" actId="1076"/>
          <ac:picMkLst>
            <pc:docMk/>
            <pc:sldMk cId="2531388626" sldId="381"/>
            <ac:picMk id="2" creationId="{C0EEA711-86BF-6D29-7AE9-78717EC8BE77}"/>
          </ac:picMkLst>
        </pc:picChg>
        <pc:picChg chg="mod modCrop">
          <ac:chgData name="Tali Rouash" userId="21ae74ec1aaa5ff5" providerId="LiveId" clId="{F9E35746-863E-4C2B-905C-E181F5854E31}" dt="2025-08-20T01:58:20.102" v="397" actId="732"/>
          <ac:picMkLst>
            <pc:docMk/>
            <pc:sldMk cId="2531388626" sldId="381"/>
            <ac:picMk id="3" creationId="{C0F2F7A6-97B7-A73D-4CA4-75EC34DC4570}"/>
          </ac:picMkLst>
        </pc:picChg>
        <pc:picChg chg="del">
          <ac:chgData name="Tali Rouash" userId="21ae74ec1aaa5ff5" providerId="LiveId" clId="{F9E35746-863E-4C2B-905C-E181F5854E31}" dt="2025-08-20T01:58:12.206" v="396" actId="478"/>
          <ac:picMkLst>
            <pc:docMk/>
            <pc:sldMk cId="2531388626" sldId="381"/>
            <ac:picMk id="4" creationId="{F31F9CCD-E250-89B7-5910-6F255682D5C3}"/>
          </ac:picMkLst>
        </pc:picChg>
        <pc:picChg chg="add mod">
          <ac:chgData name="Tali Rouash" userId="21ae74ec1aaa5ff5" providerId="LiveId" clId="{F9E35746-863E-4C2B-905C-E181F5854E31}" dt="2025-08-20T01:58:52.173" v="406"/>
          <ac:picMkLst>
            <pc:docMk/>
            <pc:sldMk cId="2531388626" sldId="381"/>
            <ac:picMk id="6" creationId="{6E08670C-E559-D6ED-9680-65FA8B574428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2943375940" sldId="382"/>
        </pc:sldMkLst>
      </pc:sldChg>
      <pc:sldChg chg="addSp delSp modSp add mod delAnim modAnim">
        <pc:chgData name="Tali Rouash" userId="21ae74ec1aaa5ff5" providerId="LiveId" clId="{F9E35746-863E-4C2B-905C-E181F5854E31}" dt="2025-08-20T02:00:02.802" v="421"/>
        <pc:sldMkLst>
          <pc:docMk/>
          <pc:sldMk cId="4197648180" sldId="382"/>
        </pc:sldMkLst>
        <pc:picChg chg="mod modCrop">
          <ac:chgData name="Tali Rouash" userId="21ae74ec1aaa5ff5" providerId="LiveId" clId="{F9E35746-863E-4C2B-905C-E181F5854E31}" dt="2025-08-20T01:59:33.758" v="415" actId="1076"/>
          <ac:picMkLst>
            <pc:docMk/>
            <pc:sldMk cId="4197648180" sldId="382"/>
            <ac:picMk id="2" creationId="{3ED79716-CFC5-66A4-5A2B-CEDF96DFA905}"/>
          </ac:picMkLst>
        </pc:picChg>
        <pc:picChg chg="add mod">
          <ac:chgData name="Tali Rouash" userId="21ae74ec1aaa5ff5" providerId="LiveId" clId="{F9E35746-863E-4C2B-905C-E181F5854E31}" dt="2025-08-20T01:59:58.627" v="420"/>
          <ac:picMkLst>
            <pc:docMk/>
            <pc:sldMk cId="4197648180" sldId="382"/>
            <ac:picMk id="5" creationId="{A5F6A087-7AAE-3CA5-7F82-126EC1A51FF5}"/>
          </ac:picMkLst>
        </pc:picChg>
        <pc:picChg chg="del">
          <ac:chgData name="Tali Rouash" userId="21ae74ec1aaa5ff5" providerId="LiveId" clId="{F9E35746-863E-4C2B-905C-E181F5854E31}" dt="2025-08-20T01:59:22.712" v="412" actId="478"/>
          <ac:picMkLst>
            <pc:docMk/>
            <pc:sldMk cId="4197648180" sldId="382"/>
            <ac:picMk id="6" creationId="{093761AD-C26F-241E-B096-EBE1D95E5760}"/>
          </ac:picMkLst>
        </pc:picChg>
      </pc:sldChg>
      <pc:sldChg chg="addSp delSp modSp add mod delAnim modAnim">
        <pc:chgData name="Tali Rouash" userId="21ae74ec1aaa5ff5" providerId="LiveId" clId="{F9E35746-863E-4C2B-905C-E181F5854E31}" dt="2025-08-20T02:01:35.458" v="438"/>
        <pc:sldMkLst>
          <pc:docMk/>
          <pc:sldMk cId="2825860611" sldId="383"/>
        </pc:sldMkLst>
        <pc:picChg chg="mod modCrop">
          <ac:chgData name="Tali Rouash" userId="21ae74ec1aaa5ff5" providerId="LiveId" clId="{F9E35746-863E-4C2B-905C-E181F5854E31}" dt="2025-08-20T02:00:25.291" v="426" actId="1076"/>
          <ac:picMkLst>
            <pc:docMk/>
            <pc:sldMk cId="2825860611" sldId="383"/>
            <ac:picMk id="2" creationId="{32396E4C-E02D-8897-D274-602D4E95A8E2}"/>
          </ac:picMkLst>
        </pc:picChg>
        <pc:picChg chg="del">
          <ac:chgData name="Tali Rouash" userId="21ae74ec1aaa5ff5" providerId="LiveId" clId="{F9E35746-863E-4C2B-905C-E181F5854E31}" dt="2025-08-20T02:00:13.033" v="423" actId="478"/>
          <ac:picMkLst>
            <pc:docMk/>
            <pc:sldMk cId="2825860611" sldId="383"/>
            <ac:picMk id="5" creationId="{0F48F0FB-E545-63DC-3FAB-C39310FAE124}"/>
          </ac:picMkLst>
        </pc:picChg>
        <pc:picChg chg="add del mod">
          <ac:chgData name="Tali Rouash" userId="21ae74ec1aaa5ff5" providerId="LiveId" clId="{F9E35746-863E-4C2B-905C-E181F5854E31}" dt="2025-08-20T02:01:06.899" v="432" actId="478"/>
          <ac:picMkLst>
            <pc:docMk/>
            <pc:sldMk cId="2825860611" sldId="383"/>
            <ac:picMk id="6" creationId="{29E2AA1B-BD82-0075-BD67-84D8BBD7710B}"/>
          </ac:picMkLst>
        </pc:picChg>
        <pc:picChg chg="add mod">
          <ac:chgData name="Tali Rouash" userId="21ae74ec1aaa5ff5" providerId="LiveId" clId="{F9E35746-863E-4C2B-905C-E181F5854E31}" dt="2025-08-20T02:01:28.353" v="437"/>
          <ac:picMkLst>
            <pc:docMk/>
            <pc:sldMk cId="2825860611" sldId="383"/>
            <ac:picMk id="8" creationId="{142F6EC8-24E6-DDBD-73B4-A12B956ACB63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3786656665" sldId="383"/>
        </pc:sldMkLst>
      </pc:sldChg>
      <pc:sldChg chg="addSp delSp modSp add mod delAnim">
        <pc:chgData name="Tali Rouash" userId="21ae74ec1aaa5ff5" providerId="LiveId" clId="{F9E35746-863E-4C2B-905C-E181F5854E31}" dt="2025-08-20T02:02:42.984" v="451"/>
        <pc:sldMkLst>
          <pc:docMk/>
          <pc:sldMk cId="2052170180" sldId="384"/>
        </pc:sldMkLst>
        <pc:picChg chg="mod modCrop">
          <ac:chgData name="Tali Rouash" userId="21ae74ec1aaa5ff5" providerId="LiveId" clId="{F9E35746-863E-4C2B-905C-E181F5854E31}" dt="2025-08-20T02:01:55.797" v="441" actId="732"/>
          <ac:picMkLst>
            <pc:docMk/>
            <pc:sldMk cId="2052170180" sldId="384"/>
            <ac:picMk id="2" creationId="{59812CBF-8519-CA16-2E33-6BDCF8C5F4D7}"/>
          </ac:picMkLst>
        </pc:picChg>
        <pc:picChg chg="add mod modCrop">
          <ac:chgData name="Tali Rouash" userId="21ae74ec1aaa5ff5" providerId="LiveId" clId="{F9E35746-863E-4C2B-905C-E181F5854E31}" dt="2025-08-20T02:02:09.472" v="445" actId="1076"/>
          <ac:picMkLst>
            <pc:docMk/>
            <pc:sldMk cId="2052170180" sldId="384"/>
            <ac:picMk id="4" creationId="{D9A60007-5E08-FEC7-27AD-B1B1CBFB1778}"/>
          </ac:picMkLst>
        </pc:picChg>
        <pc:picChg chg="add mod">
          <ac:chgData name="Tali Rouash" userId="21ae74ec1aaa5ff5" providerId="LiveId" clId="{F9E35746-863E-4C2B-905C-E181F5854E31}" dt="2025-08-20T02:02:42.984" v="451"/>
          <ac:picMkLst>
            <pc:docMk/>
            <pc:sldMk cId="2052170180" sldId="384"/>
            <ac:picMk id="6" creationId="{5C3F0385-6CE0-1006-DFD2-47C765A7F4A7}"/>
          </ac:picMkLst>
        </pc:picChg>
        <pc:picChg chg="del">
          <ac:chgData name="Tali Rouash" userId="21ae74ec1aaa5ff5" providerId="LiveId" clId="{F9E35746-863E-4C2B-905C-E181F5854E31}" dt="2025-08-20T02:01:47.454" v="440" actId="478"/>
          <ac:picMkLst>
            <pc:docMk/>
            <pc:sldMk cId="2052170180" sldId="384"/>
            <ac:picMk id="8" creationId="{46388520-2CC0-D905-E429-61045A38A4B2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2369097700" sldId="384"/>
        </pc:sldMkLst>
      </pc:sldChg>
      <pc:sldChg chg="modSp add mod ord">
        <pc:chgData name="Tali Rouash" userId="21ae74ec1aaa5ff5" providerId="LiveId" clId="{F9E35746-863E-4C2B-905C-E181F5854E31}" dt="2025-08-20T02:03:42.429" v="471" actId="20577"/>
        <pc:sldMkLst>
          <pc:docMk/>
          <pc:sldMk cId="2314423181" sldId="385"/>
        </pc:sldMkLst>
        <pc:spChg chg="mod">
          <ac:chgData name="Tali Rouash" userId="21ae74ec1aaa5ff5" providerId="LiveId" clId="{F9E35746-863E-4C2B-905C-E181F5854E31}" dt="2025-08-20T02:03:42.429" v="471" actId="20577"/>
          <ac:spMkLst>
            <pc:docMk/>
            <pc:sldMk cId="2314423181" sldId="385"/>
            <ac:spMk id="3" creationId="{35EBC1DD-83C7-63F9-0809-E735AD5D8954}"/>
          </ac:spMkLst>
        </pc:sp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2910627085" sldId="385"/>
        </pc:sldMkLst>
      </pc:sldChg>
      <pc:sldChg chg="addSp delSp modSp add mod ord replId delAnim modAnim">
        <pc:chgData name="Tali Rouash" userId="21ae74ec1aaa5ff5" providerId="LiveId" clId="{F9E35746-863E-4C2B-905C-E181F5854E31}" dt="2025-08-20T02:04:58.827" v="482"/>
        <pc:sldMkLst>
          <pc:docMk/>
          <pc:sldMk cId="384748416" sldId="386"/>
        </pc:sldMkLst>
        <pc:picChg chg="del">
          <ac:chgData name="Tali Rouash" userId="21ae74ec1aaa5ff5" providerId="LiveId" clId="{F9E35746-863E-4C2B-905C-E181F5854E31}" dt="2025-08-20T02:04:19.383" v="474" actId="478"/>
          <ac:picMkLst>
            <pc:docMk/>
            <pc:sldMk cId="384748416" sldId="386"/>
            <ac:picMk id="3" creationId="{A4D4D2F5-15C1-BCDD-1EF1-3AE06E7D9761}"/>
          </ac:picMkLst>
        </pc:picChg>
        <pc:picChg chg="add mod modCrop">
          <ac:chgData name="Tali Rouash" userId="21ae74ec1aaa5ff5" providerId="LiveId" clId="{F9E35746-863E-4C2B-905C-E181F5854E31}" dt="2025-08-20T02:04:47.126" v="479" actId="732"/>
          <ac:picMkLst>
            <pc:docMk/>
            <pc:sldMk cId="384748416" sldId="386"/>
            <ac:picMk id="4" creationId="{9E00EA54-23FE-EA76-D159-3E3AA06B92C7}"/>
          </ac:picMkLst>
        </pc:picChg>
        <pc:picChg chg="del">
          <ac:chgData name="Tali Rouash" userId="21ae74ec1aaa5ff5" providerId="LiveId" clId="{F9E35746-863E-4C2B-905C-E181F5854E31}" dt="2025-08-20T02:04:19.993" v="475" actId="478"/>
          <ac:picMkLst>
            <pc:docMk/>
            <pc:sldMk cId="384748416" sldId="386"/>
            <ac:picMk id="5" creationId="{61130173-C307-F10E-ABBE-A74D9F537F4E}"/>
          </ac:picMkLst>
        </pc:picChg>
        <pc:picChg chg="add mod modCrop">
          <ac:chgData name="Tali Rouash" userId="21ae74ec1aaa5ff5" providerId="LiveId" clId="{F9E35746-863E-4C2B-905C-E181F5854E31}" dt="2025-08-20T02:04:53.428" v="481" actId="732"/>
          <ac:picMkLst>
            <pc:docMk/>
            <pc:sldMk cId="384748416" sldId="386"/>
            <ac:picMk id="6" creationId="{3893D8F7-3DEE-2090-8FC7-09E7F485A0CC}"/>
          </ac:picMkLst>
        </pc:picChg>
        <pc:picChg chg="del">
          <ac:chgData name="Tali Rouash" userId="21ae74ec1aaa5ff5" providerId="LiveId" clId="{F9E35746-863E-4C2B-905C-E181F5854E31}" dt="2025-08-20T02:04:17.526" v="472" actId="478"/>
          <ac:picMkLst>
            <pc:docMk/>
            <pc:sldMk cId="384748416" sldId="386"/>
            <ac:picMk id="7" creationId="{68D944BB-AE67-256D-AB2B-AEEEE54DE4E8}"/>
          </ac:picMkLst>
        </pc:picChg>
        <pc:picChg chg="del">
          <ac:chgData name="Tali Rouash" userId="21ae74ec1aaa5ff5" providerId="LiveId" clId="{F9E35746-863E-4C2B-905C-E181F5854E31}" dt="2025-08-20T02:04:18.093" v="473" actId="478"/>
          <ac:picMkLst>
            <pc:docMk/>
            <pc:sldMk cId="384748416" sldId="386"/>
            <ac:picMk id="8" creationId="{632D55F1-C6DF-971C-A18F-ACA039A0866B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2565480318" sldId="386"/>
        </pc:sldMkLst>
      </pc:sldChg>
      <pc:sldChg chg="addSp delSp modSp add mod delAnim modAnim">
        <pc:chgData name="Tali Rouash" userId="21ae74ec1aaa5ff5" providerId="LiveId" clId="{F9E35746-863E-4C2B-905C-E181F5854E31}" dt="2025-08-20T02:06:47.693" v="501"/>
        <pc:sldMkLst>
          <pc:docMk/>
          <pc:sldMk cId="1123378933" sldId="387"/>
        </pc:sldMkLst>
        <pc:picChg chg="add mod modCrop">
          <ac:chgData name="Tali Rouash" userId="21ae74ec1aaa5ff5" providerId="LiveId" clId="{F9E35746-863E-4C2B-905C-E181F5854E31}" dt="2025-08-20T02:06:01.756" v="490" actId="732"/>
          <ac:picMkLst>
            <pc:docMk/>
            <pc:sldMk cId="1123378933" sldId="387"/>
            <ac:picMk id="3" creationId="{80FE7F16-130F-D870-7E0A-CAB78ECC5704}"/>
          </ac:picMkLst>
        </pc:picChg>
        <pc:picChg chg="del mod modCrop">
          <ac:chgData name="Tali Rouash" userId="21ae74ec1aaa5ff5" providerId="LiveId" clId="{F9E35746-863E-4C2B-905C-E181F5854E31}" dt="2025-08-20T02:05:29.369" v="485" actId="478"/>
          <ac:picMkLst>
            <pc:docMk/>
            <pc:sldMk cId="1123378933" sldId="387"/>
            <ac:picMk id="4" creationId="{BB75DF11-9AC7-E355-5D6C-2FC4979FAFF6}"/>
          </ac:picMkLst>
        </pc:picChg>
        <pc:picChg chg="add mod modCrop">
          <ac:chgData name="Tali Rouash" userId="21ae74ec1aaa5ff5" providerId="LiveId" clId="{F9E35746-863E-4C2B-905C-E181F5854E31}" dt="2025-08-20T02:06:12.071" v="493" actId="732"/>
          <ac:picMkLst>
            <pc:docMk/>
            <pc:sldMk cId="1123378933" sldId="387"/>
            <ac:picMk id="5" creationId="{C566CC57-BC07-DCDE-2345-39F9FF1A7655}"/>
          </ac:picMkLst>
        </pc:picChg>
        <pc:picChg chg="del">
          <ac:chgData name="Tali Rouash" userId="21ae74ec1aaa5ff5" providerId="LiveId" clId="{F9E35746-863E-4C2B-905C-E181F5854E31}" dt="2025-08-20T02:05:30.143" v="486" actId="478"/>
          <ac:picMkLst>
            <pc:docMk/>
            <pc:sldMk cId="1123378933" sldId="387"/>
            <ac:picMk id="6" creationId="{B5CCA3A9-4C6D-FF0C-F6FB-4B57173338A2}"/>
          </ac:picMkLst>
        </pc:picChg>
        <pc:picChg chg="add mod modCrop">
          <ac:chgData name="Tali Rouash" userId="21ae74ec1aaa5ff5" providerId="LiveId" clId="{F9E35746-863E-4C2B-905C-E181F5854E31}" dt="2025-08-20T02:06:24.002" v="496" actId="732"/>
          <ac:picMkLst>
            <pc:docMk/>
            <pc:sldMk cId="1123378933" sldId="387"/>
            <ac:picMk id="7" creationId="{24108373-58A1-FC08-0E10-30243765D65F}"/>
          </ac:picMkLst>
        </pc:picChg>
        <pc:picChg chg="add mod modCrop">
          <ac:chgData name="Tali Rouash" userId="21ae74ec1aaa5ff5" providerId="LiveId" clId="{F9E35746-863E-4C2B-905C-E181F5854E31}" dt="2025-08-20T02:06:30.772" v="498" actId="732"/>
          <ac:picMkLst>
            <pc:docMk/>
            <pc:sldMk cId="1123378933" sldId="387"/>
            <ac:picMk id="8" creationId="{7FF95C32-BD1C-EFCF-4060-1F297A9581F8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1151465440" sldId="387"/>
        </pc:sldMkLst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1925912267" sldId="388"/>
        </pc:sldMkLst>
      </pc:sldChg>
      <pc:sldChg chg="addSp delSp modSp add mod ord delAnim modAnim">
        <pc:chgData name="Tali Rouash" userId="21ae74ec1aaa5ff5" providerId="LiveId" clId="{F9E35746-863E-4C2B-905C-E181F5854E31}" dt="2025-08-20T02:07:42.233" v="513"/>
        <pc:sldMkLst>
          <pc:docMk/>
          <pc:sldMk cId="3556780659" sldId="388"/>
        </pc:sldMkLst>
        <pc:picChg chg="add mod">
          <ac:chgData name="Tali Rouash" userId="21ae74ec1aaa5ff5" providerId="LiveId" clId="{F9E35746-863E-4C2B-905C-E181F5854E31}" dt="2025-08-20T02:07:24.535" v="511" actId="14100"/>
          <ac:picMkLst>
            <pc:docMk/>
            <pc:sldMk cId="3556780659" sldId="388"/>
            <ac:picMk id="3" creationId="{16ED133E-2E05-2E7A-9E33-2634E77A802B}"/>
          </ac:picMkLst>
        </pc:picChg>
        <pc:picChg chg="mod modCrop">
          <ac:chgData name="Tali Rouash" userId="21ae74ec1aaa5ff5" providerId="LiveId" clId="{F9E35746-863E-4C2B-905C-E181F5854E31}" dt="2025-08-20T02:07:16.499" v="509" actId="1076"/>
          <ac:picMkLst>
            <pc:docMk/>
            <pc:sldMk cId="3556780659" sldId="388"/>
            <ac:picMk id="4" creationId="{332C126C-19C8-C49B-811E-2AB9B6EE8C70}"/>
          </ac:picMkLst>
        </pc:picChg>
        <pc:picChg chg="del">
          <ac:chgData name="Tali Rouash" userId="21ae74ec1aaa5ff5" providerId="LiveId" clId="{F9E35746-863E-4C2B-905C-E181F5854E31}" dt="2025-08-20T02:07:06.635" v="505" actId="478"/>
          <ac:picMkLst>
            <pc:docMk/>
            <pc:sldMk cId="3556780659" sldId="388"/>
            <ac:picMk id="6" creationId="{038A4B0A-1610-2328-8096-D792DC69ECFF}"/>
          </ac:picMkLst>
        </pc:picChg>
      </pc:sldChg>
      <pc:sldChg chg="del">
        <pc:chgData name="Tali Rouash" userId="21ae74ec1aaa5ff5" providerId="LiveId" clId="{F9E35746-863E-4C2B-905C-E181F5854E31}" dt="2025-08-19T12:12:09.218" v="19" actId="47"/>
        <pc:sldMkLst>
          <pc:docMk/>
          <pc:sldMk cId="1226710182" sldId="389"/>
        </pc:sldMkLst>
      </pc:sldChg>
      <pc:sldChg chg="addSp delSp modSp add mod modAnim">
        <pc:chgData name="Tali Rouash" userId="21ae74ec1aaa5ff5" providerId="LiveId" clId="{F9E35746-863E-4C2B-905C-E181F5854E31}" dt="2025-08-20T02:09:41.210" v="533"/>
        <pc:sldMkLst>
          <pc:docMk/>
          <pc:sldMk cId="2241193736" sldId="389"/>
        </pc:sldMkLst>
        <pc:picChg chg="del">
          <ac:chgData name="Tali Rouash" userId="21ae74ec1aaa5ff5" providerId="LiveId" clId="{F9E35746-863E-4C2B-905C-E181F5854E31}" dt="2025-08-20T02:07:46.935" v="514" actId="478"/>
          <ac:picMkLst>
            <pc:docMk/>
            <pc:sldMk cId="2241193736" sldId="389"/>
            <ac:picMk id="3" creationId="{770DEF47-A746-745B-CB0A-7A0DC0EA222D}"/>
          </ac:picMkLst>
        </pc:picChg>
        <pc:picChg chg="del">
          <ac:chgData name="Tali Rouash" userId="21ae74ec1aaa5ff5" providerId="LiveId" clId="{F9E35746-863E-4C2B-905C-E181F5854E31}" dt="2025-08-20T02:07:49.278" v="515" actId="478"/>
          <ac:picMkLst>
            <pc:docMk/>
            <pc:sldMk cId="2241193736" sldId="389"/>
            <ac:picMk id="4" creationId="{71587F48-3846-4EA8-DA7C-51D23831D443}"/>
          </ac:picMkLst>
        </pc:picChg>
        <pc:picChg chg="add mod modCrop">
          <ac:chgData name="Tali Rouash" userId="21ae74ec1aaa5ff5" providerId="LiveId" clId="{F9E35746-863E-4C2B-905C-E181F5854E31}" dt="2025-08-20T02:08:21.047" v="521" actId="732"/>
          <ac:picMkLst>
            <pc:docMk/>
            <pc:sldMk cId="2241193736" sldId="389"/>
            <ac:picMk id="5" creationId="{350B1CCD-1858-45AD-8863-43D60C17843B}"/>
          </ac:picMkLst>
        </pc:picChg>
        <pc:picChg chg="add mod modCrop">
          <ac:chgData name="Tali Rouash" userId="21ae74ec1aaa5ff5" providerId="LiveId" clId="{F9E35746-863E-4C2B-905C-E181F5854E31}" dt="2025-08-20T02:08:30.591" v="523" actId="732"/>
          <ac:picMkLst>
            <pc:docMk/>
            <pc:sldMk cId="2241193736" sldId="389"/>
            <ac:picMk id="6" creationId="{28699D80-BEFB-C390-90D7-D59115D2635F}"/>
          </ac:picMkLst>
        </pc:picChg>
        <pc:picChg chg="add mod modCrop">
          <ac:chgData name="Tali Rouash" userId="21ae74ec1aaa5ff5" providerId="LiveId" clId="{F9E35746-863E-4C2B-905C-E181F5854E31}" dt="2025-08-20T02:09:38.634" v="532" actId="1076"/>
          <ac:picMkLst>
            <pc:docMk/>
            <pc:sldMk cId="2241193736" sldId="389"/>
            <ac:picMk id="8" creationId="{33A0EE99-6E3C-4313-5915-94747C4A4C5D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297888505" sldId="390"/>
        </pc:sldMkLst>
      </pc:sldChg>
      <pc:sldChg chg="addSp delSp modSp add mod modAnim">
        <pc:chgData name="Tali Rouash" userId="21ae74ec1aaa5ff5" providerId="LiveId" clId="{F9E35746-863E-4C2B-905C-E181F5854E31}" dt="2025-08-20T02:13:42.918" v="564"/>
        <pc:sldMkLst>
          <pc:docMk/>
          <pc:sldMk cId="2196488945" sldId="390"/>
        </pc:sldMkLst>
        <pc:picChg chg="add mod modCrop">
          <ac:chgData name="Tali Rouash" userId="21ae74ec1aaa5ff5" providerId="LiveId" clId="{F9E35746-863E-4C2B-905C-E181F5854E31}" dt="2025-08-20T02:12:06.932" v="550" actId="1076"/>
          <ac:picMkLst>
            <pc:docMk/>
            <pc:sldMk cId="2196488945" sldId="390"/>
            <ac:picMk id="2" creationId="{EA2364F7-7FB1-AD6A-CB28-49542656E6F7}"/>
          </ac:picMkLst>
        </pc:picChg>
        <pc:picChg chg="add mod">
          <ac:chgData name="Tali Rouash" userId="21ae74ec1aaa5ff5" providerId="LiveId" clId="{F9E35746-863E-4C2B-905C-E181F5854E31}" dt="2025-08-20T02:12:47.644" v="555"/>
          <ac:picMkLst>
            <pc:docMk/>
            <pc:sldMk cId="2196488945" sldId="390"/>
            <ac:picMk id="4" creationId="{980A3B21-15A3-3C95-1A16-D740AE2AF705}"/>
          </ac:picMkLst>
        </pc:picChg>
        <pc:picChg chg="add del mod modCrop">
          <ac:chgData name="Tali Rouash" userId="21ae74ec1aaa5ff5" providerId="LiveId" clId="{F9E35746-863E-4C2B-905C-E181F5854E31}" dt="2025-08-20T02:12:00.792" v="549" actId="732"/>
          <ac:picMkLst>
            <pc:docMk/>
            <pc:sldMk cId="2196488945" sldId="390"/>
            <ac:picMk id="8" creationId="{7841E99A-8516-B4C0-BF29-B936D14D9CED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1225316461" sldId="391"/>
        </pc:sldMkLst>
      </pc:sldChg>
      <pc:sldChg chg="addSp delSp modSp add mod delAnim modAnim">
        <pc:chgData name="Tali Rouash" userId="21ae74ec1aaa5ff5" providerId="LiveId" clId="{F9E35746-863E-4C2B-905C-E181F5854E31}" dt="2025-08-20T02:14:18.466" v="571"/>
        <pc:sldMkLst>
          <pc:docMk/>
          <pc:sldMk cId="2754738853" sldId="391"/>
        </pc:sldMkLst>
        <pc:picChg chg="add mod modCrop">
          <ac:chgData name="Tali Rouash" userId="21ae74ec1aaa5ff5" providerId="LiveId" clId="{F9E35746-863E-4C2B-905C-E181F5854E31}" dt="2025-08-20T02:13:23.921" v="562" actId="1076"/>
          <ac:picMkLst>
            <pc:docMk/>
            <pc:sldMk cId="2754738853" sldId="391"/>
            <ac:picMk id="3" creationId="{24A84F2C-67EE-4996-A2FA-D06C978CB47B}"/>
          </ac:picMkLst>
        </pc:picChg>
        <pc:picChg chg="del">
          <ac:chgData name="Tali Rouash" userId="21ae74ec1aaa5ff5" providerId="LiveId" clId="{F9E35746-863E-4C2B-905C-E181F5854E31}" dt="2025-08-20T02:13:47.427" v="565" actId="478"/>
          <ac:picMkLst>
            <pc:docMk/>
            <pc:sldMk cId="2754738853" sldId="391"/>
            <ac:picMk id="4" creationId="{B633C138-1F4E-756E-AEAB-109DAA489C38}"/>
          </ac:picMkLst>
        </pc:picChg>
        <pc:picChg chg="mod modCrop">
          <ac:chgData name="Tali Rouash" userId="21ae74ec1aaa5ff5" providerId="LiveId" clId="{F9E35746-863E-4C2B-905C-E181F5854E31}" dt="2025-08-20T02:13:09.878" v="558" actId="732"/>
          <ac:picMkLst>
            <pc:docMk/>
            <pc:sldMk cId="2754738853" sldId="391"/>
            <ac:picMk id="5" creationId="{618D0A3E-1AAC-943F-E1DB-DE23AC58E764}"/>
          </ac:picMkLst>
        </pc:picChg>
        <pc:picChg chg="add mod">
          <ac:chgData name="Tali Rouash" userId="21ae74ec1aaa5ff5" providerId="LiveId" clId="{F9E35746-863E-4C2B-905C-E181F5854E31}" dt="2025-08-20T02:14:12.816" v="570"/>
          <ac:picMkLst>
            <pc:docMk/>
            <pc:sldMk cId="2754738853" sldId="391"/>
            <ac:picMk id="9" creationId="{47135713-6985-C0F5-CCBA-A01C0BE8F725}"/>
          </ac:picMkLst>
        </pc:picChg>
      </pc:sldChg>
      <pc:sldChg chg="del">
        <pc:chgData name="Tali Rouash" userId="21ae74ec1aaa5ff5" providerId="LiveId" clId="{F9E35746-863E-4C2B-905C-E181F5854E31}" dt="2025-08-19T12:12:12.785" v="20" actId="47"/>
        <pc:sldMkLst>
          <pc:docMk/>
          <pc:sldMk cId="815662122" sldId="392"/>
        </pc:sldMkLst>
      </pc:sldChg>
      <pc:sldChg chg="addSp delSp modSp add mod delAnim modAnim">
        <pc:chgData name="Tali Rouash" userId="21ae74ec1aaa5ff5" providerId="LiveId" clId="{F9E35746-863E-4C2B-905C-E181F5854E31}" dt="2025-08-20T02:15:10.143" v="583"/>
        <pc:sldMkLst>
          <pc:docMk/>
          <pc:sldMk cId="1610351231" sldId="392"/>
        </pc:sldMkLst>
        <pc:picChg chg="mod modCrop">
          <ac:chgData name="Tali Rouash" userId="21ae74ec1aaa5ff5" providerId="LiveId" clId="{F9E35746-863E-4C2B-905C-E181F5854E31}" dt="2025-08-20T02:14:41.708" v="577" actId="1076"/>
          <ac:picMkLst>
            <pc:docMk/>
            <pc:sldMk cId="1610351231" sldId="392"/>
            <ac:picMk id="3" creationId="{AEDBDA35-0E4B-9489-B72F-2286436A0073}"/>
          </ac:picMkLst>
        </pc:picChg>
        <pc:picChg chg="add mod">
          <ac:chgData name="Tali Rouash" userId="21ae74ec1aaa5ff5" providerId="LiveId" clId="{F9E35746-863E-4C2B-905C-E181F5854E31}" dt="2025-08-20T02:15:05.069" v="582"/>
          <ac:picMkLst>
            <pc:docMk/>
            <pc:sldMk cId="1610351231" sldId="392"/>
            <ac:picMk id="7" creationId="{C24EFE0D-F16D-3160-B991-F7628378379D}"/>
          </ac:picMkLst>
        </pc:picChg>
        <pc:picChg chg="del">
          <ac:chgData name="Tali Rouash" userId="21ae74ec1aaa5ff5" providerId="LiveId" clId="{F9E35746-863E-4C2B-905C-E181F5854E31}" dt="2025-08-20T02:14:26.565" v="573" actId="478"/>
          <ac:picMkLst>
            <pc:docMk/>
            <pc:sldMk cId="1610351231" sldId="392"/>
            <ac:picMk id="9" creationId="{7E2971AA-1022-BB24-483C-E27128954EBB}"/>
          </ac:picMkLst>
        </pc:picChg>
      </pc:sldChg>
      <pc:sldChg chg="addSp delSp modSp add mod delAnim modAnim">
        <pc:chgData name="Tali Rouash" userId="21ae74ec1aaa5ff5" providerId="LiveId" clId="{F9E35746-863E-4C2B-905C-E181F5854E31}" dt="2025-08-20T02:16:57.452" v="606"/>
        <pc:sldMkLst>
          <pc:docMk/>
          <pc:sldMk cId="1272848948" sldId="393"/>
        </pc:sldMkLst>
        <pc:picChg chg="mod">
          <ac:chgData name="Tali Rouash" userId="21ae74ec1aaa5ff5" providerId="LiveId" clId="{F9E35746-863E-4C2B-905C-E181F5854E31}" dt="2025-08-20T02:16:13.084" v="599" actId="1036"/>
          <ac:picMkLst>
            <pc:docMk/>
            <pc:sldMk cId="1272848948" sldId="393"/>
            <ac:picMk id="2" creationId="{1622EF30-5277-5939-4E16-EDD812CB2896}"/>
          </ac:picMkLst>
        </pc:picChg>
        <pc:picChg chg="mod ord modCrop">
          <ac:chgData name="Tali Rouash" userId="21ae74ec1aaa5ff5" providerId="LiveId" clId="{F9E35746-863E-4C2B-905C-E181F5854E31}" dt="2025-08-20T02:16:06.706" v="594" actId="171"/>
          <ac:picMkLst>
            <pc:docMk/>
            <pc:sldMk cId="1272848948" sldId="393"/>
            <ac:picMk id="3" creationId="{F5617B5D-23C2-4E07-2936-CF2871BFDB1B}"/>
          </ac:picMkLst>
        </pc:picChg>
        <pc:picChg chg="mod modCrop">
          <ac:chgData name="Tali Rouash" userId="21ae74ec1aaa5ff5" providerId="LiveId" clId="{F9E35746-863E-4C2B-905C-E181F5854E31}" dt="2025-08-20T02:15:47.653" v="590" actId="732"/>
          <ac:picMkLst>
            <pc:docMk/>
            <pc:sldMk cId="1272848948" sldId="393"/>
            <ac:picMk id="6" creationId="{CD7DE49B-88FD-9C18-98F8-EB3ABE95A129}"/>
          </ac:picMkLst>
        </pc:picChg>
        <pc:picChg chg="del">
          <ac:chgData name="Tali Rouash" userId="21ae74ec1aaa5ff5" providerId="LiveId" clId="{F9E35746-863E-4C2B-905C-E181F5854E31}" dt="2025-08-20T02:15:18.718" v="585" actId="478"/>
          <ac:picMkLst>
            <pc:docMk/>
            <pc:sldMk cId="1272848948" sldId="393"/>
            <ac:picMk id="7" creationId="{4DF7D336-AEC5-EC71-4C35-328E04EC1264}"/>
          </ac:picMkLst>
        </pc:picChg>
        <pc:picChg chg="mod">
          <ac:chgData name="Tali Rouash" userId="21ae74ec1aaa5ff5" providerId="LiveId" clId="{F9E35746-863E-4C2B-905C-E181F5854E31}" dt="2025-08-20T02:16:13.084" v="599" actId="1036"/>
          <ac:picMkLst>
            <pc:docMk/>
            <pc:sldMk cId="1272848948" sldId="393"/>
            <ac:picMk id="8" creationId="{4D360E06-8E25-9314-C5A4-842EC1D29CA4}"/>
          </ac:picMkLst>
        </pc:picChg>
        <pc:picChg chg="add mod modCrop">
          <ac:chgData name="Tali Rouash" userId="21ae74ec1aaa5ff5" providerId="LiveId" clId="{F9E35746-863E-4C2B-905C-E181F5854E31}" dt="2025-08-20T02:16:52.298" v="605" actId="732"/>
          <ac:picMkLst>
            <pc:docMk/>
            <pc:sldMk cId="1272848948" sldId="393"/>
            <ac:picMk id="9" creationId="{2279C3FE-4E0A-01A0-BF24-D2222660B98F}"/>
          </ac:picMkLst>
        </pc:pic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2373871244" sldId="393"/>
        </pc:sldMkLst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2131630539" sldId="394"/>
        </pc:sldMkLst>
      </pc:sldChg>
      <pc:sldChg chg="addSp delSp modSp add mod delAnim">
        <pc:chgData name="Tali Rouash" userId="21ae74ec1aaa5ff5" providerId="LiveId" clId="{F9E35746-863E-4C2B-905C-E181F5854E31}" dt="2025-08-20T02:17:40.674" v="617"/>
        <pc:sldMkLst>
          <pc:docMk/>
          <pc:sldMk cId="2750797836" sldId="394"/>
        </pc:sldMkLst>
        <pc:picChg chg="del">
          <ac:chgData name="Tali Rouash" userId="21ae74ec1aaa5ff5" providerId="LiveId" clId="{F9E35746-863E-4C2B-905C-E181F5854E31}" dt="2025-08-20T02:17:11.926" v="613" actId="478"/>
          <ac:picMkLst>
            <pc:docMk/>
            <pc:sldMk cId="2750797836" sldId="394"/>
            <ac:picMk id="2" creationId="{71D5B0AA-4603-0125-CF66-23BABBD04416}"/>
          </ac:picMkLst>
        </pc:picChg>
        <pc:picChg chg="del">
          <ac:chgData name="Tali Rouash" userId="21ae74ec1aaa5ff5" providerId="LiveId" clId="{F9E35746-863E-4C2B-905C-E181F5854E31}" dt="2025-08-20T02:17:10.558" v="611" actId="478"/>
          <ac:picMkLst>
            <pc:docMk/>
            <pc:sldMk cId="2750797836" sldId="394"/>
            <ac:picMk id="3" creationId="{2C98C354-BEB6-F954-46EC-CB18847FB8F5}"/>
          </ac:picMkLst>
        </pc:picChg>
        <pc:picChg chg="del">
          <ac:chgData name="Tali Rouash" userId="21ae74ec1aaa5ff5" providerId="LiveId" clId="{F9E35746-863E-4C2B-905C-E181F5854E31}" dt="2025-08-20T02:17:08.538" v="608" actId="478"/>
          <ac:picMkLst>
            <pc:docMk/>
            <pc:sldMk cId="2750797836" sldId="394"/>
            <ac:picMk id="5" creationId="{73C2D1C5-9AAA-3E92-2A83-2839DFAB53E1}"/>
          </ac:picMkLst>
        </pc:picChg>
        <pc:picChg chg="del">
          <ac:chgData name="Tali Rouash" userId="21ae74ec1aaa5ff5" providerId="LiveId" clId="{F9E35746-863E-4C2B-905C-E181F5854E31}" dt="2025-08-20T02:17:10.065" v="610" actId="478"/>
          <ac:picMkLst>
            <pc:docMk/>
            <pc:sldMk cId="2750797836" sldId="394"/>
            <ac:picMk id="6" creationId="{FEA43042-E629-2CFF-0F7A-DDED9A58185A}"/>
          </ac:picMkLst>
        </pc:picChg>
        <pc:picChg chg="add mod">
          <ac:chgData name="Tali Rouash" userId="21ae74ec1aaa5ff5" providerId="LiveId" clId="{F9E35746-863E-4C2B-905C-E181F5854E31}" dt="2025-08-20T02:17:40.674" v="617"/>
          <ac:picMkLst>
            <pc:docMk/>
            <pc:sldMk cId="2750797836" sldId="394"/>
            <ac:picMk id="7" creationId="{C8A4967E-08BB-F759-1C98-E8BE351837D3}"/>
          </ac:picMkLst>
        </pc:picChg>
        <pc:picChg chg="del">
          <ac:chgData name="Tali Rouash" userId="21ae74ec1aaa5ff5" providerId="LiveId" clId="{F9E35746-863E-4C2B-905C-E181F5854E31}" dt="2025-08-20T02:17:09.234" v="609" actId="478"/>
          <ac:picMkLst>
            <pc:docMk/>
            <pc:sldMk cId="2750797836" sldId="394"/>
            <ac:picMk id="8" creationId="{38FE39F4-47BB-15CD-16C6-544EF8B3A430}"/>
          </ac:picMkLst>
        </pc:picChg>
        <pc:picChg chg="del">
          <ac:chgData name="Tali Rouash" userId="21ae74ec1aaa5ff5" providerId="LiveId" clId="{F9E35746-863E-4C2B-905C-E181F5854E31}" dt="2025-08-20T02:17:11.258" v="612" actId="478"/>
          <ac:picMkLst>
            <pc:docMk/>
            <pc:sldMk cId="2750797836" sldId="394"/>
            <ac:picMk id="9" creationId="{26BB52AC-9126-FAE0-17BE-68B90B046A32}"/>
          </ac:picMkLst>
        </pc:pic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2072442861" sldId="395"/>
        </pc:sldMkLst>
      </pc:sldChg>
      <pc:sldChg chg="delSp modSp add mod ord">
        <pc:chgData name="Tali Rouash" userId="21ae74ec1aaa5ff5" providerId="LiveId" clId="{F9E35746-863E-4C2B-905C-E181F5854E31}" dt="2025-08-20T02:18:20.032" v="632" actId="20577"/>
        <pc:sldMkLst>
          <pc:docMk/>
          <pc:sldMk cId="3162656178" sldId="395"/>
        </pc:sldMkLst>
        <pc:spChg chg="mod">
          <ac:chgData name="Tali Rouash" userId="21ae74ec1aaa5ff5" providerId="LiveId" clId="{F9E35746-863E-4C2B-905C-E181F5854E31}" dt="2025-08-20T02:18:20.032" v="632" actId="20577"/>
          <ac:spMkLst>
            <pc:docMk/>
            <pc:sldMk cId="3162656178" sldId="395"/>
            <ac:spMk id="2" creationId="{3BABFFC8-6657-432B-2FAA-4DE4F50BB06E}"/>
          </ac:spMkLst>
        </pc:spChg>
        <pc:spChg chg="del">
          <ac:chgData name="Tali Rouash" userId="21ae74ec1aaa5ff5" providerId="LiveId" clId="{F9E35746-863E-4C2B-905C-E181F5854E31}" dt="2025-08-20T02:18:10.715" v="621" actId="478"/>
          <ac:spMkLst>
            <pc:docMk/>
            <pc:sldMk cId="3162656178" sldId="395"/>
            <ac:spMk id="4" creationId="{39C8FAA0-E649-C3AE-4380-A5BA04A7F153}"/>
          </ac:spMkLst>
        </pc:spChg>
      </pc:sldChg>
      <pc:sldChg chg="modSp add mod ord replId">
        <pc:chgData name="Tali Rouash" userId="21ae74ec1aaa5ff5" providerId="LiveId" clId="{F9E35746-863E-4C2B-905C-E181F5854E31}" dt="2025-08-20T02:18:34.974" v="637" actId="20577"/>
        <pc:sldMkLst>
          <pc:docMk/>
          <pc:sldMk cId="2376400436" sldId="396"/>
        </pc:sldMkLst>
        <pc:spChg chg="mod">
          <ac:chgData name="Tali Rouash" userId="21ae74ec1aaa5ff5" providerId="LiveId" clId="{F9E35746-863E-4C2B-905C-E181F5854E31}" dt="2025-08-20T02:18:34.974" v="637" actId="20577"/>
          <ac:spMkLst>
            <pc:docMk/>
            <pc:sldMk cId="2376400436" sldId="396"/>
            <ac:spMk id="3" creationId="{C41461A4-0D49-832A-E2C2-BBA9A8CC08C8}"/>
          </ac:spMkLst>
        </pc:sp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3298947276" sldId="396"/>
        </pc:sldMkLst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3424604912" sldId="397"/>
        </pc:sldMkLst>
      </pc:sldChg>
      <pc:sldChg chg="addSp delSp modSp add mod ord replId delAnim">
        <pc:chgData name="Tali Rouash" userId="21ae74ec1aaa5ff5" providerId="LiveId" clId="{F9E35746-863E-4C2B-905C-E181F5854E31}" dt="2025-08-20T02:19:41.924" v="645" actId="732"/>
        <pc:sldMkLst>
          <pc:docMk/>
          <pc:sldMk cId="3522811783" sldId="397"/>
        </pc:sldMkLst>
        <pc:picChg chg="add mod modCrop">
          <ac:chgData name="Tali Rouash" userId="21ae74ec1aaa5ff5" providerId="LiveId" clId="{F9E35746-863E-4C2B-905C-E181F5854E31}" dt="2025-08-20T02:19:41.924" v="645" actId="732"/>
          <ac:picMkLst>
            <pc:docMk/>
            <pc:sldMk cId="3522811783" sldId="397"/>
            <ac:picMk id="3" creationId="{CBE1FF34-D0E4-3716-C4F0-0062D1BD447A}"/>
          </ac:picMkLst>
        </pc:picChg>
        <pc:picChg chg="del">
          <ac:chgData name="Tali Rouash" userId="21ae74ec1aaa5ff5" providerId="LiveId" clId="{F9E35746-863E-4C2B-905C-E181F5854E31}" dt="2025-08-20T02:18:41.201" v="638" actId="478"/>
          <ac:picMkLst>
            <pc:docMk/>
            <pc:sldMk cId="3522811783" sldId="397"/>
            <ac:picMk id="4" creationId="{81022D70-09CA-B2FF-AB4D-853A9A70FFF3}"/>
          </ac:picMkLst>
        </pc:picChg>
        <pc:picChg chg="del">
          <ac:chgData name="Tali Rouash" userId="21ae74ec1aaa5ff5" providerId="LiveId" clId="{F9E35746-863E-4C2B-905C-E181F5854E31}" dt="2025-08-20T02:18:57.777" v="639" actId="478"/>
          <ac:picMkLst>
            <pc:docMk/>
            <pc:sldMk cId="3522811783" sldId="397"/>
            <ac:picMk id="6" creationId="{D4EA45F7-B3DB-9FC5-0051-A7BA24EC5F11}"/>
          </ac:picMkLst>
        </pc:picChg>
      </pc:sldChg>
      <pc:sldChg chg="addSp modSp add mod modAnim">
        <pc:chgData name="Tali Rouash" userId="21ae74ec1aaa5ff5" providerId="LiveId" clId="{F9E35746-863E-4C2B-905C-E181F5854E31}" dt="2025-08-20T02:20:22.792" v="652"/>
        <pc:sldMkLst>
          <pc:docMk/>
          <pc:sldMk cId="511181722" sldId="398"/>
        </pc:sldMkLst>
        <pc:picChg chg="add mod">
          <ac:chgData name="Tali Rouash" userId="21ae74ec1aaa5ff5" providerId="LiveId" clId="{F9E35746-863E-4C2B-905C-E181F5854E31}" dt="2025-08-20T02:20:16.677" v="651" actId="1076"/>
          <ac:picMkLst>
            <pc:docMk/>
            <pc:sldMk cId="511181722" sldId="398"/>
            <ac:picMk id="4" creationId="{C86CA407-91DE-EDFC-DFEE-038EDE9051DD}"/>
          </ac:picMkLst>
        </pc:pic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594810725" sldId="398"/>
        </pc:sldMkLst>
      </pc:sldChg>
      <pc:sldChg chg="addSp delSp modSp add mod delAnim modAnim">
        <pc:chgData name="Tali Rouash" userId="21ae74ec1aaa5ff5" providerId="LiveId" clId="{F9E35746-863E-4C2B-905C-E181F5854E31}" dt="2025-08-20T02:22:04.062" v="669"/>
        <pc:sldMkLst>
          <pc:docMk/>
          <pc:sldMk cId="3752568947" sldId="399"/>
        </pc:sldMkLst>
        <pc:picChg chg="mod modCrop">
          <ac:chgData name="Tali Rouash" userId="21ae74ec1aaa5ff5" providerId="LiveId" clId="{F9E35746-863E-4C2B-905C-E181F5854E31}" dt="2025-08-20T02:20:41.310" v="655" actId="732"/>
          <ac:picMkLst>
            <pc:docMk/>
            <pc:sldMk cId="3752568947" sldId="399"/>
            <ac:picMk id="3" creationId="{8762C9B0-1611-2A41-9459-E257ADC731F4}"/>
          </ac:picMkLst>
        </pc:picChg>
        <pc:picChg chg="del">
          <ac:chgData name="Tali Rouash" userId="21ae74ec1aaa5ff5" providerId="LiveId" clId="{F9E35746-863E-4C2B-905C-E181F5854E31}" dt="2025-08-20T02:20:35.424" v="654" actId="478"/>
          <ac:picMkLst>
            <pc:docMk/>
            <pc:sldMk cId="3752568947" sldId="399"/>
            <ac:picMk id="4" creationId="{0F8E080B-3E24-8174-51FF-8132491DD3E2}"/>
          </ac:picMkLst>
        </pc:picChg>
        <pc:picChg chg="add del">
          <ac:chgData name="Tali Rouash" userId="21ae74ec1aaa5ff5" providerId="LiveId" clId="{F9E35746-863E-4C2B-905C-E181F5854E31}" dt="2025-08-20T02:20:45.192" v="657" actId="22"/>
          <ac:picMkLst>
            <pc:docMk/>
            <pc:sldMk cId="3752568947" sldId="399"/>
            <ac:picMk id="5" creationId="{31975280-1923-C591-1943-57116745B986}"/>
          </ac:picMkLst>
        </pc:picChg>
        <pc:picChg chg="add mod modCrop">
          <ac:chgData name="Tali Rouash" userId="21ae74ec1aaa5ff5" providerId="LiveId" clId="{F9E35746-863E-4C2B-905C-E181F5854E31}" dt="2025-08-20T02:21:01.852" v="661" actId="1076"/>
          <ac:picMkLst>
            <pc:docMk/>
            <pc:sldMk cId="3752568947" sldId="399"/>
            <ac:picMk id="6" creationId="{ED5DF8EE-CE28-3B7F-83CC-B7A3D731AEB0}"/>
          </ac:picMkLst>
        </pc:picChg>
        <pc:picChg chg="add mod">
          <ac:chgData name="Tali Rouash" userId="21ae74ec1aaa5ff5" providerId="LiveId" clId="{F9E35746-863E-4C2B-905C-E181F5854E31}" dt="2025-08-20T02:21:50.070" v="668"/>
          <ac:picMkLst>
            <pc:docMk/>
            <pc:sldMk cId="3752568947" sldId="399"/>
            <ac:picMk id="8" creationId="{3654908B-F819-1E06-BAAF-16417EA9FC9B}"/>
          </ac:picMkLst>
        </pc:pic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1365980588" sldId="400"/>
        </pc:sldMkLst>
      </pc:sldChg>
      <pc:sldChg chg="addSp delSp modSp add mod delAnim modAnim">
        <pc:chgData name="Tali Rouash" userId="21ae74ec1aaa5ff5" providerId="LiveId" clId="{F9E35746-863E-4C2B-905C-E181F5854E31}" dt="2025-08-20T02:23:00.475" v="683"/>
        <pc:sldMkLst>
          <pc:docMk/>
          <pc:sldMk cId="3665254565" sldId="400"/>
        </pc:sldMkLst>
        <pc:picChg chg="add mod">
          <ac:chgData name="Tali Rouash" userId="21ae74ec1aaa5ff5" providerId="LiveId" clId="{F9E35746-863E-4C2B-905C-E181F5854E31}" dt="2025-08-20T02:22:47.277" v="682"/>
          <ac:picMkLst>
            <pc:docMk/>
            <pc:sldMk cId="3665254565" sldId="400"/>
            <ac:picMk id="4" creationId="{16BF00B0-2EAC-BDB9-B41C-DA9EC3583ACA}"/>
          </ac:picMkLst>
        </pc:picChg>
        <pc:picChg chg="mod modCrop">
          <ac:chgData name="Tali Rouash" userId="21ae74ec1aaa5ff5" providerId="LiveId" clId="{F9E35746-863E-4C2B-905C-E181F5854E31}" dt="2025-08-20T02:22:19.698" v="674" actId="1076"/>
          <ac:picMkLst>
            <pc:docMk/>
            <pc:sldMk cId="3665254565" sldId="400"/>
            <ac:picMk id="6" creationId="{07B6869C-FBAE-351D-D9EE-87E582A7382E}"/>
          </ac:picMkLst>
        </pc:picChg>
        <pc:picChg chg="del">
          <ac:chgData name="Tali Rouash" userId="21ae74ec1aaa5ff5" providerId="LiveId" clId="{F9E35746-863E-4C2B-905C-E181F5854E31}" dt="2025-08-20T02:22:09.954" v="671" actId="478"/>
          <ac:picMkLst>
            <pc:docMk/>
            <pc:sldMk cId="3665254565" sldId="400"/>
            <ac:picMk id="8" creationId="{D3E2CC60-5F53-F95F-243B-225F97E8985D}"/>
          </ac:picMkLst>
        </pc:picChg>
      </pc:sldChg>
      <pc:sldChg chg="addSp delSp modSp add mod delAnim modAnim">
        <pc:chgData name="Tali Rouash" userId="21ae74ec1aaa5ff5" providerId="LiveId" clId="{F9E35746-863E-4C2B-905C-E181F5854E31}" dt="2025-08-20T02:23:58.122" v="695"/>
        <pc:sldMkLst>
          <pc:docMk/>
          <pc:sldMk cId="278673159" sldId="401"/>
        </pc:sldMkLst>
        <pc:picChg chg="del">
          <ac:chgData name="Tali Rouash" userId="21ae74ec1aaa5ff5" providerId="LiveId" clId="{F9E35746-863E-4C2B-905C-E181F5854E31}" dt="2025-08-20T02:23:10.075" v="685" actId="478"/>
          <ac:picMkLst>
            <pc:docMk/>
            <pc:sldMk cId="278673159" sldId="401"/>
            <ac:picMk id="4" creationId="{6E8A643C-B9EB-9176-B576-79512FE94E61}"/>
          </ac:picMkLst>
        </pc:picChg>
        <pc:picChg chg="add mod">
          <ac:chgData name="Tali Rouash" userId="21ae74ec1aaa5ff5" providerId="LiveId" clId="{F9E35746-863E-4C2B-905C-E181F5854E31}" dt="2025-08-20T02:23:55.432" v="694" actId="1076"/>
          <ac:picMkLst>
            <pc:docMk/>
            <pc:sldMk cId="278673159" sldId="401"/>
            <ac:picMk id="5" creationId="{A872C1E7-A92C-4F94-1E84-01B8EE5EFF9A}"/>
          </ac:picMkLst>
        </pc:picChg>
        <pc:picChg chg="mod modCrop">
          <ac:chgData name="Tali Rouash" userId="21ae74ec1aaa5ff5" providerId="LiveId" clId="{F9E35746-863E-4C2B-905C-E181F5854E31}" dt="2025-08-20T02:23:27.021" v="688" actId="1076"/>
          <ac:picMkLst>
            <pc:docMk/>
            <pc:sldMk cId="278673159" sldId="401"/>
            <ac:picMk id="6" creationId="{F52FB2C7-98A2-1E7A-1AD1-77E79CC4C20A}"/>
          </ac:picMkLst>
        </pc:pic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352156566" sldId="401"/>
        </pc:sldMkLst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3301251499" sldId="402"/>
        </pc:sldMkLst>
      </pc:sldChg>
      <pc:sldChg chg="modSp add mod ord">
        <pc:chgData name="Tali Rouash" userId="21ae74ec1aaa5ff5" providerId="LiveId" clId="{F9E35746-863E-4C2B-905C-E181F5854E31}" dt="2025-08-20T02:25:03.078" v="722" actId="20577"/>
        <pc:sldMkLst>
          <pc:docMk/>
          <pc:sldMk cId="4111769459" sldId="402"/>
        </pc:sldMkLst>
        <pc:spChg chg="mod">
          <ac:chgData name="Tali Rouash" userId="21ae74ec1aaa5ff5" providerId="LiveId" clId="{F9E35746-863E-4C2B-905C-E181F5854E31}" dt="2025-08-20T02:25:03.078" v="722" actId="20577"/>
          <ac:spMkLst>
            <pc:docMk/>
            <pc:sldMk cId="4111769459" sldId="402"/>
            <ac:spMk id="2" creationId="{42939498-DB39-1D35-70E1-49A9AEA728CA}"/>
          </ac:spMkLst>
        </pc:spChg>
      </pc:sldChg>
      <pc:sldChg chg="modSp add mod ord replId">
        <pc:chgData name="Tali Rouash" userId="21ae74ec1aaa5ff5" providerId="LiveId" clId="{F9E35746-863E-4C2B-905C-E181F5854E31}" dt="2025-08-20T02:25:19.536" v="727" actId="20577"/>
        <pc:sldMkLst>
          <pc:docMk/>
          <pc:sldMk cId="1655839996" sldId="403"/>
        </pc:sldMkLst>
        <pc:spChg chg="mod">
          <ac:chgData name="Tali Rouash" userId="21ae74ec1aaa5ff5" providerId="LiveId" clId="{F9E35746-863E-4C2B-905C-E181F5854E31}" dt="2025-08-20T02:25:19.536" v="727" actId="20577"/>
          <ac:spMkLst>
            <pc:docMk/>
            <pc:sldMk cId="1655839996" sldId="403"/>
            <ac:spMk id="3" creationId="{6C328E10-B291-3341-C2EC-C3BD9EF76848}"/>
          </ac:spMkLst>
        </pc:sp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3673773892" sldId="403"/>
        </pc:sldMkLst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2090165591" sldId="404"/>
        </pc:sldMkLst>
      </pc:sldChg>
      <pc:sldChg chg="addSp delSp modSp add mod ord replId delAnim modAnim">
        <pc:chgData name="Tali Rouash" userId="21ae74ec1aaa5ff5" providerId="LiveId" clId="{F9E35746-863E-4C2B-905C-E181F5854E31}" dt="2025-08-20T02:32:17.912" v="783" actId="1076"/>
        <pc:sldMkLst>
          <pc:docMk/>
          <pc:sldMk cId="3940573527" sldId="404"/>
        </pc:sldMkLst>
        <pc:picChg chg="del">
          <ac:chgData name="Tali Rouash" userId="21ae74ec1aaa5ff5" providerId="LiveId" clId="{F9E35746-863E-4C2B-905C-E181F5854E31}" dt="2025-08-20T02:27:18.606" v="728" actId="478"/>
          <ac:picMkLst>
            <pc:docMk/>
            <pc:sldMk cId="3940573527" sldId="404"/>
            <ac:picMk id="3" creationId="{9F0E1C3A-575D-CC0A-5482-9464A84D0287}"/>
          </ac:picMkLst>
        </pc:picChg>
        <pc:picChg chg="add mod modCrop">
          <ac:chgData name="Tali Rouash" userId="21ae74ec1aaa5ff5" providerId="LiveId" clId="{F9E35746-863E-4C2B-905C-E181F5854E31}" dt="2025-08-20T02:28:12.077" v="740" actId="1076"/>
          <ac:picMkLst>
            <pc:docMk/>
            <pc:sldMk cId="3940573527" sldId="404"/>
            <ac:picMk id="4" creationId="{8A8AC213-5E39-C5ED-C10F-6C7DDB9F08C9}"/>
          </ac:picMkLst>
        </pc:picChg>
        <pc:picChg chg="add mod modCrop">
          <ac:chgData name="Tali Rouash" userId="21ae74ec1aaa5ff5" providerId="LiveId" clId="{F9E35746-863E-4C2B-905C-E181F5854E31}" dt="2025-08-20T02:32:17.912" v="783" actId="1076"/>
          <ac:picMkLst>
            <pc:docMk/>
            <pc:sldMk cId="3940573527" sldId="404"/>
            <ac:picMk id="6" creationId="{43DC5331-95A0-48A5-BE40-0E310D32A9AA}"/>
          </ac:picMkLst>
        </pc:picChg>
        <pc:picChg chg="add del mod modCrop">
          <ac:chgData name="Tali Rouash" userId="21ae74ec1aaa5ff5" providerId="LiveId" clId="{F9E35746-863E-4C2B-905C-E181F5854E31}" dt="2025-08-20T02:32:15.677" v="781" actId="478"/>
          <ac:picMkLst>
            <pc:docMk/>
            <pc:sldMk cId="3940573527" sldId="404"/>
            <ac:picMk id="7" creationId="{18222314-CFEB-0582-FCD2-EA7827A7939B}"/>
          </ac:picMkLst>
        </pc:picChg>
        <pc:picChg chg="add del mod modCrop">
          <ac:chgData name="Tali Rouash" userId="21ae74ec1aaa5ff5" providerId="LiveId" clId="{F9E35746-863E-4C2B-905C-E181F5854E31}" dt="2025-08-20T02:32:16.373" v="782" actId="478"/>
          <ac:picMkLst>
            <pc:docMk/>
            <pc:sldMk cId="3940573527" sldId="404"/>
            <ac:picMk id="8" creationId="{D53A22FB-B9B5-08FF-FA8D-9484303779EC}"/>
          </ac:picMkLst>
        </pc:pic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2408908130" sldId="405"/>
        </pc:sldMkLst>
      </pc:sldChg>
      <pc:sldChg chg="addSp delSp modSp add mod delAnim modAnim">
        <pc:chgData name="Tali Rouash" userId="21ae74ec1aaa5ff5" providerId="LiveId" clId="{F9E35746-863E-4C2B-905C-E181F5854E31}" dt="2025-08-20T02:31:10.946" v="768"/>
        <pc:sldMkLst>
          <pc:docMk/>
          <pc:sldMk cId="3666546940" sldId="405"/>
        </pc:sldMkLst>
        <pc:picChg chg="add mod modCrop">
          <ac:chgData name="Tali Rouash" userId="21ae74ec1aaa5ff5" providerId="LiveId" clId="{F9E35746-863E-4C2B-905C-E181F5854E31}" dt="2025-08-20T02:30:40.297" v="762" actId="1076"/>
          <ac:picMkLst>
            <pc:docMk/>
            <pc:sldMk cId="3666546940" sldId="405"/>
            <ac:picMk id="2" creationId="{45155D91-6E77-33F5-FBC5-B6F58DAA3CA2}"/>
          </ac:picMkLst>
        </pc:picChg>
        <pc:picChg chg="mod modCrop">
          <ac:chgData name="Tali Rouash" userId="21ae74ec1aaa5ff5" providerId="LiveId" clId="{F9E35746-863E-4C2B-905C-E181F5854E31}" dt="2025-08-20T02:30:21.199" v="758" actId="732"/>
          <ac:picMkLst>
            <pc:docMk/>
            <pc:sldMk cId="3666546940" sldId="405"/>
            <ac:picMk id="4" creationId="{FAEE9145-7962-54BF-747D-7E86C23C1069}"/>
          </ac:picMkLst>
        </pc:picChg>
        <pc:picChg chg="add mod">
          <ac:chgData name="Tali Rouash" userId="21ae74ec1aaa5ff5" providerId="LiveId" clId="{F9E35746-863E-4C2B-905C-E181F5854E31}" dt="2025-08-20T02:31:03.223" v="767"/>
          <ac:picMkLst>
            <pc:docMk/>
            <pc:sldMk cId="3666546940" sldId="405"/>
            <ac:picMk id="5" creationId="{C0EAB77E-35AC-77D0-FE9D-1E535EF81A61}"/>
          </ac:picMkLst>
        </pc:picChg>
        <pc:picChg chg="del">
          <ac:chgData name="Tali Rouash" userId="21ae74ec1aaa5ff5" providerId="LiveId" clId="{F9E35746-863E-4C2B-905C-E181F5854E31}" dt="2025-08-20T02:30:15.265" v="757" actId="478"/>
          <ac:picMkLst>
            <pc:docMk/>
            <pc:sldMk cId="3666546940" sldId="405"/>
            <ac:picMk id="6" creationId="{6EB918AE-2DCE-3812-BE61-3BCF544E3B8C}"/>
          </ac:picMkLst>
        </pc:picChg>
        <pc:picChg chg="del">
          <ac:chgData name="Tali Rouash" userId="21ae74ec1aaa5ff5" providerId="LiveId" clId="{F9E35746-863E-4C2B-905C-E181F5854E31}" dt="2025-08-20T02:30:13.960" v="755" actId="478"/>
          <ac:picMkLst>
            <pc:docMk/>
            <pc:sldMk cId="3666546940" sldId="405"/>
            <ac:picMk id="7" creationId="{62E96336-D19F-6584-8416-3CAFFA5FF442}"/>
          </ac:picMkLst>
        </pc:picChg>
        <pc:picChg chg="del">
          <ac:chgData name="Tali Rouash" userId="21ae74ec1aaa5ff5" providerId="LiveId" clId="{F9E35746-863E-4C2B-905C-E181F5854E31}" dt="2025-08-20T02:30:14.753" v="756" actId="478"/>
          <ac:picMkLst>
            <pc:docMk/>
            <pc:sldMk cId="3666546940" sldId="405"/>
            <ac:picMk id="8" creationId="{E6C86498-BBC5-A556-BB6D-274245453945}"/>
          </ac:picMkLst>
        </pc:picChg>
      </pc:sldChg>
      <pc:sldChg chg="addSp delSp modSp add mod delAnim modAnim">
        <pc:chgData name="Tali Rouash" userId="21ae74ec1aaa5ff5" providerId="LiveId" clId="{F9E35746-863E-4C2B-905C-E181F5854E31}" dt="2025-08-20T02:31:58.668" v="779"/>
        <pc:sldMkLst>
          <pc:docMk/>
          <pc:sldMk cId="1415067136" sldId="406"/>
        </pc:sldMkLst>
        <pc:picChg chg="mod modCrop">
          <ac:chgData name="Tali Rouash" userId="21ae74ec1aaa5ff5" providerId="LiveId" clId="{F9E35746-863E-4C2B-905C-E181F5854E31}" dt="2025-08-20T02:31:34.571" v="773" actId="1076"/>
          <ac:picMkLst>
            <pc:docMk/>
            <pc:sldMk cId="1415067136" sldId="406"/>
            <ac:picMk id="2" creationId="{EF122E8D-F97C-FB44-8A8E-54F48EACB84F}"/>
          </ac:picMkLst>
        </pc:picChg>
        <pc:picChg chg="del">
          <ac:chgData name="Tali Rouash" userId="21ae74ec1aaa5ff5" providerId="LiveId" clId="{F9E35746-863E-4C2B-905C-E181F5854E31}" dt="2025-08-20T02:31:19.343" v="770" actId="478"/>
          <ac:picMkLst>
            <pc:docMk/>
            <pc:sldMk cId="1415067136" sldId="406"/>
            <ac:picMk id="5" creationId="{F8B76214-E470-03B7-F8A8-4BDB3FE377C8}"/>
          </ac:picMkLst>
        </pc:picChg>
        <pc:picChg chg="add mod">
          <ac:chgData name="Tali Rouash" userId="21ae74ec1aaa5ff5" providerId="LiveId" clId="{F9E35746-863E-4C2B-905C-E181F5854E31}" dt="2025-08-20T02:31:55.198" v="778"/>
          <ac:picMkLst>
            <pc:docMk/>
            <pc:sldMk cId="1415067136" sldId="406"/>
            <ac:picMk id="6" creationId="{4C739ED7-416F-529A-258D-3C38C020C1C9}"/>
          </ac:picMkLst>
        </pc:pic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2539763236" sldId="406"/>
        </pc:sldMkLst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1023183338" sldId="407"/>
        </pc:sldMkLst>
      </pc:sldChg>
      <pc:sldChg chg="delSp modSp add mod delAnim">
        <pc:chgData name="Tali Rouash" userId="21ae74ec1aaa5ff5" providerId="LiveId" clId="{F9E35746-863E-4C2B-905C-E181F5854E31}" dt="2025-08-20T02:32:29.746" v="787" actId="1076"/>
        <pc:sldMkLst>
          <pc:docMk/>
          <pc:sldMk cId="3703886189" sldId="407"/>
        </pc:sldMkLst>
        <pc:picChg chg="del">
          <ac:chgData name="Tali Rouash" userId="21ae74ec1aaa5ff5" providerId="LiveId" clId="{F9E35746-863E-4C2B-905C-E181F5854E31}" dt="2025-08-20T02:32:19.946" v="784" actId="478"/>
          <ac:picMkLst>
            <pc:docMk/>
            <pc:sldMk cId="3703886189" sldId="407"/>
            <ac:picMk id="6" creationId="{1BA25369-C8D2-158F-F087-3052A76A011F}"/>
          </ac:picMkLst>
        </pc:picChg>
        <pc:picChg chg="mod">
          <ac:chgData name="Tali Rouash" userId="21ae74ec1aaa5ff5" providerId="LiveId" clId="{F9E35746-863E-4C2B-905C-E181F5854E31}" dt="2025-08-20T02:32:29.746" v="787" actId="1076"/>
          <ac:picMkLst>
            <pc:docMk/>
            <pc:sldMk cId="3703886189" sldId="407"/>
            <ac:picMk id="7" creationId="{038C79FD-156B-ACDA-04F1-2D77DA440D8A}"/>
          </ac:picMkLst>
        </pc:picChg>
        <pc:picChg chg="mod">
          <ac:chgData name="Tali Rouash" userId="21ae74ec1aaa5ff5" providerId="LiveId" clId="{F9E35746-863E-4C2B-905C-E181F5854E31}" dt="2025-08-20T02:32:28.393" v="786" actId="1076"/>
          <ac:picMkLst>
            <pc:docMk/>
            <pc:sldMk cId="3703886189" sldId="407"/>
            <ac:picMk id="8" creationId="{8E7ADF51-9295-4D6A-9910-57E811E5D8B5}"/>
          </ac:picMkLst>
        </pc:picChg>
      </pc:sldChg>
      <pc:sldChg chg="addSp modSp add mod">
        <pc:chgData name="Tali Rouash" userId="21ae74ec1aaa5ff5" providerId="LiveId" clId="{F9E35746-863E-4C2B-905C-E181F5854E31}" dt="2025-08-20T02:42:17.500" v="956" actId="14100"/>
        <pc:sldMkLst>
          <pc:docMk/>
          <pc:sldMk cId="1213282039" sldId="408"/>
        </pc:sldMkLst>
        <pc:spChg chg="mod">
          <ac:chgData name="Tali Rouash" userId="21ae74ec1aaa5ff5" providerId="LiveId" clId="{F9E35746-863E-4C2B-905C-E181F5854E31}" dt="2025-08-20T02:33:21.784" v="813" actId="20577"/>
          <ac:spMkLst>
            <pc:docMk/>
            <pc:sldMk cId="1213282039" sldId="408"/>
            <ac:spMk id="2" creationId="{214F03F5-0EAF-19F8-0CBF-AE93AFB4EBAC}"/>
          </ac:spMkLst>
        </pc:spChg>
        <pc:spChg chg="add mod">
          <ac:chgData name="Tali Rouash" userId="21ae74ec1aaa5ff5" providerId="LiveId" clId="{F9E35746-863E-4C2B-905C-E181F5854E31}" dt="2025-08-20T02:42:17.500" v="956" actId="14100"/>
          <ac:spMkLst>
            <pc:docMk/>
            <pc:sldMk cId="1213282039" sldId="408"/>
            <ac:spMk id="4" creationId="{1C29FBD7-F1BE-4C5B-F5D7-B1E302F6611E}"/>
          </ac:spMkLst>
        </pc:spChg>
      </pc:sldChg>
      <pc:sldChg chg="del">
        <pc:chgData name="Tali Rouash" userId="21ae74ec1aaa5ff5" providerId="LiveId" clId="{F9E35746-863E-4C2B-905C-E181F5854E31}" dt="2025-08-19T12:12:18.169" v="21" actId="47"/>
        <pc:sldMkLst>
          <pc:docMk/>
          <pc:sldMk cId="3175922315" sldId="408"/>
        </pc:sldMkLst>
      </pc:sldChg>
      <pc:sldChg chg="modSp add mod">
        <pc:chgData name="Tali Rouash" userId="21ae74ec1aaa5ff5" providerId="LiveId" clId="{F9E35746-863E-4C2B-905C-E181F5854E31}" dt="2025-08-20T02:33:44.764" v="821" actId="6549"/>
        <pc:sldMkLst>
          <pc:docMk/>
          <pc:sldMk cId="1299366671" sldId="409"/>
        </pc:sldMkLst>
        <pc:spChg chg="mod">
          <ac:chgData name="Tali Rouash" userId="21ae74ec1aaa5ff5" providerId="LiveId" clId="{F9E35746-863E-4C2B-905C-E181F5854E31}" dt="2025-08-20T02:33:44.764" v="821" actId="6549"/>
          <ac:spMkLst>
            <pc:docMk/>
            <pc:sldMk cId="1299366671" sldId="409"/>
            <ac:spMk id="3" creationId="{021020FF-2EC1-4586-1FE8-FBA508B96EB9}"/>
          </ac:spMkLst>
        </pc:sp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4114875274" sldId="409"/>
        </pc:sldMkLst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1678519867" sldId="410"/>
        </pc:sldMkLst>
      </pc:sldChg>
      <pc:sldChg chg="addSp delSp modSp add mod delAnim modAnim">
        <pc:chgData name="Tali Rouash" userId="21ae74ec1aaa5ff5" providerId="LiveId" clId="{F9E35746-863E-4C2B-905C-E181F5854E31}" dt="2025-08-20T02:35:27.722" v="844"/>
        <pc:sldMkLst>
          <pc:docMk/>
          <pc:sldMk cId="3314895662" sldId="410"/>
        </pc:sldMkLst>
        <pc:picChg chg="add mod modCrop">
          <ac:chgData name="Tali Rouash" userId="21ae74ec1aaa5ff5" providerId="LiveId" clId="{F9E35746-863E-4C2B-905C-E181F5854E31}" dt="2025-08-20T02:34:51.835" v="834" actId="1076"/>
          <ac:picMkLst>
            <pc:docMk/>
            <pc:sldMk cId="3314895662" sldId="410"/>
            <ac:picMk id="3" creationId="{0A4F5CE2-5E4E-CB1A-03C6-E9B1FC534EE8}"/>
          </ac:picMkLst>
        </pc:picChg>
        <pc:picChg chg="del">
          <ac:chgData name="Tali Rouash" userId="21ae74ec1aaa5ff5" providerId="LiveId" clId="{F9E35746-863E-4C2B-905C-E181F5854E31}" dt="2025-08-20T02:33:59.501" v="823" actId="478"/>
          <ac:picMkLst>
            <pc:docMk/>
            <pc:sldMk cId="3314895662" sldId="410"/>
            <ac:picMk id="4" creationId="{6D7B4314-3ACB-DEF0-03F3-6AF1AC207880}"/>
          </ac:picMkLst>
        </pc:picChg>
        <pc:picChg chg="del">
          <ac:chgData name="Tali Rouash" userId="21ae74ec1aaa5ff5" providerId="LiveId" clId="{F9E35746-863E-4C2B-905C-E181F5854E31}" dt="2025-08-20T02:33:58.992" v="822" actId="478"/>
          <ac:picMkLst>
            <pc:docMk/>
            <pc:sldMk cId="3314895662" sldId="410"/>
            <ac:picMk id="6" creationId="{88621013-3A48-0645-907E-747160618570}"/>
          </ac:picMkLst>
        </pc:picChg>
        <pc:picChg chg="add mod modCrop">
          <ac:chgData name="Tali Rouash" userId="21ae74ec1aaa5ff5" providerId="LiveId" clId="{F9E35746-863E-4C2B-905C-E181F5854E31}" dt="2025-08-20T02:35:12.941" v="839" actId="732"/>
          <ac:picMkLst>
            <pc:docMk/>
            <pc:sldMk cId="3314895662" sldId="410"/>
            <ac:picMk id="7" creationId="{7C4136BD-FB31-44B2-0A0B-73094B462C77}"/>
          </ac:picMkLst>
        </pc:picChg>
        <pc:picChg chg="add mod modCrop">
          <ac:chgData name="Tali Rouash" userId="21ae74ec1aaa5ff5" providerId="LiveId" clId="{F9E35746-863E-4C2B-905C-E181F5854E31}" dt="2025-08-20T02:35:18.259" v="842" actId="732"/>
          <ac:picMkLst>
            <pc:docMk/>
            <pc:sldMk cId="3314895662" sldId="410"/>
            <ac:picMk id="8" creationId="{5C892CA1-43A3-2149-9FB1-69B78E49FED2}"/>
          </ac:picMkLst>
        </pc:pic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1303115570" sldId="411"/>
        </pc:sldMkLst>
      </pc:sldChg>
      <pc:sldChg chg="addSp delSp modSp add mod delAnim modAnim">
        <pc:chgData name="Tali Rouash" userId="21ae74ec1aaa5ff5" providerId="LiveId" clId="{F9E35746-863E-4C2B-905C-E181F5854E31}" dt="2025-08-20T02:36:51.879" v="864"/>
        <pc:sldMkLst>
          <pc:docMk/>
          <pc:sldMk cId="3638656533" sldId="411"/>
        </pc:sldMkLst>
        <pc:picChg chg="add mod modCrop">
          <ac:chgData name="Tali Rouash" userId="21ae74ec1aaa5ff5" providerId="LiveId" clId="{F9E35746-863E-4C2B-905C-E181F5854E31}" dt="2025-08-20T02:35:56.941" v="853" actId="1076"/>
          <ac:picMkLst>
            <pc:docMk/>
            <pc:sldMk cId="3638656533" sldId="411"/>
            <ac:picMk id="2" creationId="{17459277-A2A7-2AEC-A1FE-B6EE97AA4AB3}"/>
          </ac:picMkLst>
        </pc:picChg>
        <pc:picChg chg="mod modCrop">
          <ac:chgData name="Tali Rouash" userId="21ae74ec1aaa5ff5" providerId="LiveId" clId="{F9E35746-863E-4C2B-905C-E181F5854E31}" dt="2025-08-20T02:35:40.160" v="849" actId="732"/>
          <ac:picMkLst>
            <pc:docMk/>
            <pc:sldMk cId="3638656533" sldId="411"/>
            <ac:picMk id="3" creationId="{60102FE9-EF8E-CC26-98E8-4B092CDC5565}"/>
          </ac:picMkLst>
        </pc:picChg>
        <pc:picChg chg="add mod modCrop">
          <ac:chgData name="Tali Rouash" userId="21ae74ec1aaa5ff5" providerId="LiveId" clId="{F9E35746-863E-4C2B-905C-E181F5854E31}" dt="2025-08-20T02:36:36.426" v="860" actId="732"/>
          <ac:picMkLst>
            <pc:docMk/>
            <pc:sldMk cId="3638656533" sldId="411"/>
            <ac:picMk id="5" creationId="{67F8474F-82C5-4B92-AF93-DD07352C8AA8}"/>
          </ac:picMkLst>
        </pc:picChg>
        <pc:picChg chg="add mod modCrop">
          <ac:chgData name="Tali Rouash" userId="21ae74ec1aaa5ff5" providerId="LiveId" clId="{F9E35746-863E-4C2B-905C-E181F5854E31}" dt="2025-08-20T02:36:43.604" v="862" actId="732"/>
          <ac:picMkLst>
            <pc:docMk/>
            <pc:sldMk cId="3638656533" sldId="411"/>
            <ac:picMk id="6" creationId="{4E54955B-F169-92D2-DCB9-1904EC589211}"/>
          </ac:picMkLst>
        </pc:picChg>
        <pc:picChg chg="del">
          <ac:chgData name="Tali Rouash" userId="21ae74ec1aaa5ff5" providerId="LiveId" clId="{F9E35746-863E-4C2B-905C-E181F5854E31}" dt="2025-08-20T02:35:33.641" v="847" actId="478"/>
          <ac:picMkLst>
            <pc:docMk/>
            <pc:sldMk cId="3638656533" sldId="411"/>
            <ac:picMk id="7" creationId="{FB512C49-81DF-16D6-D89E-C3FF5ED9BA52}"/>
          </ac:picMkLst>
        </pc:picChg>
        <pc:picChg chg="del">
          <ac:chgData name="Tali Rouash" userId="21ae74ec1aaa5ff5" providerId="LiveId" clId="{F9E35746-863E-4C2B-905C-E181F5854E31}" dt="2025-08-20T02:35:33.025" v="846" actId="478"/>
          <ac:picMkLst>
            <pc:docMk/>
            <pc:sldMk cId="3638656533" sldId="411"/>
            <ac:picMk id="8" creationId="{24C5E1B0-D464-23C3-4B05-E3E099098EE0}"/>
          </ac:picMkLst>
        </pc:picChg>
      </pc:sldChg>
      <pc:sldChg chg="addSp delSp modSp add mod delAnim modAnim">
        <pc:chgData name="Tali Rouash" userId="21ae74ec1aaa5ff5" providerId="LiveId" clId="{F9E35746-863E-4C2B-905C-E181F5854E31}" dt="2025-08-20T02:38:34.550" v="881"/>
        <pc:sldMkLst>
          <pc:docMk/>
          <pc:sldMk cId="1387835206" sldId="412"/>
        </pc:sldMkLst>
        <pc:picChg chg="mod modCrop">
          <ac:chgData name="Tali Rouash" userId="21ae74ec1aaa5ff5" providerId="LiveId" clId="{F9E35746-863E-4C2B-905C-E181F5854E31}" dt="2025-08-20T02:37:38.275" v="871" actId="732"/>
          <ac:picMkLst>
            <pc:docMk/>
            <pc:sldMk cId="1387835206" sldId="412"/>
            <ac:picMk id="2" creationId="{BCA48E80-B6EC-809B-A789-1F1613791335}"/>
          </ac:picMkLst>
        </pc:picChg>
        <pc:picChg chg="del">
          <ac:chgData name="Tali Rouash" userId="21ae74ec1aaa5ff5" providerId="LiveId" clId="{F9E35746-863E-4C2B-905C-E181F5854E31}" dt="2025-08-20T02:37:01.013" v="866" actId="478"/>
          <ac:picMkLst>
            <pc:docMk/>
            <pc:sldMk cId="1387835206" sldId="412"/>
            <ac:picMk id="5" creationId="{250E8568-1AB0-4160-A3EA-046CE49B94FB}"/>
          </ac:picMkLst>
        </pc:picChg>
        <pc:picChg chg="del">
          <ac:chgData name="Tali Rouash" userId="21ae74ec1aaa5ff5" providerId="LiveId" clId="{F9E35746-863E-4C2B-905C-E181F5854E31}" dt="2025-08-20T02:37:01.788" v="867" actId="478"/>
          <ac:picMkLst>
            <pc:docMk/>
            <pc:sldMk cId="1387835206" sldId="412"/>
            <ac:picMk id="6" creationId="{815DDCA6-61DB-4A47-7689-F68A44B00C88}"/>
          </ac:picMkLst>
        </pc:picChg>
        <pc:picChg chg="add mod modCrop">
          <ac:chgData name="Tali Rouash" userId="21ae74ec1aaa5ff5" providerId="LiveId" clId="{F9E35746-863E-4C2B-905C-E181F5854E31}" dt="2025-08-20T02:38:18.500" v="877" actId="732"/>
          <ac:picMkLst>
            <pc:docMk/>
            <pc:sldMk cId="1387835206" sldId="412"/>
            <ac:picMk id="7" creationId="{37456885-E349-A1F6-0928-780AD54B8089}"/>
          </ac:picMkLst>
        </pc:picChg>
        <pc:picChg chg="add mod modCrop">
          <ac:chgData name="Tali Rouash" userId="21ae74ec1aaa5ff5" providerId="LiveId" clId="{F9E35746-863E-4C2B-905C-E181F5854E31}" dt="2025-08-20T02:38:25.780" v="879" actId="732"/>
          <ac:picMkLst>
            <pc:docMk/>
            <pc:sldMk cId="1387835206" sldId="412"/>
            <ac:picMk id="8" creationId="{B4E100C2-3A6F-9EE6-4C78-82E9E5A04EEA}"/>
          </ac:picMkLst>
        </pc:pic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3257241898" sldId="412"/>
        </pc:sldMkLst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775928542" sldId="413"/>
        </pc:sldMkLst>
      </pc:sldChg>
      <pc:sldChg chg="addSp delSp modSp add mod delAnim modAnim">
        <pc:chgData name="Tali Rouash" userId="21ae74ec1aaa5ff5" providerId="LiveId" clId="{F9E35746-863E-4C2B-905C-E181F5854E31}" dt="2025-08-20T02:40:05.427" v="897"/>
        <pc:sldMkLst>
          <pc:docMk/>
          <pc:sldMk cId="964659106" sldId="413"/>
        </pc:sldMkLst>
        <pc:picChg chg="mod modCrop">
          <ac:chgData name="Tali Rouash" userId="21ae74ec1aaa5ff5" providerId="LiveId" clId="{F9E35746-863E-4C2B-905C-E181F5854E31}" dt="2025-08-20T02:38:59.052" v="885" actId="1076"/>
          <ac:picMkLst>
            <pc:docMk/>
            <pc:sldMk cId="964659106" sldId="413"/>
            <ac:picMk id="2" creationId="{FD6CAD98-F241-19DE-A185-137DC064449F}"/>
          </ac:picMkLst>
        </pc:picChg>
        <pc:picChg chg="add mod modCrop">
          <ac:chgData name="Tali Rouash" userId="21ae74ec1aaa5ff5" providerId="LiveId" clId="{F9E35746-863E-4C2B-905C-E181F5854E31}" dt="2025-08-20T02:39:50.458" v="893" actId="732"/>
          <ac:picMkLst>
            <pc:docMk/>
            <pc:sldMk cId="964659106" sldId="413"/>
            <ac:picMk id="5" creationId="{6B9959B8-0A75-CF2E-08CD-049C87AAADF2}"/>
          </ac:picMkLst>
        </pc:picChg>
        <pc:picChg chg="add mod modCrop">
          <ac:chgData name="Tali Rouash" userId="21ae74ec1aaa5ff5" providerId="LiveId" clId="{F9E35746-863E-4C2B-905C-E181F5854E31}" dt="2025-08-20T02:39:56.976" v="895" actId="732"/>
          <ac:picMkLst>
            <pc:docMk/>
            <pc:sldMk cId="964659106" sldId="413"/>
            <ac:picMk id="6" creationId="{8DD4BB5C-A8E1-8EE3-1811-11405245D11A}"/>
          </ac:picMkLst>
        </pc:picChg>
        <pc:picChg chg="del">
          <ac:chgData name="Tali Rouash" userId="21ae74ec1aaa5ff5" providerId="LiveId" clId="{F9E35746-863E-4C2B-905C-E181F5854E31}" dt="2025-08-20T02:39:00.761" v="886" actId="478"/>
          <ac:picMkLst>
            <pc:docMk/>
            <pc:sldMk cId="964659106" sldId="413"/>
            <ac:picMk id="7" creationId="{AFDA47B2-3FF5-9D10-B9FE-DA71CF01C773}"/>
          </ac:picMkLst>
        </pc:picChg>
        <pc:picChg chg="del">
          <ac:chgData name="Tali Rouash" userId="21ae74ec1aaa5ff5" providerId="LiveId" clId="{F9E35746-863E-4C2B-905C-E181F5854E31}" dt="2025-08-20T02:39:01.427" v="887" actId="478"/>
          <ac:picMkLst>
            <pc:docMk/>
            <pc:sldMk cId="964659106" sldId="413"/>
            <ac:picMk id="8" creationId="{4795FA4C-4EF6-0BFC-8242-DDAB5704EE2A}"/>
          </ac:picMkLst>
        </pc:picChg>
      </pc:sldChg>
      <pc:sldChg chg="modSp add mod ord">
        <pc:chgData name="Tali Rouash" userId="21ae74ec1aaa5ff5" providerId="LiveId" clId="{F9E35746-863E-4C2B-905C-E181F5854E31}" dt="2025-08-20T02:48:11.780" v="1037" actId="20577"/>
        <pc:sldMkLst>
          <pc:docMk/>
          <pc:sldMk cId="935486664" sldId="414"/>
        </pc:sldMkLst>
        <pc:spChg chg="mod">
          <ac:chgData name="Tali Rouash" userId="21ae74ec1aaa5ff5" providerId="LiveId" clId="{F9E35746-863E-4C2B-905C-E181F5854E31}" dt="2025-08-20T02:48:11.780" v="1037" actId="20577"/>
          <ac:spMkLst>
            <pc:docMk/>
            <pc:sldMk cId="935486664" sldId="414"/>
            <ac:spMk id="4" creationId="{A3B39BC2-9712-6544-D801-4065FF8C8905}"/>
          </ac:spMkLst>
        </pc:sp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2572866902" sldId="414"/>
        </pc:sldMkLst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637160334" sldId="415"/>
        </pc:sldMkLst>
      </pc:sldChg>
      <pc:sldChg chg="modSp add mod ord replId">
        <pc:chgData name="Tali Rouash" userId="21ae74ec1aaa5ff5" providerId="LiveId" clId="{F9E35746-863E-4C2B-905C-E181F5854E31}" dt="2025-08-20T02:42:58.338" v="974" actId="20577"/>
        <pc:sldMkLst>
          <pc:docMk/>
          <pc:sldMk cId="3594369815" sldId="415"/>
        </pc:sldMkLst>
        <pc:spChg chg="mod">
          <ac:chgData name="Tali Rouash" userId="21ae74ec1aaa5ff5" providerId="LiveId" clId="{F9E35746-863E-4C2B-905C-E181F5854E31}" dt="2025-08-20T02:42:58.338" v="974" actId="20577"/>
          <ac:spMkLst>
            <pc:docMk/>
            <pc:sldMk cId="3594369815" sldId="415"/>
            <ac:spMk id="3" creationId="{4169739D-EBF6-0A8C-725B-C47C11BB9A66}"/>
          </ac:spMkLst>
        </pc:sp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2682776973" sldId="416"/>
        </pc:sldMkLst>
      </pc:sldChg>
      <pc:sldChg chg="addSp delSp modSp add mod ord replId delAnim modAnim">
        <pc:chgData name="Tali Rouash" userId="21ae74ec1aaa5ff5" providerId="LiveId" clId="{F9E35746-863E-4C2B-905C-E181F5854E31}" dt="2025-08-20T02:45:14.996" v="999"/>
        <pc:sldMkLst>
          <pc:docMk/>
          <pc:sldMk cId="3757376760" sldId="416"/>
        </pc:sldMkLst>
        <pc:picChg chg="del">
          <ac:chgData name="Tali Rouash" userId="21ae74ec1aaa5ff5" providerId="LiveId" clId="{F9E35746-863E-4C2B-905C-E181F5854E31}" dt="2025-08-20T02:43:03.788" v="977" actId="478"/>
          <ac:picMkLst>
            <pc:docMk/>
            <pc:sldMk cId="3757376760" sldId="416"/>
            <ac:picMk id="3" creationId="{5EEEB9A9-681F-D4F1-D36D-DE5D3BBF7D56}"/>
          </ac:picMkLst>
        </pc:picChg>
        <pc:picChg chg="add mod modCrop">
          <ac:chgData name="Tali Rouash" userId="21ae74ec1aaa5ff5" providerId="LiveId" clId="{F9E35746-863E-4C2B-905C-E181F5854E31}" dt="2025-08-20T02:43:39.489" v="983" actId="732"/>
          <ac:picMkLst>
            <pc:docMk/>
            <pc:sldMk cId="3757376760" sldId="416"/>
            <ac:picMk id="4" creationId="{C4779E51-C962-72ED-9DC6-3639CC24711A}"/>
          </ac:picMkLst>
        </pc:picChg>
        <pc:picChg chg="add mod modCrop">
          <ac:chgData name="Tali Rouash" userId="21ae74ec1aaa5ff5" providerId="LiveId" clId="{F9E35746-863E-4C2B-905C-E181F5854E31}" dt="2025-08-20T02:44:02.529" v="987" actId="732"/>
          <ac:picMkLst>
            <pc:docMk/>
            <pc:sldMk cId="3757376760" sldId="416"/>
            <ac:picMk id="5" creationId="{5A265377-20A1-7E50-737C-98E6DBF8CD4A}"/>
          </ac:picMkLst>
        </pc:picChg>
        <pc:picChg chg="del">
          <ac:chgData name="Tali Rouash" userId="21ae74ec1aaa5ff5" providerId="LiveId" clId="{F9E35746-863E-4C2B-905C-E181F5854E31}" dt="2025-08-20T02:43:02.464" v="976" actId="478"/>
          <ac:picMkLst>
            <pc:docMk/>
            <pc:sldMk cId="3757376760" sldId="416"/>
            <ac:picMk id="7" creationId="{27D5A89C-0A4A-76C6-A6C0-750C176C8637}"/>
          </ac:picMkLst>
        </pc:picChg>
        <pc:picChg chg="del">
          <ac:chgData name="Tali Rouash" userId="21ae74ec1aaa5ff5" providerId="LiveId" clId="{F9E35746-863E-4C2B-905C-E181F5854E31}" dt="2025-08-20T02:43:01.741" v="975" actId="478"/>
          <ac:picMkLst>
            <pc:docMk/>
            <pc:sldMk cId="3757376760" sldId="416"/>
            <ac:picMk id="8" creationId="{CFF79255-E83E-D871-CD50-33DBB40A254F}"/>
          </ac:picMkLst>
        </pc:picChg>
        <pc:picChg chg="add mod modCrop">
          <ac:chgData name="Tali Rouash" userId="21ae74ec1aaa5ff5" providerId="LiveId" clId="{F9E35746-863E-4C2B-905C-E181F5854E31}" dt="2025-08-20T02:44:59.869" v="994" actId="732"/>
          <ac:picMkLst>
            <pc:docMk/>
            <pc:sldMk cId="3757376760" sldId="416"/>
            <ac:picMk id="9" creationId="{202F318B-83FA-9E7C-23C9-FD3CF1AB73E2}"/>
          </ac:picMkLst>
        </pc:picChg>
        <pc:picChg chg="add mod modCrop">
          <ac:chgData name="Tali Rouash" userId="21ae74ec1aaa5ff5" providerId="LiveId" clId="{F9E35746-863E-4C2B-905C-E181F5854E31}" dt="2025-08-20T02:45:06.497" v="997" actId="732"/>
          <ac:picMkLst>
            <pc:docMk/>
            <pc:sldMk cId="3757376760" sldId="416"/>
            <ac:picMk id="10" creationId="{514EE266-13C2-0F4B-3FC0-4160DD3AF78E}"/>
          </ac:picMkLst>
        </pc:picChg>
      </pc:sldChg>
      <pc:sldChg chg="addSp delSp modSp add mod delAnim modAnim">
        <pc:chgData name="Tali Rouash" userId="21ae74ec1aaa5ff5" providerId="LiveId" clId="{F9E35746-863E-4C2B-905C-E181F5854E31}" dt="2025-08-20T02:46:27.029" v="1014"/>
        <pc:sldMkLst>
          <pc:docMk/>
          <pc:sldMk cId="466373548" sldId="417"/>
        </pc:sldMkLst>
        <pc:picChg chg="add mod modCrop">
          <ac:chgData name="Tali Rouash" userId="21ae74ec1aaa5ff5" providerId="LiveId" clId="{F9E35746-863E-4C2B-905C-E181F5854E31}" dt="2025-08-20T02:45:59.154" v="1008" actId="1076"/>
          <ac:picMkLst>
            <pc:docMk/>
            <pc:sldMk cId="466373548" sldId="417"/>
            <ac:picMk id="2" creationId="{97757FBE-4A9D-04CB-705A-A7CC728AAEC7}"/>
          </ac:picMkLst>
        </pc:picChg>
        <pc:picChg chg="mod modCrop">
          <ac:chgData name="Tali Rouash" userId="21ae74ec1aaa5ff5" providerId="LiveId" clId="{F9E35746-863E-4C2B-905C-E181F5854E31}" dt="2025-08-20T02:45:30.928" v="1001" actId="732"/>
          <ac:picMkLst>
            <pc:docMk/>
            <pc:sldMk cId="466373548" sldId="417"/>
            <ac:picMk id="4" creationId="{5FFFA53D-C3D7-BC9B-45D7-B89AF88CFC9D}"/>
          </ac:picMkLst>
        </pc:picChg>
        <pc:picChg chg="add mod">
          <ac:chgData name="Tali Rouash" userId="21ae74ec1aaa5ff5" providerId="LiveId" clId="{F9E35746-863E-4C2B-905C-E181F5854E31}" dt="2025-08-20T02:46:19.218" v="1013"/>
          <ac:picMkLst>
            <pc:docMk/>
            <pc:sldMk cId="466373548" sldId="417"/>
            <ac:picMk id="6" creationId="{3388CE34-07CA-AFAC-552B-E7BD59C3F9BD}"/>
          </ac:picMkLst>
        </pc:picChg>
        <pc:picChg chg="del">
          <ac:chgData name="Tali Rouash" userId="21ae74ec1aaa5ff5" providerId="LiveId" clId="{F9E35746-863E-4C2B-905C-E181F5854E31}" dt="2025-08-20T02:45:32.895" v="1003" actId="478"/>
          <ac:picMkLst>
            <pc:docMk/>
            <pc:sldMk cId="466373548" sldId="417"/>
            <ac:picMk id="9" creationId="{5EAF667C-061F-5077-19ED-D40F7FF90BF2}"/>
          </ac:picMkLst>
        </pc:picChg>
        <pc:picChg chg="del">
          <ac:chgData name="Tali Rouash" userId="21ae74ec1aaa5ff5" providerId="LiveId" clId="{F9E35746-863E-4C2B-905C-E181F5854E31}" dt="2025-08-20T02:45:32.435" v="1002" actId="478"/>
          <ac:picMkLst>
            <pc:docMk/>
            <pc:sldMk cId="466373548" sldId="417"/>
            <ac:picMk id="10" creationId="{1F3A3777-89A2-1E9A-F138-899F0724B66D}"/>
          </ac:picMkLst>
        </pc:pic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4150561191" sldId="417"/>
        </pc:sldMkLst>
      </pc:sldChg>
      <pc:sldChg chg="addSp delSp modSp add mod delAnim modAnim">
        <pc:chgData name="Tali Rouash" userId="21ae74ec1aaa5ff5" providerId="LiveId" clId="{F9E35746-863E-4C2B-905C-E181F5854E31}" dt="2025-08-20T02:46:54.806" v="1022"/>
        <pc:sldMkLst>
          <pc:docMk/>
          <pc:sldMk cId="1790305976" sldId="418"/>
        </pc:sldMkLst>
        <pc:picChg chg="del">
          <ac:chgData name="Tali Rouash" userId="21ae74ec1aaa5ff5" providerId="LiveId" clId="{F9E35746-863E-4C2B-905C-E181F5854E31}" dt="2025-08-20T02:46:31.721" v="1016" actId="478"/>
          <ac:picMkLst>
            <pc:docMk/>
            <pc:sldMk cId="1790305976" sldId="418"/>
            <ac:picMk id="6" creationId="{D5920806-6118-173D-363B-CC8E2D98A984}"/>
          </ac:picMkLst>
        </pc:picChg>
        <pc:picChg chg="add mod">
          <ac:chgData name="Tali Rouash" userId="21ae74ec1aaa5ff5" providerId="LiveId" clId="{F9E35746-863E-4C2B-905C-E181F5854E31}" dt="2025-08-20T02:46:50.834" v="1021"/>
          <ac:picMkLst>
            <pc:docMk/>
            <pc:sldMk cId="1790305976" sldId="418"/>
            <ac:picMk id="7" creationId="{81807E73-3F1F-11CE-0CF2-CF850B0CD4D5}"/>
          </ac:picMkLst>
        </pc:pic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2760287655" sldId="418"/>
        </pc:sldMkLst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929522713" sldId="419"/>
        </pc:sldMkLst>
      </pc:sldChg>
      <pc:sldChg chg="addSp delSp modSp add mod delAnim modAnim">
        <pc:chgData name="Tali Rouash" userId="21ae74ec1aaa5ff5" providerId="LiveId" clId="{F9E35746-863E-4C2B-905C-E181F5854E31}" dt="2025-08-20T02:47:49.822" v="1036" actId="1035"/>
        <pc:sldMkLst>
          <pc:docMk/>
          <pc:sldMk cId="2989345821" sldId="419"/>
        </pc:sldMkLst>
        <pc:picChg chg="mod modCrop">
          <ac:chgData name="Tali Rouash" userId="21ae74ec1aaa5ff5" providerId="LiveId" clId="{F9E35746-863E-4C2B-905C-E181F5854E31}" dt="2025-08-20T02:47:49.822" v="1036" actId="1035"/>
          <ac:picMkLst>
            <pc:docMk/>
            <pc:sldMk cId="2989345821" sldId="419"/>
            <ac:picMk id="2" creationId="{6EFE93F0-FBFE-DE60-424C-1034DDCE123F}"/>
          </ac:picMkLst>
        </pc:picChg>
        <pc:picChg chg="add mod">
          <ac:chgData name="Tali Rouash" userId="21ae74ec1aaa5ff5" providerId="LiveId" clId="{F9E35746-863E-4C2B-905C-E181F5854E31}" dt="2025-08-20T02:47:40.426" v="1033"/>
          <ac:picMkLst>
            <pc:docMk/>
            <pc:sldMk cId="2989345821" sldId="419"/>
            <ac:picMk id="6" creationId="{D3049BCE-BA2F-C7D6-67EF-DAC4873037D7}"/>
          </ac:picMkLst>
        </pc:picChg>
        <pc:picChg chg="del">
          <ac:chgData name="Tali Rouash" userId="21ae74ec1aaa5ff5" providerId="LiveId" clId="{F9E35746-863E-4C2B-905C-E181F5854E31}" dt="2025-08-20T02:47:03.673" v="1024" actId="478"/>
          <ac:picMkLst>
            <pc:docMk/>
            <pc:sldMk cId="2989345821" sldId="419"/>
            <ac:picMk id="7" creationId="{71BF2739-510E-5E02-E97A-4C8EB5F0B2FF}"/>
          </ac:picMkLst>
        </pc:picChg>
      </pc:sldChg>
      <pc:sldChg chg="modSp add mod ord">
        <pc:chgData name="Tali Rouash" userId="21ae74ec1aaa5ff5" providerId="LiveId" clId="{F9E35746-863E-4C2B-905C-E181F5854E31}" dt="2025-08-20T02:48:37.428" v="1050" actId="14100"/>
        <pc:sldMkLst>
          <pc:docMk/>
          <pc:sldMk cId="3206675908" sldId="420"/>
        </pc:sldMkLst>
        <pc:spChg chg="mod">
          <ac:chgData name="Tali Rouash" userId="21ae74ec1aaa5ff5" providerId="LiveId" clId="{F9E35746-863E-4C2B-905C-E181F5854E31}" dt="2025-08-20T02:48:37.428" v="1050" actId="14100"/>
          <ac:spMkLst>
            <pc:docMk/>
            <pc:sldMk cId="3206675908" sldId="420"/>
            <ac:spMk id="4" creationId="{09394786-3245-A31F-B4AC-B68C46834E54}"/>
          </ac:spMkLst>
        </pc:sp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3498629097" sldId="420"/>
        </pc:sldMkLst>
      </pc:sldChg>
      <pc:sldChg chg="modSp add mod ord replId">
        <pc:chgData name="Tali Rouash" userId="21ae74ec1aaa5ff5" providerId="LiveId" clId="{F9E35746-863E-4C2B-905C-E181F5854E31}" dt="2025-08-20T02:48:47.123" v="1058" actId="6549"/>
        <pc:sldMkLst>
          <pc:docMk/>
          <pc:sldMk cId="328287881" sldId="421"/>
        </pc:sldMkLst>
        <pc:spChg chg="mod">
          <ac:chgData name="Tali Rouash" userId="21ae74ec1aaa5ff5" providerId="LiveId" clId="{F9E35746-863E-4C2B-905C-E181F5854E31}" dt="2025-08-20T02:48:47.123" v="1058" actId="6549"/>
          <ac:spMkLst>
            <pc:docMk/>
            <pc:sldMk cId="328287881" sldId="421"/>
            <ac:spMk id="3" creationId="{8D50B251-9A80-A361-6355-C541C9364C8A}"/>
          </ac:spMkLst>
        </pc:sp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4094858485" sldId="421"/>
        </pc:sldMkLst>
      </pc:sldChg>
      <pc:sldChg chg="addSp delSp modSp add mod ord replId delAnim modAnim">
        <pc:chgData name="Tali Rouash" userId="21ae74ec1aaa5ff5" providerId="LiveId" clId="{F9E35746-863E-4C2B-905C-E181F5854E31}" dt="2025-08-20T02:58:53.756" v="1102"/>
        <pc:sldMkLst>
          <pc:docMk/>
          <pc:sldMk cId="445286116" sldId="422"/>
        </pc:sldMkLst>
        <pc:picChg chg="add mod modCrop">
          <ac:chgData name="Tali Rouash" userId="21ae74ec1aaa5ff5" providerId="LiveId" clId="{F9E35746-863E-4C2B-905C-E181F5854E31}" dt="2025-08-20T02:58:34.507" v="1098" actId="14100"/>
          <ac:picMkLst>
            <pc:docMk/>
            <pc:sldMk cId="445286116" sldId="422"/>
            <ac:picMk id="3" creationId="{4BF6BE0D-1764-E032-8BF0-8AC1DFB46F96}"/>
          </ac:picMkLst>
        </pc:picChg>
        <pc:picChg chg="del">
          <ac:chgData name="Tali Rouash" userId="21ae74ec1aaa5ff5" providerId="LiveId" clId="{F9E35746-863E-4C2B-905C-E181F5854E31}" dt="2025-08-20T02:48:58.016" v="1061" actId="478"/>
          <ac:picMkLst>
            <pc:docMk/>
            <pc:sldMk cId="445286116" sldId="422"/>
            <ac:picMk id="4" creationId="{FCB3494C-026F-F9C2-4EBB-CE6186DD8B9F}"/>
          </ac:picMkLst>
        </pc:picChg>
        <pc:picChg chg="del">
          <ac:chgData name="Tali Rouash" userId="21ae74ec1aaa5ff5" providerId="LiveId" clId="{F9E35746-863E-4C2B-905C-E181F5854E31}" dt="2025-08-20T02:48:59.880" v="1062" actId="478"/>
          <ac:picMkLst>
            <pc:docMk/>
            <pc:sldMk cId="445286116" sldId="422"/>
            <ac:picMk id="5" creationId="{F6C5D522-2DD1-BF89-8E88-1EE0069540D9}"/>
          </ac:picMkLst>
        </pc:picChg>
        <pc:picChg chg="add mod modCrop">
          <ac:chgData name="Tali Rouash" userId="21ae74ec1aaa5ff5" providerId="LiveId" clId="{F9E35746-863E-4C2B-905C-E181F5854E31}" dt="2025-08-20T02:58:29.676" v="1097" actId="1076"/>
          <ac:picMkLst>
            <pc:docMk/>
            <pc:sldMk cId="445286116" sldId="422"/>
            <ac:picMk id="6" creationId="{2E6157A3-42FB-C40A-456F-917297DA64F7}"/>
          </ac:picMkLst>
        </pc:picChg>
        <pc:picChg chg="add mod modCrop">
          <ac:chgData name="Tali Rouash" userId="21ae74ec1aaa5ff5" providerId="LiveId" clId="{F9E35746-863E-4C2B-905C-E181F5854E31}" dt="2025-08-20T02:58:39.422" v="1099" actId="1076"/>
          <ac:picMkLst>
            <pc:docMk/>
            <pc:sldMk cId="445286116" sldId="422"/>
            <ac:picMk id="8" creationId="{7908CE98-064D-F7D5-44E8-D15EA7E5C7FF}"/>
          </ac:picMkLst>
        </pc:picChg>
        <pc:picChg chg="del">
          <ac:chgData name="Tali Rouash" userId="21ae74ec1aaa5ff5" providerId="LiveId" clId="{F9E35746-863E-4C2B-905C-E181F5854E31}" dt="2025-08-20T02:48:57.445" v="1060" actId="478"/>
          <ac:picMkLst>
            <pc:docMk/>
            <pc:sldMk cId="445286116" sldId="422"/>
            <ac:picMk id="9" creationId="{68A6EC6E-D201-012F-F3F5-CFFAA88D13CD}"/>
          </ac:picMkLst>
        </pc:picChg>
        <pc:picChg chg="del">
          <ac:chgData name="Tali Rouash" userId="21ae74ec1aaa5ff5" providerId="LiveId" clId="{F9E35746-863E-4C2B-905C-E181F5854E31}" dt="2025-08-20T02:48:56.854" v="1059" actId="478"/>
          <ac:picMkLst>
            <pc:docMk/>
            <pc:sldMk cId="445286116" sldId="422"/>
            <ac:picMk id="10" creationId="{CCF4AE99-28B6-71C4-8EC0-74E1B0B7DC6B}"/>
          </ac:picMkLst>
        </pc:picChg>
        <pc:picChg chg="add mod ord modCrop">
          <ac:chgData name="Tali Rouash" userId="21ae74ec1aaa5ff5" providerId="LiveId" clId="{F9E35746-863E-4C2B-905C-E181F5854E31}" dt="2025-08-20T02:57:39.453" v="1087" actId="732"/>
          <ac:picMkLst>
            <pc:docMk/>
            <pc:sldMk cId="445286116" sldId="422"/>
            <ac:picMk id="12" creationId="{0762D873-C396-5C17-F543-0D362780B6A6}"/>
          </ac:picMkLst>
        </pc:picChg>
        <pc:picChg chg="add mod modCrop">
          <ac:chgData name="Tali Rouash" userId="21ae74ec1aaa5ff5" providerId="LiveId" clId="{F9E35746-863E-4C2B-905C-E181F5854E31}" dt="2025-08-20T02:57:46.415" v="1089" actId="732"/>
          <ac:picMkLst>
            <pc:docMk/>
            <pc:sldMk cId="445286116" sldId="422"/>
            <ac:picMk id="13" creationId="{B776B637-8CED-F048-8820-5389D4B9187E}"/>
          </ac:picMkLst>
        </pc:pic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3983164176" sldId="422"/>
        </pc:sldMkLst>
      </pc:sldChg>
      <pc:sldChg chg="addSp delSp modSp add mod delAnim modAnim">
        <pc:chgData name="Tali Rouash" userId="21ae74ec1aaa5ff5" providerId="LiveId" clId="{F9E35746-863E-4C2B-905C-E181F5854E31}" dt="2025-08-20T03:00:00.880" v="1118"/>
        <pc:sldMkLst>
          <pc:docMk/>
          <pc:sldMk cId="3617247112" sldId="423"/>
        </pc:sldMkLst>
        <pc:picChg chg="add mod modCrop">
          <ac:chgData name="Tali Rouash" userId="21ae74ec1aaa5ff5" providerId="LiveId" clId="{F9E35746-863E-4C2B-905C-E181F5854E31}" dt="2025-08-20T02:59:46.838" v="1114" actId="732"/>
          <ac:picMkLst>
            <pc:docMk/>
            <pc:sldMk cId="3617247112" sldId="423"/>
            <ac:picMk id="4" creationId="{8D8A6094-6EFC-9CEE-73B6-ACE2BA6425CD}"/>
          </ac:picMkLst>
        </pc:picChg>
        <pc:picChg chg="add mod modCrop">
          <ac:chgData name="Tali Rouash" userId="21ae74ec1aaa5ff5" providerId="LiveId" clId="{F9E35746-863E-4C2B-905C-E181F5854E31}" dt="2025-08-20T02:59:52.355" v="1116" actId="732"/>
          <ac:picMkLst>
            <pc:docMk/>
            <pc:sldMk cId="3617247112" sldId="423"/>
            <ac:picMk id="5" creationId="{E7D0D880-070A-BEDD-18FF-E20DB6E62DC7}"/>
          </ac:picMkLst>
        </pc:picChg>
        <pc:picChg chg="mod modCrop">
          <ac:chgData name="Tali Rouash" userId="21ae74ec1aaa5ff5" providerId="LiveId" clId="{F9E35746-863E-4C2B-905C-E181F5854E31}" dt="2025-08-20T02:59:15.681" v="1108" actId="732"/>
          <ac:picMkLst>
            <pc:docMk/>
            <pc:sldMk cId="3617247112" sldId="423"/>
            <ac:picMk id="6" creationId="{BDF7E195-FF84-D4E1-3370-90FBA1397D6D}"/>
          </ac:picMkLst>
        </pc:picChg>
        <pc:picChg chg="del">
          <ac:chgData name="Tali Rouash" userId="21ae74ec1aaa5ff5" providerId="LiveId" clId="{F9E35746-863E-4C2B-905C-E181F5854E31}" dt="2025-08-20T02:59:05.102" v="1104" actId="478"/>
          <ac:picMkLst>
            <pc:docMk/>
            <pc:sldMk cId="3617247112" sldId="423"/>
            <ac:picMk id="8" creationId="{AB7EF45C-3EA0-1690-6825-8CD732285694}"/>
          </ac:picMkLst>
        </pc:picChg>
        <pc:picChg chg="del">
          <ac:chgData name="Tali Rouash" userId="21ae74ec1aaa5ff5" providerId="LiveId" clId="{F9E35746-863E-4C2B-905C-E181F5854E31}" dt="2025-08-20T02:59:05.898" v="1105" actId="478"/>
          <ac:picMkLst>
            <pc:docMk/>
            <pc:sldMk cId="3617247112" sldId="423"/>
            <ac:picMk id="12" creationId="{981FCF40-D22B-64E0-24B0-24046FB1C5B8}"/>
          </ac:picMkLst>
        </pc:picChg>
        <pc:picChg chg="del">
          <ac:chgData name="Tali Rouash" userId="21ae74ec1aaa5ff5" providerId="LiveId" clId="{F9E35746-863E-4C2B-905C-E181F5854E31}" dt="2025-08-20T02:59:06.599" v="1106" actId="478"/>
          <ac:picMkLst>
            <pc:docMk/>
            <pc:sldMk cId="3617247112" sldId="423"/>
            <ac:picMk id="13" creationId="{276FF1CB-521C-3B32-27DB-BE3BAA583F91}"/>
          </ac:picMkLst>
        </pc:pic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4101244778" sldId="423"/>
        </pc:sldMkLst>
      </pc:sldChg>
      <pc:sldChg chg="addSp delSp modSp add mod delAnim modAnim">
        <pc:chgData name="Tali Rouash" userId="21ae74ec1aaa5ff5" providerId="LiveId" clId="{F9E35746-863E-4C2B-905C-E181F5854E31}" dt="2025-08-20T03:02:02.397" v="1136"/>
        <pc:sldMkLst>
          <pc:docMk/>
          <pc:sldMk cId="495886520" sldId="424"/>
        </pc:sldMkLst>
        <pc:picChg chg="del">
          <ac:chgData name="Tali Rouash" userId="21ae74ec1aaa5ff5" providerId="LiveId" clId="{F9E35746-863E-4C2B-905C-E181F5854E31}" dt="2025-08-20T03:01:08.143" v="1127" actId="478"/>
          <ac:picMkLst>
            <pc:docMk/>
            <pc:sldMk cId="495886520" sldId="424"/>
            <ac:picMk id="3" creationId="{55BCD9F6-EFFA-2160-61DF-804E95275535}"/>
          </ac:picMkLst>
        </pc:picChg>
        <pc:picChg chg="del">
          <ac:chgData name="Tali Rouash" userId="21ae74ec1aaa5ff5" providerId="LiveId" clId="{F9E35746-863E-4C2B-905C-E181F5854E31}" dt="2025-08-20T03:00:07.842" v="1120" actId="478"/>
          <ac:picMkLst>
            <pc:docMk/>
            <pc:sldMk cId="495886520" sldId="424"/>
            <ac:picMk id="4" creationId="{3327D373-8E2F-0DA4-4B40-4CF80FB718ED}"/>
          </ac:picMkLst>
        </pc:picChg>
        <pc:picChg chg="del">
          <ac:chgData name="Tali Rouash" userId="21ae74ec1aaa5ff5" providerId="LiveId" clId="{F9E35746-863E-4C2B-905C-E181F5854E31}" dt="2025-08-20T03:00:08.657" v="1121" actId="478"/>
          <ac:picMkLst>
            <pc:docMk/>
            <pc:sldMk cId="495886520" sldId="424"/>
            <ac:picMk id="5" creationId="{C1B4609F-7DAB-835A-AC11-3F05E95631D9}"/>
          </ac:picMkLst>
        </pc:picChg>
        <pc:picChg chg="mod modCrop">
          <ac:chgData name="Tali Rouash" userId="21ae74ec1aaa5ff5" providerId="LiveId" clId="{F9E35746-863E-4C2B-905C-E181F5854E31}" dt="2025-08-20T03:01:11.423" v="1128" actId="1076"/>
          <ac:picMkLst>
            <pc:docMk/>
            <pc:sldMk cId="495886520" sldId="424"/>
            <ac:picMk id="6" creationId="{86468B7D-4BBC-48BA-1A71-F4732112A087}"/>
          </ac:picMkLst>
        </pc:picChg>
        <pc:picChg chg="add mod modCrop">
          <ac:chgData name="Tali Rouash" userId="21ae74ec1aaa5ff5" providerId="LiveId" clId="{F9E35746-863E-4C2B-905C-E181F5854E31}" dt="2025-08-20T03:01:56.257" v="1135" actId="732"/>
          <ac:picMkLst>
            <pc:docMk/>
            <pc:sldMk cId="495886520" sldId="424"/>
            <ac:picMk id="7" creationId="{327098A4-A64B-C7D1-BA55-68A15478C666}"/>
          </ac:picMkLst>
        </pc:pic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1997126576" sldId="424"/>
        </pc:sldMkLst>
      </pc:sldChg>
      <pc:sldChg chg="addSp modSp add mod modAnim">
        <pc:chgData name="Tali Rouash" userId="21ae74ec1aaa5ff5" providerId="LiveId" clId="{F9E35746-863E-4C2B-905C-E181F5854E31}" dt="2025-08-20T03:02:58.424" v="1152"/>
        <pc:sldMkLst>
          <pc:docMk/>
          <pc:sldMk cId="263458270" sldId="425"/>
        </pc:sldMkLst>
        <pc:picChg chg="add mod modCrop">
          <ac:chgData name="Tali Rouash" userId="21ae74ec1aaa5ff5" providerId="LiveId" clId="{F9E35746-863E-4C2B-905C-E181F5854E31}" dt="2025-08-20T03:02:48.879" v="1149" actId="1076"/>
          <ac:picMkLst>
            <pc:docMk/>
            <pc:sldMk cId="263458270" sldId="425"/>
            <ac:picMk id="2" creationId="{F964B90F-AEB6-F8BA-E7C8-227F2253862C}"/>
          </ac:picMkLst>
        </pc:picChg>
        <pc:picChg chg="mod modCrop">
          <ac:chgData name="Tali Rouash" userId="21ae74ec1aaa5ff5" providerId="LiveId" clId="{F9E35746-863E-4C2B-905C-E181F5854E31}" dt="2025-08-20T03:02:16.807" v="1140" actId="1076"/>
          <ac:picMkLst>
            <pc:docMk/>
            <pc:sldMk cId="263458270" sldId="425"/>
            <ac:picMk id="6" creationId="{71449209-C7A1-9D78-1991-3AF57D767825}"/>
          </ac:picMkLst>
        </pc:picChg>
        <pc:picChg chg="mod modCrop">
          <ac:chgData name="Tali Rouash" userId="21ae74ec1aaa5ff5" providerId="LiveId" clId="{F9E35746-863E-4C2B-905C-E181F5854E31}" dt="2025-08-20T03:02:33.467" v="1144" actId="1076"/>
          <ac:picMkLst>
            <pc:docMk/>
            <pc:sldMk cId="263458270" sldId="425"/>
            <ac:picMk id="7" creationId="{230A71FA-5464-8861-4843-0FFDEEA9A76A}"/>
          </ac:picMkLst>
        </pc:pic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3767953466" sldId="425"/>
        </pc:sldMkLst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1762310005" sldId="426"/>
        </pc:sldMkLst>
      </pc:sldChg>
      <pc:sldChg chg="modSp add mod modAnim">
        <pc:chgData name="Tali Rouash" userId="21ae74ec1aaa5ff5" providerId="LiveId" clId="{F9E35746-863E-4C2B-905C-E181F5854E31}" dt="2025-08-20T03:03:40.636" v="1162"/>
        <pc:sldMkLst>
          <pc:docMk/>
          <pc:sldMk cId="2939176032" sldId="426"/>
        </pc:sldMkLst>
        <pc:picChg chg="mod modCrop">
          <ac:chgData name="Tali Rouash" userId="21ae74ec1aaa5ff5" providerId="LiveId" clId="{F9E35746-863E-4C2B-905C-E181F5854E31}" dt="2025-08-20T03:03:32.980" v="1160" actId="1076"/>
          <ac:picMkLst>
            <pc:docMk/>
            <pc:sldMk cId="2939176032" sldId="426"/>
            <ac:picMk id="2" creationId="{D336B87D-6902-43C5-5F3A-805522C77C61}"/>
          </ac:picMkLst>
        </pc:picChg>
        <pc:picChg chg="mod modCrop">
          <ac:chgData name="Tali Rouash" userId="21ae74ec1aaa5ff5" providerId="LiveId" clId="{F9E35746-863E-4C2B-905C-E181F5854E31}" dt="2025-08-20T03:03:14.829" v="1155" actId="732"/>
          <ac:picMkLst>
            <pc:docMk/>
            <pc:sldMk cId="2939176032" sldId="426"/>
            <ac:picMk id="6" creationId="{A31F3D0F-D28D-CD61-26C6-AE8D9B64A3C0}"/>
          </ac:picMkLst>
        </pc:picChg>
        <pc:picChg chg="mod">
          <ac:chgData name="Tali Rouash" userId="21ae74ec1aaa5ff5" providerId="LiveId" clId="{F9E35746-863E-4C2B-905C-E181F5854E31}" dt="2025-08-20T03:03:19.711" v="1156" actId="1076"/>
          <ac:picMkLst>
            <pc:docMk/>
            <pc:sldMk cId="2939176032" sldId="426"/>
            <ac:picMk id="7" creationId="{AD8FA9F0-6D01-1E84-D239-9B2D8C3CC315}"/>
          </ac:picMkLst>
        </pc:pic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135191716" sldId="427"/>
        </pc:sldMkLst>
      </pc:sldChg>
      <pc:sldChg chg="addSp delSp modSp add mod ord">
        <pc:chgData name="Tali Rouash" userId="21ae74ec1aaa5ff5" providerId="LiveId" clId="{F9E35746-863E-4C2B-905C-E181F5854E31}" dt="2025-08-20T03:05:00.070" v="1220" actId="6549"/>
        <pc:sldMkLst>
          <pc:docMk/>
          <pc:sldMk cId="1875570561" sldId="427"/>
        </pc:sldMkLst>
        <pc:spChg chg="mod">
          <ac:chgData name="Tali Rouash" userId="21ae74ec1aaa5ff5" providerId="LiveId" clId="{F9E35746-863E-4C2B-905C-E181F5854E31}" dt="2025-08-20T03:04:35.145" v="1178" actId="1076"/>
          <ac:spMkLst>
            <pc:docMk/>
            <pc:sldMk cId="1875570561" sldId="427"/>
            <ac:spMk id="2" creationId="{5DC10E20-4647-F890-E9E4-2C7064476FBA}"/>
          </ac:spMkLst>
        </pc:spChg>
        <pc:spChg chg="add del mod">
          <ac:chgData name="Tali Rouash" userId="21ae74ec1aaa5ff5" providerId="LiveId" clId="{F9E35746-863E-4C2B-905C-E181F5854E31}" dt="2025-08-20T03:05:00.070" v="1220" actId="6549"/>
          <ac:spMkLst>
            <pc:docMk/>
            <pc:sldMk cId="1875570561" sldId="427"/>
            <ac:spMk id="4" creationId="{F6460606-31ED-C6F1-4C8D-7BFE735751F6}"/>
          </ac:spMkLst>
        </pc:spChg>
      </pc:sldChg>
      <pc:sldChg chg="del">
        <pc:chgData name="Tali Rouash" userId="21ae74ec1aaa5ff5" providerId="LiveId" clId="{F9E35746-863E-4C2B-905C-E181F5854E31}" dt="2025-08-19T12:12:24.596" v="22" actId="47"/>
        <pc:sldMkLst>
          <pc:docMk/>
          <pc:sldMk cId="2457653642" sldId="428"/>
        </pc:sldMkLst>
      </pc:sldChg>
      <pc:sldChg chg="modSp add mod ord replId">
        <pc:chgData name="Tali Rouash" userId="21ae74ec1aaa5ff5" providerId="LiveId" clId="{F9E35746-863E-4C2B-905C-E181F5854E31}" dt="2025-08-20T03:05:18.262" v="1225" actId="20577"/>
        <pc:sldMkLst>
          <pc:docMk/>
          <pc:sldMk cId="3357866080" sldId="428"/>
        </pc:sldMkLst>
        <pc:spChg chg="mod">
          <ac:chgData name="Tali Rouash" userId="21ae74ec1aaa5ff5" providerId="LiveId" clId="{F9E35746-863E-4C2B-905C-E181F5854E31}" dt="2025-08-20T03:05:18.262" v="1225" actId="20577"/>
          <ac:spMkLst>
            <pc:docMk/>
            <pc:sldMk cId="3357866080" sldId="428"/>
            <ac:spMk id="3" creationId="{C57D9AB6-9FFD-CFAE-A0A4-86E738776AE6}"/>
          </ac:spMkLst>
        </pc:spChg>
      </pc:sldChg>
      <pc:sldChg chg="del">
        <pc:chgData name="Tali Rouash" userId="21ae74ec1aaa5ff5" providerId="LiveId" clId="{F9E35746-863E-4C2B-905C-E181F5854E31}" dt="2025-08-19T12:12:28.397" v="23" actId="47"/>
        <pc:sldMkLst>
          <pc:docMk/>
          <pc:sldMk cId="423284989" sldId="429"/>
        </pc:sldMkLst>
      </pc:sldChg>
      <pc:sldChg chg="addSp delSp modSp add mod ord replId delAnim modAnim">
        <pc:chgData name="Tali Rouash" userId="21ae74ec1aaa5ff5" providerId="LiveId" clId="{F9E35746-863E-4C2B-905C-E181F5854E31}" dt="2025-08-20T03:06:53.144" v="1246"/>
        <pc:sldMkLst>
          <pc:docMk/>
          <pc:sldMk cId="3874722750" sldId="429"/>
        </pc:sldMkLst>
        <pc:picChg chg="del">
          <ac:chgData name="Tali Rouash" userId="21ae74ec1aaa5ff5" providerId="LiveId" clId="{F9E35746-863E-4C2B-905C-E181F5854E31}" dt="2025-08-20T03:05:23.997" v="1226" actId="478"/>
          <ac:picMkLst>
            <pc:docMk/>
            <pc:sldMk cId="3874722750" sldId="429"/>
            <ac:picMk id="3" creationId="{FB3C2172-61C0-5508-406D-165123FD4F6A}"/>
          </ac:picMkLst>
        </pc:picChg>
        <pc:picChg chg="add mod modCrop">
          <ac:chgData name="Tali Rouash" userId="21ae74ec1aaa5ff5" providerId="LiveId" clId="{F9E35746-863E-4C2B-905C-E181F5854E31}" dt="2025-08-20T03:06:09.997" v="1235" actId="732"/>
          <ac:picMkLst>
            <pc:docMk/>
            <pc:sldMk cId="3874722750" sldId="429"/>
            <ac:picMk id="4" creationId="{B9E7764F-0B1E-C33C-D3CB-4982CED50BAC}"/>
          </ac:picMkLst>
        </pc:picChg>
        <pc:picChg chg="add mod modCrop">
          <ac:chgData name="Tali Rouash" userId="21ae74ec1aaa5ff5" providerId="LiveId" clId="{F9E35746-863E-4C2B-905C-E181F5854E31}" dt="2025-08-20T03:06:20.538" v="1238" actId="732"/>
          <ac:picMkLst>
            <pc:docMk/>
            <pc:sldMk cId="3874722750" sldId="429"/>
            <ac:picMk id="5" creationId="{FE6DF532-F460-FA6B-3E8F-98BFAE5323A4}"/>
          </ac:picMkLst>
        </pc:picChg>
        <pc:picChg chg="del">
          <ac:chgData name="Tali Rouash" userId="21ae74ec1aaa5ff5" providerId="LiveId" clId="{F9E35746-863E-4C2B-905C-E181F5854E31}" dt="2025-08-20T03:05:24.965" v="1227" actId="478"/>
          <ac:picMkLst>
            <pc:docMk/>
            <pc:sldMk cId="3874722750" sldId="429"/>
            <ac:picMk id="6" creationId="{37214B6C-632A-7695-C098-4686FDD38047}"/>
          </ac:picMkLst>
        </pc:picChg>
        <pc:picChg chg="add mod modCrop">
          <ac:chgData name="Tali Rouash" userId="21ae74ec1aaa5ff5" providerId="LiveId" clId="{F9E35746-863E-4C2B-905C-E181F5854E31}" dt="2025-08-20T03:06:29.957" v="1241" actId="732"/>
          <ac:picMkLst>
            <pc:docMk/>
            <pc:sldMk cId="3874722750" sldId="429"/>
            <ac:picMk id="7" creationId="{FF045620-EFA5-462F-D742-56DF61E1DDEF}"/>
          </ac:picMkLst>
        </pc:picChg>
        <pc:picChg chg="del">
          <ac:chgData name="Tali Rouash" userId="21ae74ec1aaa5ff5" providerId="LiveId" clId="{F9E35746-863E-4C2B-905C-E181F5854E31}" dt="2025-08-20T03:05:25.566" v="1228" actId="478"/>
          <ac:picMkLst>
            <pc:docMk/>
            <pc:sldMk cId="3874722750" sldId="429"/>
            <ac:picMk id="8" creationId="{2910BA5C-D6FC-C212-0D5F-4E091724904C}"/>
          </ac:picMkLst>
        </pc:picChg>
        <pc:picChg chg="add mod modCrop">
          <ac:chgData name="Tali Rouash" userId="21ae74ec1aaa5ff5" providerId="LiveId" clId="{F9E35746-863E-4C2B-905C-E181F5854E31}" dt="2025-08-20T03:06:40.245" v="1243" actId="732"/>
          <ac:picMkLst>
            <pc:docMk/>
            <pc:sldMk cId="3874722750" sldId="429"/>
            <ac:picMk id="9" creationId="{55FFE1A9-362C-BBC8-A0F5-E6CAE9447D4A}"/>
          </ac:picMkLst>
        </pc:picChg>
        <pc:picChg chg="del">
          <ac:chgData name="Tali Rouash" userId="21ae74ec1aaa5ff5" providerId="LiveId" clId="{F9E35746-863E-4C2B-905C-E181F5854E31}" dt="2025-08-20T03:05:26.495" v="1229" actId="478"/>
          <ac:picMkLst>
            <pc:docMk/>
            <pc:sldMk cId="3874722750" sldId="429"/>
            <ac:picMk id="12" creationId="{DF24088F-0740-B992-04AA-66A4F4712FDA}"/>
          </ac:picMkLst>
        </pc:picChg>
        <pc:picChg chg="del">
          <ac:chgData name="Tali Rouash" userId="21ae74ec1aaa5ff5" providerId="LiveId" clId="{F9E35746-863E-4C2B-905C-E181F5854E31}" dt="2025-08-20T03:05:27.125" v="1230" actId="478"/>
          <ac:picMkLst>
            <pc:docMk/>
            <pc:sldMk cId="3874722750" sldId="429"/>
            <ac:picMk id="13" creationId="{FC50AAA4-142E-D0B0-5A66-C10D396127DC}"/>
          </ac:picMkLst>
        </pc:pic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748201581" sldId="430"/>
        </pc:sldMkLst>
      </pc:sldChg>
      <pc:sldChg chg="addSp delSp modSp add mod delAnim modAnim">
        <pc:chgData name="Tali Rouash" userId="21ae74ec1aaa5ff5" providerId="LiveId" clId="{F9E35746-863E-4C2B-905C-E181F5854E31}" dt="2025-08-20T03:08:19.202" v="1267" actId="1035"/>
        <pc:sldMkLst>
          <pc:docMk/>
          <pc:sldMk cId="1566042117" sldId="430"/>
        </pc:sldMkLst>
        <pc:picChg chg="add mod modCrop">
          <ac:chgData name="Tali Rouash" userId="21ae74ec1aaa5ff5" providerId="LiveId" clId="{F9E35746-863E-4C2B-905C-E181F5854E31}" dt="2025-08-20T03:07:40.650" v="1256" actId="732"/>
          <ac:picMkLst>
            <pc:docMk/>
            <pc:sldMk cId="1566042117" sldId="430"/>
            <ac:picMk id="3" creationId="{2D7C6333-B2FA-435D-4ADC-8961BA90BB26}"/>
          </ac:picMkLst>
        </pc:picChg>
        <pc:picChg chg="del">
          <ac:chgData name="Tali Rouash" userId="21ae74ec1aaa5ff5" providerId="LiveId" clId="{F9E35746-863E-4C2B-905C-E181F5854E31}" dt="2025-08-20T03:07:04.066" v="1248" actId="478"/>
          <ac:picMkLst>
            <pc:docMk/>
            <pc:sldMk cId="1566042117" sldId="430"/>
            <ac:picMk id="4" creationId="{1860D473-0067-C2A6-1FBE-E2231BBAB6D5}"/>
          </ac:picMkLst>
        </pc:picChg>
        <pc:picChg chg="del">
          <ac:chgData name="Tali Rouash" userId="21ae74ec1aaa5ff5" providerId="LiveId" clId="{F9E35746-863E-4C2B-905C-E181F5854E31}" dt="2025-08-20T03:07:04.933" v="1249" actId="478"/>
          <ac:picMkLst>
            <pc:docMk/>
            <pc:sldMk cId="1566042117" sldId="430"/>
            <ac:picMk id="5" creationId="{4CB9B881-10FE-CA76-4FD9-C2D044E957CB}"/>
          </ac:picMkLst>
        </pc:picChg>
        <pc:picChg chg="add mod modCrop">
          <ac:chgData name="Tali Rouash" userId="21ae74ec1aaa5ff5" providerId="LiveId" clId="{F9E35746-863E-4C2B-905C-E181F5854E31}" dt="2025-08-20T03:07:53.725" v="1259" actId="732"/>
          <ac:picMkLst>
            <pc:docMk/>
            <pc:sldMk cId="1566042117" sldId="430"/>
            <ac:picMk id="6" creationId="{A1F7944D-E46D-EC1E-386A-7A45DBD237AC}"/>
          </ac:picMkLst>
        </pc:picChg>
        <pc:picChg chg="del">
          <ac:chgData name="Tali Rouash" userId="21ae74ec1aaa5ff5" providerId="LiveId" clId="{F9E35746-863E-4C2B-905C-E181F5854E31}" dt="2025-08-20T03:07:05.706" v="1250" actId="478"/>
          <ac:picMkLst>
            <pc:docMk/>
            <pc:sldMk cId="1566042117" sldId="430"/>
            <ac:picMk id="7" creationId="{89A41AB2-1353-9006-6CB6-EDF30DA9A579}"/>
          </ac:picMkLst>
        </pc:picChg>
        <pc:picChg chg="add del mod modCrop">
          <ac:chgData name="Tali Rouash" userId="21ae74ec1aaa5ff5" providerId="LiveId" clId="{F9E35746-863E-4C2B-905C-E181F5854E31}" dt="2025-08-20T03:08:19.202" v="1267" actId="1035"/>
          <ac:picMkLst>
            <pc:docMk/>
            <pc:sldMk cId="1566042117" sldId="430"/>
            <ac:picMk id="8" creationId="{A4E5D774-F201-2EB0-42E2-EDFA660A8B76}"/>
          </ac:picMkLst>
        </pc:picChg>
        <pc:picChg chg="mod">
          <ac:chgData name="Tali Rouash" userId="21ae74ec1aaa5ff5" providerId="LiveId" clId="{F9E35746-863E-4C2B-905C-E181F5854E31}" dt="2025-08-20T03:07:07.479" v="1251" actId="1076"/>
          <ac:picMkLst>
            <pc:docMk/>
            <pc:sldMk cId="1566042117" sldId="430"/>
            <ac:picMk id="9" creationId="{1F161F2D-3958-ADE8-E605-CE97CD1B25DC}"/>
          </ac:picMkLst>
        </pc:pic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787174432" sldId="431"/>
        </pc:sldMkLst>
      </pc:sldChg>
      <pc:sldChg chg="addSp delSp modSp add mod delAnim modAnim">
        <pc:chgData name="Tali Rouash" userId="21ae74ec1aaa5ff5" providerId="LiveId" clId="{F9E35746-863E-4C2B-905C-E181F5854E31}" dt="2025-08-20T03:09:03.412" v="1278"/>
        <pc:sldMkLst>
          <pc:docMk/>
          <pc:sldMk cId="3941220038" sldId="431"/>
        </pc:sldMkLst>
        <pc:picChg chg="del">
          <ac:chgData name="Tali Rouash" userId="21ae74ec1aaa5ff5" providerId="LiveId" clId="{F9E35746-863E-4C2B-905C-E181F5854E31}" dt="2025-08-20T03:08:30.191" v="1270" actId="478"/>
          <ac:picMkLst>
            <pc:docMk/>
            <pc:sldMk cId="3941220038" sldId="431"/>
            <ac:picMk id="3" creationId="{EDD25D33-49EA-AED2-5069-12405C18B26F}"/>
          </ac:picMkLst>
        </pc:picChg>
        <pc:picChg chg="add mod modCrop">
          <ac:chgData name="Tali Rouash" userId="21ae74ec1aaa5ff5" providerId="LiveId" clId="{F9E35746-863E-4C2B-905C-E181F5854E31}" dt="2025-08-20T03:08:50.389" v="1275" actId="732"/>
          <ac:picMkLst>
            <pc:docMk/>
            <pc:sldMk cId="3941220038" sldId="431"/>
            <ac:picMk id="4" creationId="{0AFA7685-6265-AEB6-30AD-95DDFDF77C58}"/>
          </ac:picMkLst>
        </pc:picChg>
        <pc:picChg chg="add mod modCrop">
          <ac:chgData name="Tali Rouash" userId="21ae74ec1aaa5ff5" providerId="LiveId" clId="{F9E35746-863E-4C2B-905C-E181F5854E31}" dt="2025-08-20T03:08:57.545" v="1277" actId="732"/>
          <ac:picMkLst>
            <pc:docMk/>
            <pc:sldMk cId="3941220038" sldId="431"/>
            <ac:picMk id="5" creationId="{DD3B683B-E264-D433-F699-364A598BE3AA}"/>
          </ac:picMkLst>
        </pc:picChg>
        <pc:picChg chg="del">
          <ac:chgData name="Tali Rouash" userId="21ae74ec1aaa5ff5" providerId="LiveId" clId="{F9E35746-863E-4C2B-905C-E181F5854E31}" dt="2025-08-20T03:08:30.651" v="1271" actId="478"/>
          <ac:picMkLst>
            <pc:docMk/>
            <pc:sldMk cId="3941220038" sldId="431"/>
            <ac:picMk id="6" creationId="{88A17A81-41DC-506E-E790-CA5A04A1137E}"/>
          </ac:picMkLst>
        </pc:picChg>
        <pc:picChg chg="del">
          <ac:chgData name="Tali Rouash" userId="21ae74ec1aaa5ff5" providerId="LiveId" clId="{F9E35746-863E-4C2B-905C-E181F5854E31}" dt="2025-08-20T03:08:31.079" v="1272" actId="478"/>
          <ac:picMkLst>
            <pc:docMk/>
            <pc:sldMk cId="3941220038" sldId="431"/>
            <ac:picMk id="8" creationId="{F3CD7CE1-8A72-0AD1-CB34-78B12A2202DF}"/>
          </ac:picMkLst>
        </pc:picChg>
        <pc:picChg chg="del">
          <ac:chgData name="Tali Rouash" userId="21ae74ec1aaa5ff5" providerId="LiveId" clId="{F9E35746-863E-4C2B-905C-E181F5854E31}" dt="2025-08-20T03:08:29.604" v="1269" actId="478"/>
          <ac:picMkLst>
            <pc:docMk/>
            <pc:sldMk cId="3941220038" sldId="431"/>
            <ac:picMk id="9" creationId="{40662107-D79B-CFF6-A50B-778B73C9BDB9}"/>
          </ac:picMkLst>
        </pc:pic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561440254" sldId="432"/>
        </pc:sldMkLst>
      </pc:sldChg>
      <pc:sldChg chg="addSp delSp modSp add del mod delAnim modAnim">
        <pc:chgData name="Tali Rouash" userId="21ae74ec1aaa5ff5" providerId="LiveId" clId="{F9E35746-863E-4C2B-905C-E181F5854E31}" dt="2025-08-20T03:16:05.816" v="1367"/>
        <pc:sldMkLst>
          <pc:docMk/>
          <pc:sldMk cId="1581897837" sldId="432"/>
        </pc:sldMkLst>
        <pc:picChg chg="add mod modCrop">
          <ac:chgData name="Tali Rouash" userId="21ae74ec1aaa5ff5" providerId="LiveId" clId="{F9E35746-863E-4C2B-905C-E181F5854E31}" dt="2025-08-20T03:12:59.206" v="1331" actId="732"/>
          <ac:picMkLst>
            <pc:docMk/>
            <pc:sldMk cId="1581897837" sldId="432"/>
            <ac:picMk id="3" creationId="{BC14AA07-705F-B762-515F-3049CC38B744}"/>
          </ac:picMkLst>
        </pc:picChg>
        <pc:picChg chg="del">
          <ac:chgData name="Tali Rouash" userId="21ae74ec1aaa5ff5" providerId="LiveId" clId="{F9E35746-863E-4C2B-905C-E181F5854E31}" dt="2025-08-20T03:09:14.906" v="1280" actId="478"/>
          <ac:picMkLst>
            <pc:docMk/>
            <pc:sldMk cId="1581897837" sldId="432"/>
            <ac:picMk id="4" creationId="{8A27C29A-2930-3194-6EA3-B96D71468F22}"/>
          </ac:picMkLst>
        </pc:picChg>
        <pc:picChg chg="del">
          <ac:chgData name="Tali Rouash" userId="21ae74ec1aaa5ff5" providerId="LiveId" clId="{F9E35746-863E-4C2B-905C-E181F5854E31}" dt="2025-08-20T03:09:15.495" v="1281" actId="478"/>
          <ac:picMkLst>
            <pc:docMk/>
            <pc:sldMk cId="1581897837" sldId="432"/>
            <ac:picMk id="5" creationId="{CB5E3950-99A1-5A31-7DED-DE738B407870}"/>
          </ac:picMkLst>
        </pc:picChg>
        <pc:picChg chg="add del mod modCrop">
          <ac:chgData name="Tali Rouash" userId="21ae74ec1aaa5ff5" providerId="LiveId" clId="{F9E35746-863E-4C2B-905C-E181F5854E31}" dt="2025-08-20T03:13:14.788" v="1336" actId="478"/>
          <ac:picMkLst>
            <pc:docMk/>
            <pc:sldMk cId="1581897837" sldId="432"/>
            <ac:picMk id="7" creationId="{21ECBD10-EFC0-6BA4-B5D1-62D9D90EDCE1}"/>
          </ac:picMkLst>
        </pc:picChg>
        <pc:picChg chg="add mod modCrop">
          <ac:chgData name="Tali Rouash" userId="21ae74ec1aaa5ff5" providerId="LiveId" clId="{F9E35746-863E-4C2B-905C-E181F5854E31}" dt="2025-08-20T03:13:24.352" v="1337" actId="1076"/>
          <ac:picMkLst>
            <pc:docMk/>
            <pc:sldMk cId="1581897837" sldId="432"/>
            <ac:picMk id="8" creationId="{3142AD5F-E07F-449A-E4ED-DE9CA15ADCBF}"/>
          </ac:picMkLst>
        </pc:picChg>
        <pc:picChg chg="add mod modCrop">
          <ac:chgData name="Tali Rouash" userId="21ae74ec1aaa5ff5" providerId="LiveId" clId="{F9E35746-863E-4C2B-905C-E181F5854E31}" dt="2025-08-20T03:13:24.352" v="1337" actId="1076"/>
          <ac:picMkLst>
            <pc:docMk/>
            <pc:sldMk cId="1581897837" sldId="432"/>
            <ac:picMk id="9" creationId="{A0BD3FEF-FE2D-A60E-635D-BD91931A1F83}"/>
          </ac:picMkLst>
        </pc:picChg>
        <pc:picChg chg="add mod modCrop">
          <ac:chgData name="Tali Rouash" userId="21ae74ec1aaa5ff5" providerId="LiveId" clId="{F9E35746-863E-4C2B-905C-E181F5854E31}" dt="2025-08-20T03:13:24.352" v="1337" actId="1076"/>
          <ac:picMkLst>
            <pc:docMk/>
            <pc:sldMk cId="1581897837" sldId="432"/>
            <ac:picMk id="10" creationId="{9FC8DA6C-997A-2C42-D5F5-02AE52BED954}"/>
          </ac:picMkLst>
        </pc:picChg>
        <pc:picChg chg="add mod modCrop">
          <ac:chgData name="Tali Rouash" userId="21ae74ec1aaa5ff5" providerId="LiveId" clId="{F9E35746-863E-4C2B-905C-E181F5854E31}" dt="2025-08-20T03:13:24.352" v="1337" actId="1076"/>
          <ac:picMkLst>
            <pc:docMk/>
            <pc:sldMk cId="1581897837" sldId="432"/>
            <ac:picMk id="12" creationId="{4058D35A-09CA-AEFA-9AA6-53961A575739}"/>
          </ac:picMkLst>
        </pc:picChg>
        <pc:picChg chg="add del mod modCrop">
          <ac:chgData name="Tali Rouash" userId="21ae74ec1aaa5ff5" providerId="LiveId" clId="{F9E35746-863E-4C2B-905C-E181F5854E31}" dt="2025-08-20T03:12:53.302" v="1330" actId="478"/>
          <ac:picMkLst>
            <pc:docMk/>
            <pc:sldMk cId="1581897837" sldId="432"/>
            <ac:picMk id="13" creationId="{FCBFD3A1-CFC3-432B-CFC3-7DFCB714FF95}"/>
          </ac:picMkLst>
        </pc:picChg>
        <pc:picChg chg="add mod modCrop">
          <ac:chgData name="Tali Rouash" userId="21ae74ec1aaa5ff5" providerId="LiveId" clId="{F9E35746-863E-4C2B-905C-E181F5854E31}" dt="2025-08-20T03:12:32.279" v="1325" actId="571"/>
          <ac:picMkLst>
            <pc:docMk/>
            <pc:sldMk cId="1581897837" sldId="432"/>
            <ac:picMk id="14" creationId="{330A031E-3C54-9FBD-9CAA-3C14104B9B94}"/>
          </ac:picMkLst>
        </pc:picChg>
        <pc:picChg chg="add mod modCrop">
          <ac:chgData name="Tali Rouash" userId="21ae74ec1aaa5ff5" providerId="LiveId" clId="{F9E35746-863E-4C2B-905C-E181F5854E31}" dt="2025-08-20T03:13:12.519" v="1335" actId="1076"/>
          <ac:picMkLst>
            <pc:docMk/>
            <pc:sldMk cId="1581897837" sldId="432"/>
            <ac:picMk id="15" creationId="{0C0B320D-C837-4E60-EB7E-E5537C8DA151}"/>
          </ac:picMkLst>
        </pc:picChg>
        <pc:picChg chg="add mod modCrop">
          <ac:chgData name="Tali Rouash" userId="21ae74ec1aaa5ff5" providerId="LiveId" clId="{F9E35746-863E-4C2B-905C-E181F5854E31}" dt="2025-08-20T03:14:18.907" v="1349" actId="732"/>
          <ac:picMkLst>
            <pc:docMk/>
            <pc:sldMk cId="1581897837" sldId="432"/>
            <ac:picMk id="17" creationId="{7A483D85-B6B7-D73A-F8E4-EE9A064FB894}"/>
          </ac:picMkLst>
        </pc:picChg>
        <pc:picChg chg="add mod">
          <ac:chgData name="Tali Rouash" userId="21ae74ec1aaa5ff5" providerId="LiveId" clId="{F9E35746-863E-4C2B-905C-E181F5854E31}" dt="2025-08-20T03:14:07.660" v="1346"/>
          <ac:picMkLst>
            <pc:docMk/>
            <pc:sldMk cId="1581897837" sldId="432"/>
            <ac:picMk id="20" creationId="{A665BE3C-DC46-61A4-F7D1-7FDDD513EF54}"/>
          </ac:picMkLst>
        </pc:picChg>
        <pc:picChg chg="add mod modCrop">
          <ac:chgData name="Tali Rouash" userId="21ae74ec1aaa5ff5" providerId="LiveId" clId="{F9E35746-863E-4C2B-905C-E181F5854E31}" dt="2025-08-20T03:14:39.080" v="1354" actId="1076"/>
          <ac:picMkLst>
            <pc:docMk/>
            <pc:sldMk cId="1581897837" sldId="432"/>
            <ac:picMk id="21" creationId="{A0EAFFD8-7A7B-D46F-F88B-32A935D358B6}"/>
          </ac:picMkLst>
        </pc:picChg>
        <pc:picChg chg="add mod modCrop">
          <ac:chgData name="Tali Rouash" userId="21ae74ec1aaa5ff5" providerId="LiveId" clId="{F9E35746-863E-4C2B-905C-E181F5854E31}" dt="2025-08-20T03:14:57.568" v="1359" actId="1037"/>
          <ac:picMkLst>
            <pc:docMk/>
            <pc:sldMk cId="1581897837" sldId="432"/>
            <ac:picMk id="22" creationId="{55629644-4088-8AFE-08E5-8324CEAF14CE}"/>
          </ac:picMkLst>
        </pc:picChg>
      </pc:sldChg>
      <pc:sldChg chg="add ord">
        <pc:chgData name="Tali Rouash" userId="21ae74ec1aaa5ff5" providerId="LiveId" clId="{F9E35746-863E-4C2B-905C-E181F5854E31}" dt="2025-08-20T03:16:19.712" v="1369"/>
        <pc:sldMkLst>
          <pc:docMk/>
          <pc:sldMk cId="3718520198" sldId="433"/>
        </pc:sldMkLst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3791055291" sldId="433"/>
        </pc:sldMkLst>
      </pc:sldChg>
      <pc:sldChg chg="addSp delSp modSp add mod ord delAnim">
        <pc:chgData name="Tali Rouash" userId="21ae74ec1aaa5ff5" providerId="LiveId" clId="{F9E35746-863E-4C2B-905C-E181F5854E31}" dt="2025-08-20T03:17:21.356" v="1377" actId="1076"/>
        <pc:sldMkLst>
          <pc:docMk/>
          <pc:sldMk cId="567584835" sldId="434"/>
        </pc:sldMkLst>
        <pc:picChg chg="add mod">
          <ac:chgData name="Tali Rouash" userId="21ae74ec1aaa5ff5" providerId="LiveId" clId="{F9E35746-863E-4C2B-905C-E181F5854E31}" dt="2025-08-20T03:17:21.356" v="1377" actId="1076"/>
          <ac:picMkLst>
            <pc:docMk/>
            <pc:sldMk cId="567584835" sldId="434"/>
            <ac:picMk id="3" creationId="{8BE26EF4-0D0C-AF2D-7A9F-C4AB959FD960}"/>
          </ac:picMkLst>
        </pc:picChg>
        <pc:picChg chg="del">
          <ac:chgData name="Tali Rouash" userId="21ae74ec1aaa5ff5" providerId="LiveId" clId="{F9E35746-863E-4C2B-905C-E181F5854E31}" dt="2025-08-20T03:17:14.630" v="1374" actId="478"/>
          <ac:picMkLst>
            <pc:docMk/>
            <pc:sldMk cId="567584835" sldId="434"/>
            <ac:picMk id="4" creationId="{17CCA6B1-6928-F34F-396F-571D8E232D67}"/>
          </ac:picMkLst>
        </pc:picChg>
        <pc:picChg chg="del">
          <ac:chgData name="Tali Rouash" userId="21ae74ec1aaa5ff5" providerId="LiveId" clId="{F9E35746-863E-4C2B-905C-E181F5854E31}" dt="2025-08-20T03:17:14.073" v="1373" actId="478"/>
          <ac:picMkLst>
            <pc:docMk/>
            <pc:sldMk cId="567584835" sldId="434"/>
            <ac:picMk id="5" creationId="{31671A7F-4FED-6B50-034F-CA8090E89055}"/>
          </ac:picMkLst>
        </pc:pic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3873854407" sldId="434"/>
        </pc:sldMkLst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865390949" sldId="435"/>
        </pc:sldMkLst>
      </pc:sldChg>
      <pc:sldChg chg="addSp delSp modSp add mod">
        <pc:chgData name="Tali Rouash" userId="21ae74ec1aaa5ff5" providerId="LiveId" clId="{F9E35746-863E-4C2B-905C-E181F5854E31}" dt="2025-08-20T03:17:53.573" v="1382" actId="1076"/>
        <pc:sldMkLst>
          <pc:docMk/>
          <pc:sldMk cId="1468456598" sldId="435"/>
        </pc:sldMkLst>
        <pc:picChg chg="del">
          <ac:chgData name="Tali Rouash" userId="21ae74ec1aaa5ff5" providerId="LiveId" clId="{F9E35746-863E-4C2B-905C-E181F5854E31}" dt="2025-08-20T03:17:48.310" v="1379" actId="478"/>
          <ac:picMkLst>
            <pc:docMk/>
            <pc:sldMk cId="1468456598" sldId="435"/>
            <ac:picMk id="3" creationId="{5B46B34D-0117-F2B3-04DC-C9B3B79B5014}"/>
          </ac:picMkLst>
        </pc:picChg>
        <pc:picChg chg="add mod">
          <ac:chgData name="Tali Rouash" userId="21ae74ec1aaa5ff5" providerId="LiveId" clId="{F9E35746-863E-4C2B-905C-E181F5854E31}" dt="2025-08-20T03:17:53.573" v="1382" actId="1076"/>
          <ac:picMkLst>
            <pc:docMk/>
            <pc:sldMk cId="1468456598" sldId="435"/>
            <ac:picMk id="4" creationId="{6B22C797-CF2B-2F3E-C43F-FFAE4CF44987}"/>
          </ac:picMkLst>
        </pc:picChg>
      </pc:sldChg>
      <pc:sldChg chg="modSp add mod ord">
        <pc:chgData name="Tali Rouash" userId="21ae74ec1aaa5ff5" providerId="LiveId" clId="{F9E35746-863E-4C2B-905C-E181F5854E31}" dt="2025-08-20T03:18:39.174" v="1415" actId="14100"/>
        <pc:sldMkLst>
          <pc:docMk/>
          <pc:sldMk cId="2380741732" sldId="436"/>
        </pc:sldMkLst>
        <pc:spChg chg="mod">
          <ac:chgData name="Tali Rouash" userId="21ae74ec1aaa5ff5" providerId="LiveId" clId="{F9E35746-863E-4C2B-905C-E181F5854E31}" dt="2025-08-20T03:18:39.174" v="1415" actId="14100"/>
          <ac:spMkLst>
            <pc:docMk/>
            <pc:sldMk cId="2380741732" sldId="436"/>
            <ac:spMk id="4" creationId="{816D0518-348B-A807-132F-0E388F68F5D4}"/>
          </ac:spMkLst>
        </pc:sp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4061693193" sldId="436"/>
        </pc:sldMkLst>
      </pc:sldChg>
      <pc:sldChg chg="modSp add mod ord replId">
        <pc:chgData name="Tali Rouash" userId="21ae74ec1aaa5ff5" providerId="LiveId" clId="{F9E35746-863E-4C2B-905C-E181F5854E31}" dt="2025-08-20T03:18:50.212" v="1419" actId="20577"/>
        <pc:sldMkLst>
          <pc:docMk/>
          <pc:sldMk cId="608964754" sldId="437"/>
        </pc:sldMkLst>
        <pc:spChg chg="mod">
          <ac:chgData name="Tali Rouash" userId="21ae74ec1aaa5ff5" providerId="LiveId" clId="{F9E35746-863E-4C2B-905C-E181F5854E31}" dt="2025-08-20T03:18:50.212" v="1419" actId="20577"/>
          <ac:spMkLst>
            <pc:docMk/>
            <pc:sldMk cId="608964754" sldId="437"/>
            <ac:spMk id="3" creationId="{DB5E1878-BD91-2C07-B230-6EE3387FE900}"/>
          </ac:spMkLst>
        </pc:sp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3141690215" sldId="437"/>
        </pc:sldMkLst>
      </pc:sldChg>
      <pc:sldChg chg="addSp delSp modSp add mod ord replId delAnim modAnim">
        <pc:chgData name="Tali Rouash" userId="21ae74ec1aaa5ff5" providerId="LiveId" clId="{F9E35746-863E-4C2B-905C-E181F5854E31}" dt="2025-08-20T03:19:44.046" v="1435"/>
        <pc:sldMkLst>
          <pc:docMk/>
          <pc:sldMk cId="741225965" sldId="438"/>
        </pc:sldMkLst>
        <pc:picChg chg="add mod modCrop">
          <ac:chgData name="Tali Rouash" userId="21ae74ec1aaa5ff5" providerId="LiveId" clId="{F9E35746-863E-4C2B-905C-E181F5854E31}" dt="2025-08-20T03:19:25.541" v="1429" actId="732"/>
          <ac:picMkLst>
            <pc:docMk/>
            <pc:sldMk cId="741225965" sldId="438"/>
            <ac:picMk id="3" creationId="{0E7715CD-F71F-820E-004D-E0E6C139D58D}"/>
          </ac:picMkLst>
        </pc:picChg>
        <pc:picChg chg="del">
          <ac:chgData name="Tali Rouash" userId="21ae74ec1aaa5ff5" providerId="LiveId" clId="{F9E35746-863E-4C2B-905C-E181F5854E31}" dt="2025-08-20T03:18:54.179" v="1420" actId="478"/>
          <ac:picMkLst>
            <pc:docMk/>
            <pc:sldMk cId="741225965" sldId="438"/>
            <ac:picMk id="4" creationId="{57EAC354-6989-8842-85A2-6E8D216620A4}"/>
          </ac:picMkLst>
        </pc:picChg>
        <pc:picChg chg="del">
          <ac:chgData name="Tali Rouash" userId="21ae74ec1aaa5ff5" providerId="LiveId" clId="{F9E35746-863E-4C2B-905C-E181F5854E31}" dt="2025-08-20T03:19:06.409" v="1423" actId="478"/>
          <ac:picMkLst>
            <pc:docMk/>
            <pc:sldMk cId="741225965" sldId="438"/>
            <ac:picMk id="5" creationId="{BA17CF02-0EDD-E94B-3F85-836C54F53CBF}"/>
          </ac:picMkLst>
        </pc:picChg>
        <pc:picChg chg="add mod modCrop">
          <ac:chgData name="Tali Rouash" userId="21ae74ec1aaa5ff5" providerId="LiveId" clId="{F9E35746-863E-4C2B-905C-E181F5854E31}" dt="2025-08-20T03:19:40.711" v="1434" actId="1076"/>
          <ac:picMkLst>
            <pc:docMk/>
            <pc:sldMk cId="741225965" sldId="438"/>
            <ac:picMk id="6" creationId="{86F41874-ABC1-4C68-6A27-C3A8DF677741}"/>
          </ac:picMkLst>
        </pc:picChg>
        <pc:picChg chg="del">
          <ac:chgData name="Tali Rouash" userId="21ae74ec1aaa5ff5" providerId="LiveId" clId="{F9E35746-863E-4C2B-905C-E181F5854E31}" dt="2025-08-20T03:18:56.565" v="1422" actId="478"/>
          <ac:picMkLst>
            <pc:docMk/>
            <pc:sldMk cId="741225965" sldId="438"/>
            <ac:picMk id="7" creationId="{CA76543B-75DC-8E15-5A9B-18D4FF603986}"/>
          </ac:picMkLst>
        </pc:picChg>
        <pc:picChg chg="del">
          <ac:chgData name="Tali Rouash" userId="21ae74ec1aaa5ff5" providerId="LiveId" clId="{F9E35746-863E-4C2B-905C-E181F5854E31}" dt="2025-08-20T03:18:55.943" v="1421" actId="478"/>
          <ac:picMkLst>
            <pc:docMk/>
            <pc:sldMk cId="741225965" sldId="438"/>
            <ac:picMk id="9" creationId="{ABAA1F48-7B74-D253-77C5-49B3F89409C5}"/>
          </ac:picMkLst>
        </pc:picChg>
      </pc:sldChg>
      <pc:sldChg chg="del">
        <pc:chgData name="Tali Rouash" userId="21ae74ec1aaa5ff5" providerId="LiveId" clId="{F9E35746-863E-4C2B-905C-E181F5854E31}" dt="2025-08-19T12:12:31.588" v="24" actId="47"/>
        <pc:sldMkLst>
          <pc:docMk/>
          <pc:sldMk cId="3618866084" sldId="438"/>
        </pc:sldMkLst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748497485" sldId="439"/>
        </pc:sldMkLst>
      </pc:sldChg>
      <pc:sldChg chg="modSp add mod">
        <pc:chgData name="Tali Rouash" userId="21ae74ec1aaa5ff5" providerId="LiveId" clId="{F9E35746-863E-4C2B-905C-E181F5854E31}" dt="2025-08-20T03:53:53.163" v="1449" actId="20577"/>
        <pc:sldMkLst>
          <pc:docMk/>
          <pc:sldMk cId="2782276790" sldId="439"/>
        </pc:sldMkLst>
        <pc:spChg chg="mod">
          <ac:chgData name="Tali Rouash" userId="21ae74ec1aaa5ff5" providerId="LiveId" clId="{F9E35746-863E-4C2B-905C-E181F5854E31}" dt="2025-08-20T03:53:40.563" v="1442" actId="20577"/>
          <ac:spMkLst>
            <pc:docMk/>
            <pc:sldMk cId="2782276790" sldId="439"/>
            <ac:spMk id="2" creationId="{42AAB474-34AA-F1F7-032C-B8452F5A3CBB}"/>
          </ac:spMkLst>
        </pc:spChg>
        <pc:spChg chg="mod">
          <ac:chgData name="Tali Rouash" userId="21ae74ec1aaa5ff5" providerId="LiveId" clId="{F9E35746-863E-4C2B-905C-E181F5854E31}" dt="2025-08-20T03:53:53.163" v="1449" actId="20577"/>
          <ac:spMkLst>
            <pc:docMk/>
            <pc:sldMk cId="2782276790" sldId="439"/>
            <ac:spMk id="3" creationId="{D970924E-9D7A-8C48-4FDB-C9C7047A251F}"/>
          </ac:spMkLst>
        </pc:spChg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1370545677" sldId="440"/>
        </pc:sldMkLst>
      </pc:sldChg>
      <pc:sldChg chg="addSp delSp modSp add mod delAnim modAnim">
        <pc:chgData name="Tali Rouash" userId="21ae74ec1aaa5ff5" providerId="LiveId" clId="{F9E35746-863E-4C2B-905C-E181F5854E31}" dt="2025-08-20T03:55:04.614" v="1465"/>
        <pc:sldMkLst>
          <pc:docMk/>
          <pc:sldMk cId="3418465641" sldId="440"/>
        </pc:sldMkLst>
        <pc:picChg chg="del">
          <ac:chgData name="Tali Rouash" userId="21ae74ec1aaa5ff5" providerId="LiveId" clId="{F9E35746-863E-4C2B-905C-E181F5854E31}" dt="2025-08-20T03:54:05.775" v="1451" actId="478"/>
          <ac:picMkLst>
            <pc:docMk/>
            <pc:sldMk cId="3418465641" sldId="440"/>
            <ac:picMk id="3" creationId="{AA4F03D7-7506-8C18-54AE-4D1DC8F21B85}"/>
          </ac:picMkLst>
        </pc:picChg>
        <pc:picChg chg="add mod modCrop">
          <ac:chgData name="Tali Rouash" userId="21ae74ec1aaa5ff5" providerId="LiveId" clId="{F9E35746-863E-4C2B-905C-E181F5854E31}" dt="2025-08-20T03:54:24.755" v="1457" actId="732"/>
          <ac:picMkLst>
            <pc:docMk/>
            <pc:sldMk cId="3418465641" sldId="440"/>
            <ac:picMk id="4" creationId="{E2ED4596-D060-D4BD-CC63-FF306E449BA5}"/>
          </ac:picMkLst>
        </pc:picChg>
        <pc:picChg chg="del">
          <ac:chgData name="Tali Rouash" userId="21ae74ec1aaa5ff5" providerId="LiveId" clId="{F9E35746-863E-4C2B-905C-E181F5854E31}" dt="2025-08-20T03:54:05.283" v="1450" actId="478"/>
          <ac:picMkLst>
            <pc:docMk/>
            <pc:sldMk cId="3418465641" sldId="440"/>
            <ac:picMk id="6" creationId="{6FB8FFF6-24DD-B69A-C781-8ED3F251B413}"/>
          </ac:picMkLst>
        </pc:picChg>
        <pc:picChg chg="add mod modCrop">
          <ac:chgData name="Tali Rouash" userId="21ae74ec1aaa5ff5" providerId="LiveId" clId="{F9E35746-863E-4C2B-905C-E181F5854E31}" dt="2025-08-20T03:54:56.732" v="1464" actId="732"/>
          <ac:picMkLst>
            <pc:docMk/>
            <pc:sldMk cId="3418465641" sldId="440"/>
            <ac:picMk id="7" creationId="{E7FEE4F0-18DD-4A18-BB0E-5331303F1D04}"/>
          </ac:picMkLst>
        </pc:picChg>
      </pc:sldChg>
      <pc:sldChg chg="addSp modSp add mod">
        <pc:chgData name="Tali Rouash" userId="21ae74ec1aaa5ff5" providerId="LiveId" clId="{F9E35746-863E-4C2B-905C-E181F5854E31}" dt="2025-08-20T03:55:35.277" v="1474" actId="1076"/>
        <pc:sldMkLst>
          <pc:docMk/>
          <pc:sldMk cId="2351965876" sldId="441"/>
        </pc:sldMkLst>
        <pc:picChg chg="add mod modCrop">
          <ac:chgData name="Tali Rouash" userId="21ae74ec1aaa5ff5" providerId="LiveId" clId="{F9E35746-863E-4C2B-905C-E181F5854E31}" dt="2025-08-20T03:55:32.151" v="1473" actId="1076"/>
          <ac:picMkLst>
            <pc:docMk/>
            <pc:sldMk cId="2351965876" sldId="441"/>
            <ac:picMk id="2" creationId="{0A50E293-F8B8-BBF9-4917-1734248E3A3C}"/>
          </ac:picMkLst>
        </pc:picChg>
        <pc:picChg chg="mod modCrop">
          <ac:chgData name="Tali Rouash" userId="21ae74ec1aaa5ff5" providerId="LiveId" clId="{F9E35746-863E-4C2B-905C-E181F5854E31}" dt="2025-08-20T03:55:14.099" v="1467" actId="732"/>
          <ac:picMkLst>
            <pc:docMk/>
            <pc:sldMk cId="2351965876" sldId="441"/>
            <ac:picMk id="4" creationId="{6673BFC9-DBAA-F982-726F-D652792BD1B2}"/>
          </ac:picMkLst>
        </pc:picChg>
        <pc:picChg chg="mod modCrop">
          <ac:chgData name="Tali Rouash" userId="21ae74ec1aaa5ff5" providerId="LiveId" clId="{F9E35746-863E-4C2B-905C-E181F5854E31}" dt="2025-08-20T03:55:35.277" v="1474" actId="1076"/>
          <ac:picMkLst>
            <pc:docMk/>
            <pc:sldMk cId="2351965876" sldId="441"/>
            <ac:picMk id="7" creationId="{225F6AA1-C261-EFA5-CA0E-81AF36F0075C}"/>
          </ac:picMkLst>
        </pc:picChg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2795309977" sldId="441"/>
        </pc:sldMkLst>
      </pc:sldChg>
      <pc:sldChg chg="addSp delSp modSp add mod delAnim modAnim">
        <pc:chgData name="Tali Rouash" userId="21ae74ec1aaa5ff5" providerId="LiveId" clId="{F9E35746-863E-4C2B-905C-E181F5854E31}" dt="2025-08-20T03:56:14.008" v="1485"/>
        <pc:sldMkLst>
          <pc:docMk/>
          <pc:sldMk cId="2287715614" sldId="442"/>
        </pc:sldMkLst>
        <pc:picChg chg="mod modCrop">
          <ac:chgData name="Tali Rouash" userId="21ae74ec1aaa5ff5" providerId="LiveId" clId="{F9E35746-863E-4C2B-905C-E181F5854E31}" dt="2025-08-20T03:55:52.048" v="1479" actId="1076"/>
          <ac:picMkLst>
            <pc:docMk/>
            <pc:sldMk cId="2287715614" sldId="442"/>
            <ac:picMk id="2" creationId="{F3183B5C-2889-D7D7-31D1-D6003635E826}"/>
          </ac:picMkLst>
        </pc:picChg>
        <pc:picChg chg="add mod">
          <ac:chgData name="Tali Rouash" userId="21ae74ec1aaa5ff5" providerId="LiveId" clId="{F9E35746-863E-4C2B-905C-E181F5854E31}" dt="2025-08-20T03:56:09.258" v="1484"/>
          <ac:picMkLst>
            <pc:docMk/>
            <pc:sldMk cId="2287715614" sldId="442"/>
            <ac:picMk id="5" creationId="{561F683A-D809-EC44-ADFA-2AFBE60059B7}"/>
          </ac:picMkLst>
        </pc:picChg>
        <pc:picChg chg="del">
          <ac:chgData name="Tali Rouash" userId="21ae74ec1aaa5ff5" providerId="LiveId" clId="{F9E35746-863E-4C2B-905C-E181F5854E31}" dt="2025-08-20T03:55:40.505" v="1476" actId="478"/>
          <ac:picMkLst>
            <pc:docMk/>
            <pc:sldMk cId="2287715614" sldId="442"/>
            <ac:picMk id="7" creationId="{2F5F6D1F-3792-A130-8E3B-E5885309DEA7}"/>
          </ac:picMkLst>
        </pc:picChg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2919658075" sldId="442"/>
        </pc:sldMkLst>
      </pc:sldChg>
      <pc:sldChg chg="modSp add mod">
        <pc:chgData name="Tali Rouash" userId="21ae74ec1aaa5ff5" providerId="LiveId" clId="{F9E35746-863E-4C2B-905C-E181F5854E31}" dt="2025-08-20T03:57:04.638" v="1527" actId="20577"/>
        <pc:sldMkLst>
          <pc:docMk/>
          <pc:sldMk cId="436728694" sldId="443"/>
        </pc:sldMkLst>
        <pc:spChg chg="mod">
          <ac:chgData name="Tali Rouash" userId="21ae74ec1aaa5ff5" providerId="LiveId" clId="{F9E35746-863E-4C2B-905C-E181F5854E31}" dt="2025-08-20T03:57:04.638" v="1527" actId="20577"/>
          <ac:spMkLst>
            <pc:docMk/>
            <pc:sldMk cId="436728694" sldId="443"/>
            <ac:spMk id="4" creationId="{E7885CC7-617D-CFC1-3523-49F4990EBD05}"/>
          </ac:spMkLst>
        </pc:spChg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3731999299" sldId="443"/>
        </pc:sldMkLst>
      </pc:sldChg>
      <pc:sldChg chg="modSp add mod">
        <pc:chgData name="Tali Rouash" userId="21ae74ec1aaa5ff5" providerId="LiveId" clId="{F9E35746-863E-4C2B-905C-E181F5854E31}" dt="2025-08-20T03:57:34.926" v="1538" actId="6549"/>
        <pc:sldMkLst>
          <pc:docMk/>
          <pc:sldMk cId="145247380" sldId="444"/>
        </pc:sldMkLst>
        <pc:spChg chg="mod">
          <ac:chgData name="Tali Rouash" userId="21ae74ec1aaa5ff5" providerId="LiveId" clId="{F9E35746-863E-4C2B-905C-E181F5854E31}" dt="2025-08-20T03:57:34.926" v="1538" actId="6549"/>
          <ac:spMkLst>
            <pc:docMk/>
            <pc:sldMk cId="145247380" sldId="444"/>
            <ac:spMk id="3" creationId="{02D7C62A-3B67-A0B2-85FD-CB2EA2E326CD}"/>
          </ac:spMkLst>
        </pc:spChg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190655385" sldId="444"/>
        </pc:sldMkLst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2761150605" sldId="445"/>
        </pc:sldMkLst>
      </pc:sldChg>
      <pc:sldChg chg="addSp delSp modSp add mod delAnim">
        <pc:chgData name="Tali Rouash" userId="21ae74ec1aaa5ff5" providerId="LiveId" clId="{F9E35746-863E-4C2B-905C-E181F5854E31}" dt="2025-08-20T03:58:03.564" v="1544" actId="1076"/>
        <pc:sldMkLst>
          <pc:docMk/>
          <pc:sldMk cId="3865037400" sldId="445"/>
        </pc:sldMkLst>
        <pc:picChg chg="del">
          <ac:chgData name="Tali Rouash" userId="21ae74ec1aaa5ff5" providerId="LiveId" clId="{F9E35746-863E-4C2B-905C-E181F5854E31}" dt="2025-08-20T03:57:44.015" v="1539" actId="478"/>
          <ac:picMkLst>
            <pc:docMk/>
            <pc:sldMk cId="3865037400" sldId="445"/>
            <ac:picMk id="3" creationId="{BCF361A6-B5EB-FD36-6241-AB5E7A909170}"/>
          </ac:picMkLst>
        </pc:picChg>
        <pc:picChg chg="add mod modCrop">
          <ac:chgData name="Tali Rouash" userId="21ae74ec1aaa5ff5" providerId="LiveId" clId="{F9E35746-863E-4C2B-905C-E181F5854E31}" dt="2025-08-20T03:58:03.564" v="1544" actId="1076"/>
          <ac:picMkLst>
            <pc:docMk/>
            <pc:sldMk cId="3865037400" sldId="445"/>
            <ac:picMk id="4" creationId="{83F6E7F2-9070-4447-E515-46943CC890A4}"/>
          </ac:picMkLst>
        </pc:picChg>
        <pc:picChg chg="del">
          <ac:chgData name="Tali Rouash" userId="21ae74ec1aaa5ff5" providerId="LiveId" clId="{F9E35746-863E-4C2B-905C-E181F5854E31}" dt="2025-08-20T03:57:44.728" v="1540" actId="478"/>
          <ac:picMkLst>
            <pc:docMk/>
            <pc:sldMk cId="3865037400" sldId="445"/>
            <ac:picMk id="6" creationId="{161BC5B0-7887-8464-2A80-3D2E8909BE64}"/>
          </ac:picMkLst>
        </pc:picChg>
      </pc:sldChg>
      <pc:sldChg chg="addSp delSp modSp add mod modAnim">
        <pc:chgData name="Tali Rouash" userId="21ae74ec1aaa5ff5" providerId="LiveId" clId="{F9E35746-863E-4C2B-905C-E181F5854E31}" dt="2025-08-20T03:59:26.487" v="1566"/>
        <pc:sldMkLst>
          <pc:docMk/>
          <pc:sldMk cId="133926424" sldId="446"/>
        </pc:sldMkLst>
        <pc:picChg chg="add mod modCrop">
          <ac:chgData name="Tali Rouash" userId="21ae74ec1aaa5ff5" providerId="LiveId" clId="{F9E35746-863E-4C2B-905C-E181F5854E31}" dt="2025-08-20T03:58:42.273" v="1552" actId="732"/>
          <ac:picMkLst>
            <pc:docMk/>
            <pc:sldMk cId="133926424" sldId="446"/>
            <ac:picMk id="3" creationId="{D0BF79EB-9F11-F9B0-3488-68357830B553}"/>
          </ac:picMkLst>
        </pc:picChg>
        <pc:picChg chg="del">
          <ac:chgData name="Tali Rouash" userId="21ae74ec1aaa5ff5" providerId="LiveId" clId="{F9E35746-863E-4C2B-905C-E181F5854E31}" dt="2025-08-20T03:58:10.987" v="1546" actId="478"/>
          <ac:picMkLst>
            <pc:docMk/>
            <pc:sldMk cId="133926424" sldId="446"/>
            <ac:picMk id="4" creationId="{CC4AB375-7910-4BB3-A293-FFD74EB0AEBF}"/>
          </ac:picMkLst>
        </pc:picChg>
        <pc:picChg chg="add del">
          <ac:chgData name="Tali Rouash" userId="21ae74ec1aaa5ff5" providerId="LiveId" clId="{F9E35746-863E-4C2B-905C-E181F5854E31}" dt="2025-08-20T03:58:45.994" v="1554" actId="22"/>
          <ac:picMkLst>
            <pc:docMk/>
            <pc:sldMk cId="133926424" sldId="446"/>
            <ac:picMk id="6" creationId="{4F4C7634-404C-955D-BC14-8612BAF690F2}"/>
          </ac:picMkLst>
        </pc:picChg>
        <pc:picChg chg="add mod modCrop">
          <ac:chgData name="Tali Rouash" userId="21ae74ec1aaa5ff5" providerId="LiveId" clId="{F9E35746-863E-4C2B-905C-E181F5854E31}" dt="2025-08-20T03:59:16.323" v="1564" actId="1076"/>
          <ac:picMkLst>
            <pc:docMk/>
            <pc:sldMk cId="133926424" sldId="446"/>
            <ac:picMk id="7" creationId="{10567441-BD2B-69D8-A3AC-E1D180E4FD73}"/>
          </ac:picMkLst>
        </pc:picChg>
        <pc:picChg chg="add mod modCrop">
          <ac:chgData name="Tali Rouash" userId="21ae74ec1aaa5ff5" providerId="LiveId" clId="{F9E35746-863E-4C2B-905C-E181F5854E31}" dt="2025-08-20T03:59:15.103" v="1563" actId="1076"/>
          <ac:picMkLst>
            <pc:docMk/>
            <pc:sldMk cId="133926424" sldId="446"/>
            <ac:picMk id="8" creationId="{4353D2BE-A8EE-1866-1B97-0BE36FF43D00}"/>
          </ac:picMkLst>
        </pc:picChg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2877666099" sldId="446"/>
        </pc:sldMkLst>
      </pc:sldChg>
      <pc:sldChg chg="del">
        <pc:chgData name="Tali Rouash" userId="21ae74ec1aaa5ff5" providerId="LiveId" clId="{F9E35746-863E-4C2B-905C-E181F5854E31}" dt="2025-08-19T12:12:35.187" v="25" actId="47"/>
        <pc:sldMkLst>
          <pc:docMk/>
          <pc:sldMk cId="774462966" sldId="447"/>
        </pc:sldMkLst>
      </pc:sldChg>
      <pc:sldChg chg="addSp delSp modSp add mod delAnim modAnim">
        <pc:chgData name="Tali Rouash" userId="21ae74ec1aaa5ff5" providerId="LiveId" clId="{F9E35746-863E-4C2B-905C-E181F5854E31}" dt="2025-08-20T04:00:28.247" v="1578" actId="1076"/>
        <pc:sldMkLst>
          <pc:docMk/>
          <pc:sldMk cId="1657784457" sldId="447"/>
        </pc:sldMkLst>
        <pc:picChg chg="add mod">
          <ac:chgData name="Tali Rouash" userId="21ae74ec1aaa5ff5" providerId="LiveId" clId="{F9E35746-863E-4C2B-905C-E181F5854E31}" dt="2025-08-20T04:00:28.247" v="1578" actId="1076"/>
          <ac:picMkLst>
            <pc:docMk/>
            <pc:sldMk cId="1657784457" sldId="447"/>
            <ac:picMk id="4" creationId="{16762AAA-47C4-5545-7499-1045251BB0E4}"/>
          </ac:picMkLst>
        </pc:picChg>
        <pc:picChg chg="del">
          <ac:chgData name="Tali Rouash" userId="21ae74ec1aaa5ff5" providerId="LiveId" clId="{F9E35746-863E-4C2B-905C-E181F5854E31}" dt="2025-08-20T03:59:36.765" v="1568" actId="478"/>
          <ac:picMkLst>
            <pc:docMk/>
            <pc:sldMk cId="1657784457" sldId="447"/>
            <ac:picMk id="7" creationId="{98DC8AE2-E984-241B-2BC4-C0746126EECB}"/>
          </ac:picMkLst>
        </pc:picChg>
        <pc:picChg chg="del">
          <ac:chgData name="Tali Rouash" userId="21ae74ec1aaa5ff5" providerId="LiveId" clId="{F9E35746-863E-4C2B-905C-E181F5854E31}" dt="2025-08-20T03:59:37.519" v="1569" actId="478"/>
          <ac:picMkLst>
            <pc:docMk/>
            <pc:sldMk cId="1657784457" sldId="447"/>
            <ac:picMk id="8" creationId="{C31719C3-95FF-1395-34DE-597658714A3E}"/>
          </ac:picMkLst>
        </pc:pic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1871411047" sldId="448"/>
        </pc:sldMkLst>
      </pc:sldChg>
      <pc:sldChg chg="delSp modSp add mod">
        <pc:chgData name="Tali Rouash" userId="21ae74ec1aaa5ff5" providerId="LiveId" clId="{F9E35746-863E-4C2B-905C-E181F5854E31}" dt="2025-08-20T04:02:49.174" v="1598" actId="14100"/>
        <pc:sldMkLst>
          <pc:docMk/>
          <pc:sldMk cId="4066863038" sldId="448"/>
        </pc:sldMkLst>
        <pc:spChg chg="mod">
          <ac:chgData name="Tali Rouash" userId="21ae74ec1aaa5ff5" providerId="LiveId" clId="{F9E35746-863E-4C2B-905C-E181F5854E31}" dt="2025-08-20T04:02:49.174" v="1598" actId="14100"/>
          <ac:spMkLst>
            <pc:docMk/>
            <pc:sldMk cId="4066863038" sldId="448"/>
            <ac:spMk id="2" creationId="{36FB50F0-5A47-0699-6801-3EF1C7F6DD88}"/>
          </ac:spMkLst>
        </pc:spChg>
        <pc:spChg chg="del">
          <ac:chgData name="Tali Rouash" userId="21ae74ec1aaa5ff5" providerId="LiveId" clId="{F9E35746-863E-4C2B-905C-E181F5854E31}" dt="2025-08-20T04:02:15.269" v="1580" actId="478"/>
          <ac:spMkLst>
            <pc:docMk/>
            <pc:sldMk cId="4066863038" sldId="448"/>
            <ac:spMk id="4" creationId="{AB6C938C-FF7F-F983-A91F-52C0074BF6B1}"/>
          </ac:spMkLst>
        </pc:sp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1469454381" sldId="449"/>
        </pc:sldMkLst>
      </pc:sldChg>
      <pc:sldChg chg="modSp add mod">
        <pc:chgData name="Tali Rouash" userId="21ae74ec1aaa5ff5" providerId="LiveId" clId="{F9E35746-863E-4C2B-905C-E181F5854E31}" dt="2025-08-20T04:03:00.207" v="1606" actId="6549"/>
        <pc:sldMkLst>
          <pc:docMk/>
          <pc:sldMk cId="4067263857" sldId="449"/>
        </pc:sldMkLst>
        <pc:spChg chg="mod">
          <ac:chgData name="Tali Rouash" userId="21ae74ec1aaa5ff5" providerId="LiveId" clId="{F9E35746-863E-4C2B-905C-E181F5854E31}" dt="2025-08-20T04:03:00.207" v="1606" actId="6549"/>
          <ac:spMkLst>
            <pc:docMk/>
            <pc:sldMk cId="4067263857" sldId="449"/>
            <ac:spMk id="3" creationId="{82E32DF6-0084-54D6-BA22-8862DB4DBC9B}"/>
          </ac:spMkLst>
        </pc:sp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583452936" sldId="450"/>
        </pc:sldMkLst>
      </pc:sldChg>
      <pc:sldChg chg="addSp delSp modSp add mod">
        <pc:chgData name="Tali Rouash" userId="21ae74ec1aaa5ff5" providerId="LiveId" clId="{F9E35746-863E-4C2B-905C-E181F5854E31}" dt="2025-08-20T04:03:33.255" v="1612" actId="1076"/>
        <pc:sldMkLst>
          <pc:docMk/>
          <pc:sldMk cId="3849272544" sldId="450"/>
        </pc:sldMkLst>
        <pc:picChg chg="add mod modCrop">
          <ac:chgData name="Tali Rouash" userId="21ae74ec1aaa5ff5" providerId="LiveId" clId="{F9E35746-863E-4C2B-905C-E181F5854E31}" dt="2025-08-20T04:03:33.255" v="1612" actId="1076"/>
          <ac:picMkLst>
            <pc:docMk/>
            <pc:sldMk cId="3849272544" sldId="450"/>
            <ac:picMk id="3" creationId="{BAB92095-08FC-555A-9B46-673FA2C2EE0A}"/>
          </ac:picMkLst>
        </pc:picChg>
        <pc:picChg chg="del">
          <ac:chgData name="Tali Rouash" userId="21ae74ec1aaa5ff5" providerId="LiveId" clId="{F9E35746-863E-4C2B-905C-E181F5854E31}" dt="2025-08-20T04:03:18.371" v="1607" actId="478"/>
          <ac:picMkLst>
            <pc:docMk/>
            <pc:sldMk cId="3849272544" sldId="450"/>
            <ac:picMk id="4" creationId="{F702FDE1-4523-E129-F518-EDB9831A1604}"/>
          </ac:picMkLst>
        </pc:picChg>
      </pc:sldChg>
      <pc:sldChg chg="addSp modSp add mod modAnim">
        <pc:chgData name="Tali Rouash" userId="21ae74ec1aaa5ff5" providerId="LiveId" clId="{F9E35746-863E-4C2B-905C-E181F5854E31}" dt="2025-08-20T04:05:35.235" v="1626"/>
        <pc:sldMkLst>
          <pc:docMk/>
          <pc:sldMk cId="1766128357" sldId="451"/>
        </pc:sldMkLst>
        <pc:picChg chg="mod modCrop">
          <ac:chgData name="Tali Rouash" userId="21ae74ec1aaa5ff5" providerId="LiveId" clId="{F9E35746-863E-4C2B-905C-E181F5854E31}" dt="2025-08-20T04:03:56.475" v="1618"/>
          <ac:picMkLst>
            <pc:docMk/>
            <pc:sldMk cId="1766128357" sldId="451"/>
            <ac:picMk id="3" creationId="{C9DF0235-F8E6-6619-13A7-FA362383C793}"/>
          </ac:picMkLst>
        </pc:picChg>
        <pc:picChg chg="add mod modCrop">
          <ac:chgData name="Tali Rouash" userId="21ae74ec1aaa5ff5" providerId="LiveId" clId="{F9E35746-863E-4C2B-905C-E181F5854E31}" dt="2025-08-20T04:05:28.828" v="1625" actId="732"/>
          <ac:picMkLst>
            <pc:docMk/>
            <pc:sldMk cId="1766128357" sldId="451"/>
            <ac:picMk id="4" creationId="{3CC49966-E357-1827-45FA-5D52B9EA399E}"/>
          </ac:picMkLst>
        </pc:pic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1829679475" sldId="451"/>
        </pc:sldMkLst>
      </pc:sldChg>
      <pc:sldChg chg="addSp modSp add mod">
        <pc:chgData name="Tali Rouash" userId="21ae74ec1aaa5ff5" providerId="LiveId" clId="{F9E35746-863E-4C2B-905C-E181F5854E31}" dt="2025-08-20T04:06:20.332" v="1636" actId="1076"/>
        <pc:sldMkLst>
          <pc:docMk/>
          <pc:sldMk cId="597461277" sldId="452"/>
        </pc:sldMkLst>
        <pc:picChg chg="add mod modCrop">
          <ac:chgData name="Tali Rouash" userId="21ae74ec1aaa5ff5" providerId="LiveId" clId="{F9E35746-863E-4C2B-905C-E181F5854E31}" dt="2025-08-20T04:06:05.348" v="1633" actId="1076"/>
          <ac:picMkLst>
            <pc:docMk/>
            <pc:sldMk cId="597461277" sldId="452"/>
            <ac:picMk id="2" creationId="{F1EC2674-7A4F-F542-041C-AB97411E7A30}"/>
          </ac:picMkLst>
        </pc:picChg>
        <pc:picChg chg="mod modCrop">
          <ac:chgData name="Tali Rouash" userId="21ae74ec1aaa5ff5" providerId="LiveId" clId="{F9E35746-863E-4C2B-905C-E181F5854E31}" dt="2025-08-20T04:05:46.612" v="1628" actId="732"/>
          <ac:picMkLst>
            <pc:docMk/>
            <pc:sldMk cId="597461277" sldId="452"/>
            <ac:picMk id="3" creationId="{D8977AC3-3670-C453-F002-F70EB1831D81}"/>
          </ac:picMkLst>
        </pc:picChg>
        <pc:picChg chg="mod modCrop">
          <ac:chgData name="Tali Rouash" userId="21ae74ec1aaa5ff5" providerId="LiveId" clId="{F9E35746-863E-4C2B-905C-E181F5854E31}" dt="2025-08-20T04:06:20.332" v="1636" actId="1076"/>
          <ac:picMkLst>
            <pc:docMk/>
            <pc:sldMk cId="597461277" sldId="452"/>
            <ac:picMk id="4" creationId="{E51732EF-3BF7-7540-BD9B-A650DC978970}"/>
          </ac:picMkLst>
        </pc:pic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3727070971" sldId="452"/>
        </pc:sldMkLst>
      </pc:sldChg>
      <pc:sldChg chg="addSp delSp modSp add mod delAnim modAnim">
        <pc:chgData name="Tali Rouash" userId="21ae74ec1aaa5ff5" providerId="LiveId" clId="{F9E35746-863E-4C2B-905C-E181F5854E31}" dt="2025-08-20T04:07:54.708" v="1657"/>
        <pc:sldMkLst>
          <pc:docMk/>
          <pc:sldMk cId="96696736" sldId="453"/>
        </pc:sldMkLst>
        <pc:picChg chg="mod modCrop">
          <ac:chgData name="Tali Rouash" userId="21ae74ec1aaa5ff5" providerId="LiveId" clId="{F9E35746-863E-4C2B-905C-E181F5854E31}" dt="2025-08-20T04:06:39.478" v="1641" actId="1076"/>
          <ac:picMkLst>
            <pc:docMk/>
            <pc:sldMk cId="96696736" sldId="453"/>
            <ac:picMk id="2" creationId="{01BEE26E-BEB5-6622-BA28-CCAC70BA47CF}"/>
          </ac:picMkLst>
        </pc:picChg>
        <pc:picChg chg="del">
          <ac:chgData name="Tali Rouash" userId="21ae74ec1aaa5ff5" providerId="LiveId" clId="{F9E35746-863E-4C2B-905C-E181F5854E31}" dt="2025-08-20T04:06:29.261" v="1638" actId="478"/>
          <ac:picMkLst>
            <pc:docMk/>
            <pc:sldMk cId="96696736" sldId="453"/>
            <ac:picMk id="4" creationId="{EA7FA57A-7913-F34B-7062-CA5E11079405}"/>
          </ac:picMkLst>
        </pc:picChg>
        <pc:picChg chg="add mod modCrop">
          <ac:chgData name="Tali Rouash" userId="21ae74ec1aaa5ff5" providerId="LiveId" clId="{F9E35746-863E-4C2B-905C-E181F5854E31}" dt="2025-08-20T04:07:16.562" v="1648" actId="1076"/>
          <ac:picMkLst>
            <pc:docMk/>
            <pc:sldMk cId="96696736" sldId="453"/>
            <ac:picMk id="6" creationId="{F0443327-8187-AA2A-9A88-40C29DF912A9}"/>
          </ac:picMkLst>
        </pc:pic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3557912309" sldId="453"/>
        </pc:sldMkLst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588544226" sldId="454"/>
        </pc:sldMkLst>
      </pc:sldChg>
      <pc:sldChg chg="modSp add mod modAnim">
        <pc:chgData name="Tali Rouash" userId="21ae74ec1aaa5ff5" providerId="LiveId" clId="{F9E35746-863E-4C2B-905C-E181F5854E31}" dt="2025-08-20T04:07:49.707" v="1656"/>
        <pc:sldMkLst>
          <pc:docMk/>
          <pc:sldMk cId="2607358593" sldId="454"/>
        </pc:sldMkLst>
        <pc:picChg chg="mod modCrop">
          <ac:chgData name="Tali Rouash" userId="21ae74ec1aaa5ff5" providerId="LiveId" clId="{F9E35746-863E-4C2B-905C-E181F5854E31}" dt="2025-08-20T04:07:32.425" v="1652" actId="1076"/>
          <ac:picMkLst>
            <pc:docMk/>
            <pc:sldMk cId="2607358593" sldId="454"/>
            <ac:picMk id="2" creationId="{E429C8E9-4898-BC45-A6EB-B6386CFA182A}"/>
          </ac:picMkLst>
        </pc:picChg>
        <pc:picChg chg="mod modCrop">
          <ac:chgData name="Tali Rouash" userId="21ae74ec1aaa5ff5" providerId="LiveId" clId="{F9E35746-863E-4C2B-905C-E181F5854E31}" dt="2025-08-20T04:07:44.156" v="1655" actId="1076"/>
          <ac:picMkLst>
            <pc:docMk/>
            <pc:sldMk cId="2607358593" sldId="454"/>
            <ac:picMk id="6" creationId="{A5AB41D6-7841-A70A-31CE-AA6BC8999097}"/>
          </ac:picMkLst>
        </pc:picChg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1524515208" sldId="455"/>
        </pc:sldMkLst>
      </pc:sldChg>
      <pc:sldChg chg="del">
        <pc:chgData name="Tali Rouash" userId="21ae74ec1aaa5ff5" providerId="LiveId" clId="{F9E35746-863E-4C2B-905C-E181F5854E31}" dt="2025-08-19T12:12:39.596" v="26" actId="47"/>
        <pc:sldMkLst>
          <pc:docMk/>
          <pc:sldMk cId="3864895104" sldId="456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3016738150" sldId="457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3513924923" sldId="458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3651304075" sldId="459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2837361547" sldId="460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411975553" sldId="461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102943744" sldId="462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1289396473" sldId="463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1294571192" sldId="464"/>
        </pc:sldMkLst>
      </pc:sldChg>
      <pc:sldChg chg="del">
        <pc:chgData name="Tali Rouash" userId="21ae74ec1aaa5ff5" providerId="LiveId" clId="{F9E35746-863E-4C2B-905C-E181F5854E31}" dt="2025-08-19T12:12:42.533" v="27" actId="47"/>
        <pc:sldMkLst>
          <pc:docMk/>
          <pc:sldMk cId="3435216298" sldId="465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2855492320" sldId="466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44787656" sldId="467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2034965355" sldId="468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3886598389" sldId="469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2187103172" sldId="470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1945037166" sldId="471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54115685" sldId="472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2030196676" sldId="473"/>
        </pc:sldMkLst>
      </pc:sldChg>
      <pc:sldChg chg="del">
        <pc:chgData name="Tali Rouash" userId="21ae74ec1aaa5ff5" providerId="LiveId" clId="{F9E35746-863E-4C2B-905C-E181F5854E31}" dt="2025-08-19T12:12:45.428" v="28" actId="47"/>
        <pc:sldMkLst>
          <pc:docMk/>
          <pc:sldMk cId="1314778454" sldId="474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3284411503" sldId="475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3362643223" sldId="476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2564938405" sldId="477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1023746413" sldId="478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2070721627" sldId="479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976471250" sldId="480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2376933100" sldId="481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320851101" sldId="482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3208845249" sldId="483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1586624647" sldId="484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204672076" sldId="485"/>
        </pc:sldMkLst>
      </pc:sldChg>
      <pc:sldChg chg="del">
        <pc:chgData name="Tali Rouash" userId="21ae74ec1aaa5ff5" providerId="LiveId" clId="{F9E35746-863E-4C2B-905C-E181F5854E31}" dt="2025-08-19T12:12:50.363" v="29" actId="47"/>
        <pc:sldMkLst>
          <pc:docMk/>
          <pc:sldMk cId="947739860" sldId="4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DEE1E-A9D3-D287-5DFE-8DFCB438F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38C5245-A308-F8A5-D574-F7F691718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0966889-7309-867D-02EE-030A2F14F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F79CE8B-285A-EC4A-8C98-E14146614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D8E62-3252-D6DF-5459-34531268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0AC69D0-4814-ED67-61EA-E799A7524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C2ECCAC-1F10-98CA-0658-485F27F41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53BCF2-1651-27BB-77C6-527A4527F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1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B4E0D-5D50-7153-EF76-BDB88B929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593EA76-FA53-FC59-53FB-F456E0E7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CC54A30-EB93-2B14-543C-76BD88E3A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9654D4B-CAD7-4358-9E48-E55555622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868F0-ADED-4916-783D-604A1E7E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20E7A92-37F9-586F-8DBF-71C615252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1E297FD-30F7-AE82-2739-4DB43FB7B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30531F-807B-22A9-DBC5-5B862DFC1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5BC58-8ABC-3A17-E023-64E9C313F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78088B2-1714-B958-03B9-7B035F46F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8F6C90-0C73-F398-A505-85BE3C45A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1768701-402F-FB81-6971-CFF045E61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DD3F6-CB51-1D12-4A8E-4BCC0758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82004D8-F193-1027-AB2B-C126FC167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3D63B39-1C9B-3681-9BBF-62A09EB60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02FA210-CFC7-70DE-7E25-A3771184B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96404-D7FD-4482-C0AA-3D4703D92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C45B1F3-78ED-32C6-7D6C-E40D1975F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4ABA67A-39AA-47CD-F06C-BF7B3F563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F4CF9A6-85B5-CEE0-2DDD-28BC34EFE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1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CFE7-AB82-2215-73C2-A34BE3E26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00447F2-CE05-0AAE-CC0D-AD1570A92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5CDBAFF-33B2-DBE3-455F-3826BFF18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8161250-419A-5205-B911-AC574645A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8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308F6-70F4-68B8-ECA9-5B5F4309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9715638-985E-CB17-49ED-611B081EE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DB6B423-9D90-B8BF-F81E-F4FCA1FD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C291D32-5DE0-FE6A-8234-2F52FD275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5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FF78E-FD37-931B-5FF7-29147043F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27A1DF6-C4C8-CC01-7B46-1AEAFD132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7A023D1-DE4A-BF4C-7360-F29CA3B39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09AC34F-CA46-C461-099A-FFACC4146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28BF-F67F-0AD8-7CE1-7342D4428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740B5BB-CDD2-6757-D9A4-C5CDC6B87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4295BD9-9DDB-3626-5166-484C030A7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6ABCBB-8E1E-091E-C221-2AEDB81B8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6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BDBDB-1DC1-4061-25CE-C983BE922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FE41A98-6436-3CD4-87F3-883E5044D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2364768-9571-B01F-E3DB-BD00A1F06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6AEC326-2745-F060-6812-D8501380E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818F9-D445-03C0-BB87-D07F0557E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839FDA5-517E-354A-EE46-BFA2A856E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F0046B-7227-629B-35BD-AD8D794DE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6554935-572C-6112-1D34-A10685BB2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0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A77F-0F21-5CBE-5502-3D703C205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6654FC7-C4F7-3191-E57C-B59E7661C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9CB7C9B-B1FF-6CE0-D850-63B38FF37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93D2512-3E09-5C6D-6A4C-72726AC97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4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531BF-468A-238E-78AD-DB24F243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7171971-EACD-D3FA-440A-2FEDB7153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60D71F1-08F5-769B-3D02-CC3027C8D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377494D-CD4C-AA37-E6D8-1EA21CCC8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70A2D-F29A-6383-F923-56E31F16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088E31C-DCB6-551C-3B2E-CE9195F57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02A0FAD-E179-7405-416C-4301ABA47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00312D-F58F-1BFE-54A4-E36B86642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0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841D2-5CC6-FCB9-1381-B920BB11A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5F74435-6BE6-08EA-8D94-56153854A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B57AC69-28EC-B937-4499-3EE3C1BE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60421A-CA62-BB7B-87BA-8DAAA191F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6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6135-0112-5357-6C09-D481E62E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C91CB74-08D6-12F0-8B0D-F2ECDC77A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D3872BC-1CAD-136E-50B7-4C5ACB274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F23B9DD-892C-AF64-937D-A36323A4D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9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E9280-727C-3815-06E7-660FA5E53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D1C9DA9-0BA1-A318-BDF6-2F40EE525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A20147C-D478-E734-AEA6-F7458742F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3468AC-E5BA-F775-95AD-6FF523BF4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7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0CC8-9668-BF64-517C-17B73A8EF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95712EA-62FF-F369-DFD4-7E7DBBE62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7E3DD0E-F800-49B5-47F6-776B70C78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29CF69F-C205-2F0F-6904-C9FF29005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964F4-16AF-8CCF-BFC7-186F7A21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6FCF8DB-0870-EF28-331E-A76413642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C2AFE2F-BFAF-6211-F5C1-4F4C20430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5B1FE2E-7795-459A-988E-3AD5E671C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3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5CB62-4EA7-6F24-BAF3-1A88E474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D193307-1813-BC92-18BE-AB2F8F6DD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4B1EB7B-679C-B1AA-FBBC-51FA760D5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7FC7FA6-8F49-BB56-6287-DD8EBFC17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13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622C-8CD9-F31C-9715-68D4D731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BA1DF8A-D350-9403-2861-A39D6B8CC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8918FCD-37E1-3653-888C-7CEA12B48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56A691-0B70-5F22-1BAE-1C184D32E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6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A91CC-6444-E1DE-E1D9-4C84822E3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0E90F0B-5C37-4D41-0CC5-E80F85A41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494B287-F6E4-F70F-9172-B34690292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6B62748-E8BE-7CA7-6EDA-FB3E82AA1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5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7715-16EE-F927-3CE0-1F2A12F9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7BCDE11-E954-D402-7DE9-78D4F5BB3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7648C1A-981D-B403-B1F0-970B88698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D963444-6EFB-BFDA-70FA-32510536C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1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6C7B9-BE05-D89C-B88D-00B9168A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116DC2-E770-DF6C-760F-F872F4F8A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7226849-AACA-55E2-503E-A4AEC695C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C970094-A55E-CB22-7CC1-C1A6A3E3B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6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1B03B-8634-F01D-2634-BCD9DA06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81884D7-2A98-70F7-4E6F-C692C8FBA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F1B8EE0-F1BD-61E9-0DD6-FD6B92A3A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0F8425D-C3F4-67FA-7CFF-24456CC45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42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913B3-A909-1756-B88A-A0B1F6243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51A407D-8E23-4E0A-D6A8-C4BE98E9A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075D85B-1444-FC0D-EE83-0F24D528F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54DB667-D614-88B9-59BE-70754DE8D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BDE85-A205-EDD2-6DEB-0F22BBAE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CD47D50-D30D-C3C1-C656-43CD36AAA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378A7A-BBF2-D72F-B174-4FB97886B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856B03-BEF1-9F24-19FA-22A5BE2F3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0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51316-917D-94CD-0A38-D8281590E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27CF1C5-0D04-FE18-7C4D-87ED1E58C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E2E1A08-5822-A2D0-540C-59F9A8903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52A44DD-7B16-E043-9EBB-A4B95D985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EE442-3DB6-A53C-0DC8-1D6CECBAA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788F161-7213-D0A1-AF85-766D000FB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F661EDC-F178-9D91-4AAD-FE13F36E8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A9DE187-8C91-E22F-7702-CAABCCE34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983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CF5D-7491-9C48-264B-48E8C206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EC515BA-8E71-7764-D444-34347877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04E72D1-1454-B3C9-BED4-80B294A0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462B75-1B23-38A8-0CE3-249A41007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71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6B07-0DA0-44D1-EF04-1EBBFBBE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D4AB69D-96B4-A247-9E68-26A53C8E2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CE6C3BB-9F81-3F4B-F374-99DE2C9CB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AFA9E1B-4455-604C-4ACB-069AB0683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10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91B77-A4D0-872E-0A4D-1E7B13ED5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DA44BE9-0624-1036-7719-15FC46A90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254E51B-E7C0-E91D-4F1F-9877C2C6F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3EB11B1-2F84-3D44-D12C-9D2A0F310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1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1B3F7-5295-F885-D56F-E0CD1FB4D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9E4CAD6-E813-732D-F3D4-965664FA7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E5DDFDF-FB14-96A5-F4FA-98558CE9F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A5F8C79-F065-3D62-5B9D-486E6E529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5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F0C5E-77FC-CBF2-DA30-095663A30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F81F020-0A19-41D2-0F8F-BB6382C53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53C05C0-0458-591E-43D4-803ABFA14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8BD96C-2B97-7B6E-3721-58DAB2F47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47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676B3-04F0-8FF6-B89A-0D75BBCF9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B93B258-3D3F-18DB-966B-7DE3CA839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39CE4BC-FC2F-FB55-8845-B7C02898C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172A747-6126-CBFB-FA18-887AD6D95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72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E15C-3438-D626-8D0B-B2868FD1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6D90DE4-2B0A-9414-0BE6-11CBF9F7B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03ED8D7-3877-4604-4500-9429B2E5D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80C0E71-3585-95CC-4636-D79E2E5DC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3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B322-27AA-3ABA-08E5-7001873CB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D477462-BBA9-86A6-7635-C074D4628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A1FE23F-3047-F230-6E52-F810B9B0B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EB15B46-8382-E095-0208-94CB06C1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1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A013-6A07-AB4D-F782-0870F17C2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95EF646-E346-383B-1777-5F75DA703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E88D3A-FEA2-09DE-FCED-7802A5AEA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4299DED-B6E2-51DB-177E-828FE406F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EFE7C-CF35-E0F3-C978-C8117F22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5EC062E-7C64-D1FB-76DA-BCCB6ABCB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FA89DBA-EA64-013A-9729-03F74981F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B4D71A-12B4-692D-947F-EDC0FB109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68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2EA90-54BE-7F95-CADD-A6AF83F6F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EADA764-0EC3-C528-CC18-B88E02FE4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E8116F0-A21E-45C6-21DA-5E6457470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269317A-ABBD-0E54-D9DB-818327CED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8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8B6D4-300D-81EE-F4F7-3F8B2E9B9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4CABEAD-7062-BE35-1DAE-AE037E4A6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04AA1D0-DA40-C3E6-7F18-1E1FAADF2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964CC86-F866-13E9-884A-E90AC631D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6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538C-3226-A48E-FB86-FCBCA530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9AAD00C-EA7F-D47B-9E5D-96D46970F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9FC42E7-1377-658B-AEB2-2B79E44D8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3A19FF-A494-032C-B553-21C440A63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06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492A4-ADDF-6279-DC05-161C8FCF9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0FFE3D4-1305-1A13-6F01-25DDB54DD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C76197A-A9F2-1D69-4CC3-7B11118F5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03A6B37-9672-EDD1-E753-081E1EC9A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1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7F34-E12E-7BB8-419F-4A51D484B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9298ABE-0C62-F632-2EEA-A8AE533F8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C426D68-7F31-9985-4D55-CD634A36A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987DC0E-1DC2-9D6A-1401-9A136D9A8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73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9877-0F71-F716-9256-CACAB822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CD40EEA-D4FF-B628-9EA3-0206AB90A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1477CFD-4EBC-03F5-7BCA-29C9B227C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A7627FE-6D8E-D0D1-5211-B5A1B86B7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99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13DE4-02F9-66F0-AA31-BFE687E55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C22264-056B-5E88-9912-67CE9A25C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045B31D-419F-7A33-C63B-D7059FF50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48D0FCD-3CD6-AC87-2619-EFE5795D4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11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E91E1-4011-91BB-6D20-76E08EC3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933C970-9859-054A-41F8-9D984351D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A1D73E3-D02E-CBE2-E9A7-701012022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9103A28-4327-F9FF-3C39-3F7BB29C0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23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1B172-7503-417C-2CA5-5A163B019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40CE1F1-8B84-6856-93C5-BA6B32CD2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A22C376-A431-B9B0-6A91-6B0790D2E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D91B0A8-B431-3CA1-A7A3-5B70FA5E0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88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D8A1-80AA-AB6A-95BA-1998AE4EE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B3B5E77-7720-8E9C-B5C3-CA32D733F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D3578BD-A5E3-E865-F1EF-F70A6F2F0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9CDBA33-4540-4BF8-6968-F7B065FB1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5BD5D-C966-4C9F-6682-434D6AB6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1BDBB6C-2A30-7E4F-48DE-61F557378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5EF14E8-D6A0-78F2-2F97-9256C0066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1546C0-DFFF-04C5-1683-F5E4F9CD9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547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24AB-2383-E9AC-0E19-E0F122E5B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936145D-AD49-0FDD-41F5-4A62B78A2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7C9C16E-956B-DA31-C446-7F7F9F5BF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A0A9A7B-A55C-1700-F591-3F185E59E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224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41D28-5EEC-4577-AB71-8DA99E86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D9EDCC1-A3DC-197B-EE3D-E7ED298B2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066A1D0-E48B-3762-13EC-FFD26A643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A8834BE-22B0-1557-AB37-C46DE566E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64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F910-1784-2F95-EB4C-FB3072E28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0A4C21F-0337-59DD-15B2-67F91C4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EEA9C19-92F6-3E89-4B98-8550C8BFD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B092919-2050-FF70-F662-72007B36A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13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70EE-05EC-DF92-B9E9-79133EAC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60CA473-4644-45C6-9FA9-DC27F8FCF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322517D-6058-C91A-190A-183DCF876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A7D470-B90A-FBA4-FF67-CCA20E8ED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9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8C96-7892-6FEF-B2E6-2A091BC0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BF2D45E-CA97-1524-065B-4A9A7037D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8C38FF8-79FB-89D9-0DDB-8D49731CF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A029A49-0FBA-6351-D9CC-215AB2B2C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7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F00C-A149-F2E8-9AE2-BC9F97DE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ECA6559-E1B3-ECF5-2B5A-F7A36E23F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CBF5AA1-9923-2F5B-9E5C-BFBDE806D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8E62B54-732B-689C-20B3-C2FC73723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99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79644-E731-481C-93DA-BA7C649D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70F8539-D5AC-2543-8CD5-6611997AB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89EB345-8273-1CC9-6722-C99FC22B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29EE5CC-D046-972A-0A2C-C8A54F940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7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EED7E-33A4-F5D1-54B8-EC3FD61E6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BDDA811-CF81-D5B5-0267-489FD2AF1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A7F78CA-8EA2-C585-3F0B-B56927AD2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FFEDCBE-C506-3F73-DE43-A4A2875C2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453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7FE71-C057-57D1-069C-043A3E3B7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0F6F093-96E4-0325-B9DA-6A7A0B247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57CDCB3-DB8E-1E12-3F74-894C4556E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9C7AED5-25F4-182D-6937-B8972422B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00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87F0-288A-049D-F8C0-70D9E4F0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70438BF-B51A-1978-7851-75E4BABD7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8CC3C42-E1EE-82DB-1D4A-D46128231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0D7D8EC-49B9-864B-31A1-18127298B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3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48694-A206-B7BC-723B-06F27E08E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5CEB6B8-0079-FC72-D031-55597A04A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637678D-E9E1-C030-6C89-E7F326F2D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BAEE4D2-A884-F75D-8887-C9DD94A0D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945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C031-0B75-8A4B-14A7-5C6CDD03A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5417124-5167-B3F2-DA9C-A0B4D6DF2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255254B-9121-FA75-6CE4-F17E5B803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1A2FE95-1416-7F60-5836-9AA2F7B89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73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A3E77-1CB2-46D0-846F-592BFB03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80A3DBB-A706-58CE-076E-F977C4A72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FAD738E-626B-544E-8EEB-032F4D73F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85BF990-6A18-CD67-70E9-1CDC3097D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9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0E4A1-B28A-7C70-8DFF-7F673AF6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53EEB22-FEDD-1B1D-EFDF-164187FA1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6713385-6EBA-8348-17CE-AC32DFEF4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A6E87D8-5B78-1C2E-BE0A-0BDD075B5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64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9015-6B3E-F47F-79B6-62F6EECF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A2D73D0-9B8F-F65B-B5EB-CCAF750FA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2515663-1939-FF1A-4517-AFA015003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627D63-262B-E44D-CCBF-E3330CBAB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19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85A55-1A7D-1E9E-69F5-1182DA9A1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D796B6A-5A70-48EE-03FC-DEFF6D150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84C736A-B50D-241A-C4BA-E37360E9F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42048A9-B6D5-4E8C-4827-87B33DBD6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93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0A7E-36F2-8757-9DE8-8E88D938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974D65B-2304-E454-78FB-EAFB73653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9BA6CA2-A928-BA07-6829-0DB5AD822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8F7D300-FACC-1964-02A4-84BD5F6F3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55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16C1-E2C2-9C59-2E34-2ABDFF67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AE1CC3B-4F6F-6662-46AB-023988C72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935C50A-64AC-8586-3E69-B70D489D9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834B655-2441-383F-B05B-6B4EA351E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40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E546A-C496-7048-86B0-E473D67E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A4AF8C1-A266-3C22-181B-A925B935A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091F1E5-9825-932B-FACB-C54EE2CB7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F65C51-00EC-A28C-2284-F6F0936C3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39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DF1C-622B-4822-FA2E-F03A7383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9E096AF-FA0C-F099-AD33-2D5E2326A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8AE82CB-AEA7-3973-3D00-367C25C01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9EB041C-E0DF-13E1-C1C8-2448633C5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27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AA06-1945-B83C-8A17-E689305B2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9815898-5A70-97B8-DCF5-506723396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2EF99F6-0C62-47A9-AADC-B0F72D92B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615D38E-B4A7-B43D-0CD8-19298FB16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31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68E7-94ED-3A85-7881-8898F2A9A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27EAE7C-F7F0-8498-E174-63048B0A0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B733A2B-CD53-3CC2-9BAF-96F92A8C8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31268AD-BD7E-4500-DA61-DC274EA9E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930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2307B-5261-28DB-AD55-63A2B24B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C46A29A-7167-36BF-566B-8B326DE7A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9A9DFFA-D3CE-82EE-C32A-56EF4F85B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F3CA32-8182-BACB-D842-959D321A2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15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BD933-81E9-E163-EB18-7D0D9E16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7762566-11A7-320E-DE63-A38086DF4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E56DB7B-2060-037E-0961-B8C2D1590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36D572D-B6A6-4940-1D56-774F3B430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40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AD644-072A-4658-55AB-6B87EAD15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007513-8E7C-900A-E0BD-A7F960C0F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8DA488B-2B8A-7942-4D6C-9C6429E13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B645760-3169-D285-9892-203DE9F0B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476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2EF84-C362-D819-67B4-4079D992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3546674-DD82-6F02-BCD8-73B8CF35B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D757544-80B6-A6BA-A6E1-3715FDF44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E4BE674-7631-F76A-973D-FB531B901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574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A22D9-3F3E-D69B-5C20-8D1A3A5FE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B46B328-1E19-9F34-367C-0AEE0188EF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3F2BCF4-8D15-5F8B-E80F-A5D67B168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5F836A9-9F84-BB9D-9292-60ED2994E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11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D37C-4BBF-2D06-3310-D4528CCF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46CCAB3-0341-BC5E-DF8A-3554C29CD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7A150E6-F557-23C5-AF1D-250FD76A0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65C49F1-82E6-8DD6-DE99-8538C7C5B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74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B7788-8999-8EF4-A76C-DF4088F1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AB63E61-E1E8-8368-2316-2544A2942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9BBF767-8414-7D8F-ED81-D24AEA3C4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529E17C-A8E8-2F74-F844-6F1DC4502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8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C67E-021C-168F-2073-B3A65EB60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84C993A-C20A-058A-F4FE-5E9B1C92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021215A-BFA5-B2E7-E096-7B08DE065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590EB31-C9E8-92F7-B5F4-9B4CFD23C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159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23245-1F2B-72FF-AC2E-4DE16BE8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D36D86-39A0-2C0D-4396-AAAFC204A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1E31546-F043-F5CF-C6C9-FB3CA384E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976B381-B272-8534-6C5C-A0BCAA4B8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6A8F-091B-43D7-F12F-A72B0AC5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2810DE7-03D9-058A-9A5F-35B43AC5F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9DD10BD-BBD1-2ACD-066E-D2DB82DF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A350922-6814-51A2-975A-556F8B31B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107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89151-058E-7FB4-C8AB-4762E416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3DE63F5-EF14-2F5A-1F83-E5C3DEFC1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C53391E-2DE1-9984-4B66-C903BF39D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711735A-8F33-5C11-B493-8B50F1DAA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3785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0931-5DF3-2533-1B25-0FC38B756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11C950C-0649-510A-E92F-3C5921FEF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D422F96-59F0-AFAF-024F-D775C5BAC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7C33771-CC42-2A9F-55E1-4CEA8FE97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2520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702DE-7EDE-1FD1-2DFD-D2E8D5D1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8891805-41DC-748E-6A4C-E028C60F6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B880C8A-103E-E03F-722F-BC4576038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FE67F87-156B-1732-6C31-0AD40CBA8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63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8C36-B75B-C516-46AD-1F9860511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9297FCE-BEE8-480F-AD96-C459AF519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EF8F57C-6607-4760-5147-F0C3E9E3A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9D37587-529C-41EF-C6A2-B87BC7DEF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DF76F-659E-747F-FA91-0363D287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38B7D7-1191-300E-19A4-EA267521F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D173D8B-E441-5539-04B0-03B0D5550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0AB2E24-5715-D6CA-5CE5-705A8F2E0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47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02C7-C9CF-1B4E-E6E7-1E742BE9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C26458D-1F40-DD87-3B3D-C39CEB113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FB244DF-83F1-E26E-B688-6CD65339E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183B6FA-4C7A-1A5E-2661-51D8172C1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19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43BE1-E153-B1C0-D99A-79A41176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EC594DA-5075-38A5-58E3-41EB6C521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4B4425-5CF3-4034-2086-8EEA6FAFD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6C631F2-BF39-5230-D976-21AD4A7BB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81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5D511-7083-7DEF-A33F-597873FD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65DA081-BE8D-DA09-9014-25B29BBD6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8CCEA9-A7D8-ECFB-634F-5C1F77E9B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216D56E-1368-9C04-8FBE-8E8E50DC9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498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5B98-CCB2-E282-194E-C69896A3C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B9F1582-A462-3535-8ACE-CCEC7CB05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169C601-4D49-F3DE-8968-2ECEBB4B4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6AAD15-7C33-E68E-B6C4-4E63F0DBA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798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70491-15E1-694B-64D8-3FB44E5CF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F6E05F6-1CF5-93BF-0145-E3594B860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4F99E5-8AEE-9620-957B-E3F22364B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A8EC051-D0B2-A82E-B986-A06B35D07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acebook.com/physicsfunbyrhall/videos/the-galton-board/61957389840656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het.colorado.edu/en/simulations/plinko-probability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10" Type="http://schemas.microsoft.com/office/2007/relationships/hdphoto" Target="../media/hdphoto16.wdp"/><Relationship Id="rId4" Type="http://schemas.openxmlformats.org/officeDocument/2006/relationships/image" Target="../media/image2.jp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10" Type="http://schemas.microsoft.com/office/2007/relationships/hdphoto" Target="../media/hdphoto17.wdp"/><Relationship Id="rId4" Type="http://schemas.openxmlformats.org/officeDocument/2006/relationships/image" Target="../media/image2.jp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10" Type="http://schemas.microsoft.com/office/2007/relationships/hdphoto" Target="../media/hdphoto18.wdp"/><Relationship Id="rId4" Type="http://schemas.openxmlformats.org/officeDocument/2006/relationships/image" Target="../media/image2.jp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10" Type="http://schemas.microsoft.com/office/2007/relationships/hdphoto" Target="../media/hdphoto19.wdp"/><Relationship Id="rId4" Type="http://schemas.openxmlformats.org/officeDocument/2006/relationships/image" Target="../media/image2.jpg"/><Relationship Id="rId9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www.geogebra.org/m/c4kNpcJX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9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4.png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4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4.png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48.png"/><Relationship Id="rId4" Type="http://schemas.openxmlformats.org/officeDocument/2006/relationships/image" Target="../media/image2.jp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48.png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48.png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48.png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53.png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53.png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53.png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53.png"/><Relationship Id="rId4" Type="http://schemas.openxmlformats.org/officeDocument/2006/relationships/image" Target="../media/image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68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71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2.jpg"/></Relationships>
</file>

<file path=ppt/slides/_rels/slide77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3.wdp"/><Relationship Id="rId5" Type="http://schemas.openxmlformats.org/officeDocument/2006/relationships/image" Target="../media/image65.png"/><Relationship Id="rId4" Type="http://schemas.openxmlformats.org/officeDocument/2006/relationships/image" Target="../media/image2.jpg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12" Type="http://schemas.microsoft.com/office/2007/relationships/hdphoto" Target="../media/hdphoto46.wdp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3.wdp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microsoft.com/office/2007/relationships/hdphoto" Target="../media/hdphoto45.wdp"/><Relationship Id="rId4" Type="http://schemas.openxmlformats.org/officeDocument/2006/relationships/image" Target="../media/image2.jpg"/><Relationship Id="rId9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2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7.wdp"/><Relationship Id="rId5" Type="http://schemas.openxmlformats.org/officeDocument/2006/relationships/image" Target="../media/image71.png"/><Relationship Id="rId4" Type="http://schemas.openxmlformats.org/officeDocument/2006/relationships/image" Target="../media/image2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5.xml.rels><?xml version="1.0" encoding="UTF-8" standalone="yes"?>
<Relationships xmlns="http://schemas.openxmlformats.org/package/2006/relationships"><Relationship Id="rId8" Type="http://schemas.microsoft.com/office/2007/relationships/hdphoto" Target="../media/hdphoto49.wdp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8.wdp"/><Relationship Id="rId5" Type="http://schemas.openxmlformats.org/officeDocument/2006/relationships/image" Target="../media/image72.png"/><Relationship Id="rId4" Type="http://schemas.openxmlformats.org/officeDocument/2006/relationships/image" Target="../media/image2.jpg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hdphoto" Target="../media/hdphoto49.wdp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8.wdp"/><Relationship Id="rId5" Type="http://schemas.openxmlformats.org/officeDocument/2006/relationships/image" Target="../media/image72.png"/><Relationship Id="rId4" Type="http://schemas.openxmlformats.org/officeDocument/2006/relationships/image" Target="../media/image2.jpg"/></Relationships>
</file>

<file path=ppt/slides/_rels/slide87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8.wdp"/><Relationship Id="rId5" Type="http://schemas.openxmlformats.org/officeDocument/2006/relationships/image" Target="../media/image72.png"/><Relationship Id="rId4" Type="http://schemas.openxmlformats.org/officeDocument/2006/relationships/image" Target="../media/image2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2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1.wdp"/><Relationship Id="rId5" Type="http://schemas.openxmlformats.org/officeDocument/2006/relationships/image" Target="../media/image76.png"/><Relationship Id="rId4" Type="http://schemas.openxmlformats.org/officeDocument/2006/relationships/image" Target="../media/image2.jpg"/></Relationships>
</file>

<file path=ppt/slides/_rels/slide92.xml.rels><?xml version="1.0" encoding="UTF-8" standalone="yes"?>
<Relationships xmlns="http://schemas.openxmlformats.org/package/2006/relationships"><Relationship Id="rId8" Type="http://schemas.microsoft.com/office/2007/relationships/hdphoto" Target="../media/hdphoto52.wdp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1.wdp"/><Relationship Id="rId5" Type="http://schemas.openxmlformats.org/officeDocument/2006/relationships/image" Target="../media/image76.png"/><Relationship Id="rId4" Type="http://schemas.openxmlformats.org/officeDocument/2006/relationships/image" Target="../media/image2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2.jpg"/></Relationships>
</file>

<file path=ppt/slides/_rels/slide96.xml.rels><?xml version="1.0" encoding="UTF-8" standalone="yes"?>
<Relationships xmlns="http://schemas.openxmlformats.org/package/2006/relationships"><Relationship Id="rId8" Type="http://schemas.microsoft.com/office/2007/relationships/hdphoto" Target="../media/hdphoto54.wdp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3.wdp"/><Relationship Id="rId5" Type="http://schemas.openxmlformats.org/officeDocument/2006/relationships/image" Target="../media/image79.png"/><Relationship Id="rId4" Type="http://schemas.openxmlformats.org/officeDocument/2006/relationships/image" Target="../media/image2.jpg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hdphoto" Target="../media/hdphoto54.wdp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3.wdp"/><Relationship Id="rId5" Type="http://schemas.openxmlformats.org/officeDocument/2006/relationships/image" Target="../media/image79.png"/><Relationship Id="rId4" Type="http://schemas.openxmlformats.org/officeDocument/2006/relationships/image" Target="../media/image2.jpg"/></Relationships>
</file>

<file path=ppt/slides/_rels/slide98.xml.rels><?xml version="1.0" encoding="UTF-8" standalone="yes"?>
<Relationships xmlns="http://schemas.openxmlformats.org/package/2006/relationships"><Relationship Id="rId8" Type="http://schemas.microsoft.com/office/2007/relationships/hdphoto" Target="../media/hdphoto55.wdp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3.wdp"/><Relationship Id="rId5" Type="http://schemas.openxmlformats.org/officeDocument/2006/relationships/image" Target="../media/image79.png"/><Relationship Id="rId4" Type="http://schemas.openxmlformats.org/officeDocument/2006/relationships/image" Target="../media/image2.jpg"/></Relationships>
</file>

<file path=ppt/slides/_rels/slide99.xml.rels><?xml version="1.0" encoding="UTF-8" standalone="yes"?>
<Relationships xmlns="http://schemas.openxmlformats.org/package/2006/relationships"><Relationship Id="rId8" Type="http://schemas.microsoft.com/office/2007/relationships/hdphoto" Target="../media/hdphoto55.wdp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3.wdp"/><Relationship Id="rId5" Type="http://schemas.openxmlformats.org/officeDocument/2006/relationships/image" Target="../media/image7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pic>
        <p:nvPicPr>
          <p:cNvPr id="19" name="תמונה 18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36422D7-7584-DDCE-F6B5-990B4C2EC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807F9B2-8EB0-EF46-A1CD-B7B40EC3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4" y="473529"/>
            <a:ext cx="3175080" cy="4102487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9F2EE02-009B-5830-C480-E988A0D8D90B}"/>
              </a:ext>
            </a:extLst>
          </p:cNvPr>
          <p:cNvSpPr txBox="1">
            <a:spLocks/>
          </p:cNvSpPr>
          <p:nvPr/>
        </p:nvSpPr>
        <p:spPr>
          <a:xfrm>
            <a:off x="3730509" y="2672301"/>
            <a:ext cx="66978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מתמטיקה לכיתה י"ב 3 יח"ל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C40C7-342C-0546-8A11-37F5778A5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C007C08-B4DB-502F-A816-33A76FE41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8B23A7F-E2B9-69CB-799C-3025FDF54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2043809-8F77-2F21-559E-99A239247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376" y="325072"/>
            <a:ext cx="8646479" cy="258141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7F3B255-08B8-9C97-14B0-0CFE9CCED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376" y="3579223"/>
            <a:ext cx="8646479" cy="2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8D6EE-3020-337F-60EB-C43BE5AC4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F828388-00C1-08FC-7979-33B336901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8EEA430-C9A5-BA75-83CB-45C9C60C05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9B210EA-83FA-7421-99D5-14B2072903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1556"/>
          <a:stretch>
            <a:fillRect/>
          </a:stretch>
        </p:blipFill>
        <p:spPr>
          <a:xfrm>
            <a:off x="2470541" y="688848"/>
            <a:ext cx="9449316" cy="110729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115A9A-23EC-93EF-CC2D-1FEACF2F69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444" b="41574"/>
          <a:stretch>
            <a:fillRect/>
          </a:stretch>
        </p:blipFill>
        <p:spPr>
          <a:xfrm>
            <a:off x="2470541" y="1796142"/>
            <a:ext cx="9449316" cy="2400301"/>
          </a:xfrm>
          <a:prstGeom prst="rect">
            <a:avLst/>
          </a:prstGeom>
        </p:spPr>
      </p:pic>
      <p:pic>
        <p:nvPicPr>
          <p:cNvPr id="6" name="תמונה 5">
            <a:hlinkClick r:id="rId6"/>
            <a:extLst>
              <a:ext uri="{FF2B5EF4-FFF2-40B4-BE49-F238E27FC236}">
                <a16:creationId xmlns:a16="http://schemas.microsoft.com/office/drawing/2014/main" id="{3FC9B3DF-47AD-B264-5876-F255ABCA3A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425" b="17912"/>
          <a:stretch>
            <a:fillRect/>
          </a:stretch>
        </p:blipFill>
        <p:spPr>
          <a:xfrm>
            <a:off x="2470541" y="4196442"/>
            <a:ext cx="9449316" cy="1420587"/>
          </a:xfrm>
          <a:prstGeom prst="rect">
            <a:avLst/>
          </a:prstGeom>
        </p:spPr>
      </p:pic>
      <p:pic>
        <p:nvPicPr>
          <p:cNvPr id="8" name="תמונה 7">
            <a:hlinkClick r:id="rId7"/>
            <a:extLst>
              <a:ext uri="{FF2B5EF4-FFF2-40B4-BE49-F238E27FC236}">
                <a16:creationId xmlns:a16="http://schemas.microsoft.com/office/drawing/2014/main" id="{A8486C3D-777E-F737-66A9-AE36EC21A3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2088"/>
          <a:stretch>
            <a:fillRect/>
          </a:stretch>
        </p:blipFill>
        <p:spPr>
          <a:xfrm>
            <a:off x="2470541" y="5617029"/>
            <a:ext cx="9449316" cy="10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B9DF6-BF36-ED6C-ED35-3622470BA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01CF45D-EBE3-E645-871F-E7398A453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21AA970-E8C9-03EE-AA51-EE251495B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A3179E3-A927-EF04-5560-E802B07B5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0401"/>
          <a:stretch>
            <a:fillRect/>
          </a:stretch>
        </p:blipFill>
        <p:spPr>
          <a:xfrm>
            <a:off x="3206565" y="446224"/>
            <a:ext cx="8687927" cy="267253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7585CBF-535A-C79E-EA0C-C42E682F0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563"/>
          <a:stretch>
            <a:fillRect/>
          </a:stretch>
        </p:blipFill>
        <p:spPr>
          <a:xfrm>
            <a:off x="3364133" y="3429000"/>
            <a:ext cx="8053388" cy="9470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184F9D0-DABE-4AEB-44C5-2331DB541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5436" b="29126"/>
          <a:stretch>
            <a:fillRect/>
          </a:stretch>
        </p:blipFill>
        <p:spPr>
          <a:xfrm>
            <a:off x="3364133" y="4376057"/>
            <a:ext cx="8053388" cy="94705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4DC0AC8-C90B-43CA-0909-908F39BC1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563"/>
          <a:stretch>
            <a:fillRect/>
          </a:stretch>
        </p:blipFill>
        <p:spPr>
          <a:xfrm>
            <a:off x="3364133" y="5154472"/>
            <a:ext cx="8053388" cy="9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720F2-BAD3-C762-0C98-68007332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9D60D72-600F-B1A6-94B4-0F10D0B3F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B15AEAE-3D12-A1A2-9EBC-B40FAFDCE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A47875D-A595-36C9-885E-17B576047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8320"/>
          <a:stretch>
            <a:fillRect/>
          </a:stretch>
        </p:blipFill>
        <p:spPr>
          <a:xfrm>
            <a:off x="3206565" y="446224"/>
            <a:ext cx="8687927" cy="183977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252E60B-8655-ED05-8146-0D904BBCA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9599"/>
          <a:stretch>
            <a:fillRect/>
          </a:stretch>
        </p:blipFill>
        <p:spPr>
          <a:xfrm>
            <a:off x="3206564" y="2286001"/>
            <a:ext cx="8687927" cy="31024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074400C-657B-112E-5442-1D64CC665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8777"/>
          <a:stretch>
            <a:fillRect/>
          </a:stretch>
        </p:blipFill>
        <p:spPr>
          <a:xfrm>
            <a:off x="2197296" y="3051913"/>
            <a:ext cx="9180097" cy="37708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60F6BE4-A015-E660-673A-7511D6AB3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1223" b="58291"/>
          <a:stretch>
            <a:fillRect/>
          </a:stretch>
        </p:blipFill>
        <p:spPr>
          <a:xfrm>
            <a:off x="2197296" y="3429001"/>
            <a:ext cx="9180097" cy="102428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F09C704-B1D0-3593-73EE-5798DD5D2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1709" b="43580"/>
          <a:stretch>
            <a:fillRect/>
          </a:stretch>
        </p:blipFill>
        <p:spPr>
          <a:xfrm>
            <a:off x="2197296" y="4453288"/>
            <a:ext cx="9180097" cy="49426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F3F89B-1128-3265-1F4E-A4B8E66AE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420"/>
          <a:stretch>
            <a:fillRect/>
          </a:stretch>
        </p:blipFill>
        <p:spPr>
          <a:xfrm>
            <a:off x="2197296" y="4947557"/>
            <a:ext cx="9180097" cy="14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5A46-4B93-57A9-1F32-8583E6D74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9C6A643-8395-A630-C2D6-0688D0F08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826CE65-C5BD-6E61-5168-C8F639130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F2245F0-27A5-B679-3D61-5685C876A2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9947"/>
          <a:stretch>
            <a:fillRect/>
          </a:stretch>
        </p:blipFill>
        <p:spPr>
          <a:xfrm>
            <a:off x="4640892" y="180522"/>
            <a:ext cx="7220958" cy="390162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54AE148-12BC-C209-1ED0-2C032E281E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0053"/>
          <a:stretch>
            <a:fillRect/>
          </a:stretch>
        </p:blipFill>
        <p:spPr>
          <a:xfrm>
            <a:off x="4640892" y="4082144"/>
            <a:ext cx="7220958" cy="2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5A9D0-F96A-1F5E-4913-9ECAA87C6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7A1F065F-1D39-2FE8-F7C2-B5A027473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E1C6BD3-402F-DADD-C8C4-71A44A65A12D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23F6A719-4BDC-4D29-6938-BAC24D32138A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A401A63-6FDB-D172-924F-D0717DC56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4AFC372-6F25-1DB6-DB1E-BF8177F52D2D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האחוז/הסתברות בעזרת גרף ההתפלגות הנורמלית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2DED1224-1940-584A-B321-74B7613FCFC4}"/>
              </a:ext>
            </a:extLst>
          </p:cNvPr>
          <p:cNvSpPr txBox="1">
            <a:spLocks/>
          </p:cNvSpPr>
          <p:nvPr/>
        </p:nvSpPr>
        <p:spPr>
          <a:xfrm>
            <a:off x="293913" y="3655460"/>
            <a:ext cx="9552215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העקומה הנורמלית עם מרווחים של סטיות תקן שלמות</a:t>
            </a:r>
          </a:p>
        </p:txBody>
      </p:sp>
    </p:spTree>
    <p:extLst>
      <p:ext uri="{BB962C8B-B14F-4D97-AF65-F5344CB8AC3E}">
        <p14:creationId xmlns:p14="http://schemas.microsoft.com/office/powerpoint/2010/main" val="324127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25B8-C97B-9D79-7321-68E2DB309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EBFF239B-3D89-F188-16E0-76CAD59BA904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A7F2A83C-E87A-406E-B3EC-34B52846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C5FD692-7936-8B92-32FF-34575BF3500A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10-11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F9AAD44-F400-6DA4-41C2-786EB30D5A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D8C8F-D411-34AB-EC7F-B5EAEF60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81B3102-4EB4-BBFC-7CA5-AD7123568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CA5179F-6CAC-2B31-3FE5-6070A65B9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4E8C29B-F9DD-9172-83F8-3613E141B2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4068"/>
          <a:stretch>
            <a:fillRect/>
          </a:stretch>
        </p:blipFill>
        <p:spPr>
          <a:xfrm>
            <a:off x="1925306" y="884626"/>
            <a:ext cx="9782281" cy="11891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55A9287-33D9-7D4A-B6E0-21E12200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932"/>
          <a:stretch>
            <a:fillRect/>
          </a:stretch>
        </p:blipFill>
        <p:spPr>
          <a:xfrm>
            <a:off x="1925306" y="2073730"/>
            <a:ext cx="9782281" cy="33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B2B2A-B77E-3D76-61A1-7CF65E9B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9A03541-DE79-2D47-BF23-F7541D92B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9E95F37-1E67-4487-606B-E12C96913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FFD0D9F-4BC1-35F5-E111-7F9694536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215"/>
          <a:stretch>
            <a:fillRect/>
          </a:stretch>
        </p:blipFill>
        <p:spPr>
          <a:xfrm>
            <a:off x="4082143" y="279225"/>
            <a:ext cx="7876309" cy="228436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535458F-CA22-7A21-B4D9-81C9349A0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341"/>
          <a:stretch>
            <a:fillRect/>
          </a:stretch>
        </p:blipFill>
        <p:spPr>
          <a:xfrm>
            <a:off x="4082143" y="3069770"/>
            <a:ext cx="7876309" cy="32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703D8-0C94-1C2E-846C-A5809944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2020A53-410B-3FDF-5409-6ABF8C33E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484BBFD-0903-A28E-6FE9-82CBF0136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D3A4CBA-36C7-156D-17EE-1689DF4BA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215"/>
          <a:stretch>
            <a:fillRect/>
          </a:stretch>
        </p:blipFill>
        <p:spPr>
          <a:xfrm>
            <a:off x="4082143" y="279225"/>
            <a:ext cx="7876309" cy="228436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4D0A931-D419-73A3-55B7-1477CBE5C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4635" y="3034931"/>
            <a:ext cx="7959517" cy="25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625B8DD-5112-FFC7-1F84-31337F8D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21C14-A0BC-708F-E37F-2CB04A08E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95C6029-09DD-5055-E069-8F94F6C1BA0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27C7A4FE-54D1-FB13-D483-37AA4347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E43B6BF-3905-FE28-7A77-555D27A21D9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12-15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1FDD04E-1D03-C804-9BB8-DAD90F8F65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8E16B-37A0-BDB9-11D6-FBF95D3D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B8DA925-9CB3-A31E-6246-4EDBA71A8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FF67EC7-5AE0-01D7-B2AF-D2A73DE94C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8F66EF6-5901-6226-2B4B-C2DDB43F95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5615"/>
          <a:stretch>
            <a:fillRect/>
          </a:stretch>
        </p:blipFill>
        <p:spPr>
          <a:xfrm>
            <a:off x="3265899" y="569351"/>
            <a:ext cx="8604972" cy="103084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FDAB902-5842-A86D-14F7-FCF68EA83C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385" b="67890"/>
          <a:stretch>
            <a:fillRect/>
          </a:stretch>
        </p:blipFill>
        <p:spPr>
          <a:xfrm>
            <a:off x="3265899" y="1600200"/>
            <a:ext cx="8604972" cy="32657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F94E0CF-95DC-87AB-C9CB-9732D6463C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110" b="60164"/>
          <a:stretch>
            <a:fillRect/>
          </a:stretch>
        </p:blipFill>
        <p:spPr>
          <a:xfrm>
            <a:off x="3265899" y="1926771"/>
            <a:ext cx="8604972" cy="3265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41118BF-8605-F2ED-78D8-8F9A89A92E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835"/>
          <a:stretch>
            <a:fillRect/>
          </a:stretch>
        </p:blipFill>
        <p:spPr>
          <a:xfrm>
            <a:off x="3265899" y="2253343"/>
            <a:ext cx="8604972" cy="25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13BE6-F1EF-89A0-6AA0-FF386FA8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971F9F8-8421-8EE2-FF3C-CE8C9DFBD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AD9886D-6795-5716-9E0A-F6CFDF760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18078C0-685B-A1B5-DBF6-1387ECECF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349" y="446224"/>
            <a:ext cx="8918788" cy="49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4DD9-E59B-7B40-37C5-91E766DE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EDBE374-B3B6-0BF4-6B16-4E61E7F6A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9A66DAD-DBB4-1B48-D55D-2BC7272B9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D2E03C2-233B-DF90-9F21-F5CB755CE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1526"/>
          <a:stretch>
            <a:fillRect/>
          </a:stretch>
        </p:blipFill>
        <p:spPr>
          <a:xfrm>
            <a:off x="3853543" y="230351"/>
            <a:ext cx="8040263" cy="136984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67258BF-422C-AA8F-14A5-C8E3D1E2A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5834"/>
          <a:stretch>
            <a:fillRect/>
          </a:stretch>
        </p:blipFill>
        <p:spPr>
          <a:xfrm>
            <a:off x="3510643" y="1877786"/>
            <a:ext cx="8040263" cy="68150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6ADD21D-DCDB-3A2F-F80D-0C0FB8B23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9100" y="2836880"/>
            <a:ext cx="7194491" cy="27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CFD9A-5BD4-E507-D216-E1A8F3E5F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3603ADF-56C8-3ED6-ED9F-014A9E97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ACE813B-1CE1-D531-0473-06E24C974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3FA3CD1-EFB3-20A8-D0D5-171A2DF37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1526"/>
          <a:stretch>
            <a:fillRect/>
          </a:stretch>
        </p:blipFill>
        <p:spPr>
          <a:xfrm>
            <a:off x="3853543" y="230351"/>
            <a:ext cx="8040263" cy="136984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115560E-37ED-48E4-5258-FEFE6D54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184" y="1925927"/>
            <a:ext cx="8543382" cy="29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58EBA-F4E9-9F9F-C2C2-FD9FB2E19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2243F0E-3A50-6ACA-5166-45B78B43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5A6EF58-A06D-243A-D2F8-F3F27BC6F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0F2F7A6-97B7-A73D-4CA4-75EC34DC4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993"/>
          <a:stretch>
            <a:fillRect/>
          </a:stretch>
        </p:blipFill>
        <p:spPr>
          <a:xfrm>
            <a:off x="3853543" y="230352"/>
            <a:ext cx="8040263" cy="101062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0EEA711-86BF-6D29-7AE9-78717EC8B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0510" b="63720"/>
          <a:stretch>
            <a:fillRect/>
          </a:stretch>
        </p:blipFill>
        <p:spPr>
          <a:xfrm>
            <a:off x="3853543" y="1289958"/>
            <a:ext cx="8040263" cy="2775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E08670C-E559-D6ED-9680-65FA8B574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7750" y="1894114"/>
            <a:ext cx="7686379" cy="22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0EE0-8D47-86B3-6667-50E18E3D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5B1F52D-0FEC-CF02-6254-6A0B2000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75F5099-E71B-C1BD-3E9B-07F5FE72B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174ECB5-4F7B-6ADA-993D-42C37A4BA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993"/>
          <a:stretch>
            <a:fillRect/>
          </a:stretch>
        </p:blipFill>
        <p:spPr>
          <a:xfrm>
            <a:off x="3853543" y="230352"/>
            <a:ext cx="8040263" cy="101062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ED79716-CFC5-66A4-5A2B-CEDF96DFA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8317" b="55574"/>
          <a:stretch>
            <a:fillRect/>
          </a:stretch>
        </p:blipFill>
        <p:spPr>
          <a:xfrm>
            <a:off x="3853543" y="1338943"/>
            <a:ext cx="8040263" cy="29391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5F6A087-7AAE-3CA5-7F82-126EC1A51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798" y="1869728"/>
            <a:ext cx="8163372" cy="20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2A1FE-BA93-6F66-34CA-54A7CA48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CB18D7E-CE66-40A7-422F-4B6EAFEDE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ACC6FBD-0584-55DA-B6F3-30260BCB7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EEEE090-D081-600E-E71A-4A7891146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993"/>
          <a:stretch>
            <a:fillRect/>
          </a:stretch>
        </p:blipFill>
        <p:spPr>
          <a:xfrm>
            <a:off x="3853543" y="230352"/>
            <a:ext cx="8040263" cy="101062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2396E4C-E02D-8897-D274-602D4E95A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5783" b="38266"/>
          <a:stretch>
            <a:fillRect/>
          </a:stretch>
        </p:blipFill>
        <p:spPr>
          <a:xfrm>
            <a:off x="3853543" y="1240972"/>
            <a:ext cx="8040263" cy="76744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42F6EC8-24E6-DDBD-73B4-A12B956AC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4700" y="2008414"/>
            <a:ext cx="7736005" cy="45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16C8-3D42-6449-671D-A183C297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67A22F2-4FC9-5D98-C421-76B88A620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E13E50C-9DF8-34B7-FA17-CD9BD93A7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D2C9B97-F441-35E7-BBD6-DF97F2D4D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993"/>
          <a:stretch>
            <a:fillRect/>
          </a:stretch>
        </p:blipFill>
        <p:spPr>
          <a:xfrm>
            <a:off x="3853543" y="230352"/>
            <a:ext cx="8040263" cy="101062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9812CBF-8519-CA16-2E33-6BDCF8C5F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5783" b="46411"/>
          <a:stretch>
            <a:fillRect/>
          </a:stretch>
        </p:blipFill>
        <p:spPr>
          <a:xfrm>
            <a:off x="3853543" y="1240972"/>
            <a:ext cx="8040263" cy="37555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9A60007-5E08-FEC7-27AD-B1B1CBFB1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1733" b="30461"/>
          <a:stretch>
            <a:fillRect/>
          </a:stretch>
        </p:blipFill>
        <p:spPr>
          <a:xfrm>
            <a:off x="3853542" y="1616529"/>
            <a:ext cx="8040263" cy="37555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C3F0385-6CE0-1006-DFD2-47C765A7F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123" y="2251592"/>
            <a:ext cx="8339817" cy="3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0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9FDA3-EC77-6F30-1EFE-997CFF79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5AA388DF-D2BF-BEC6-2D76-9DEBEA85A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5D1B605-6F03-F6D4-6C95-F036474ABCC2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14EF5E3-8D15-00E9-3CAA-56BE06B8F460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E8362E7-D132-EC37-6D10-13A90AF9B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3A60865-1CEE-FF0E-1559-B96FF5537C94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האחוז/הסתברות בעזרת גרף ההתפלגות הנורמלית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65C1767F-D86D-F2D6-A3E5-190238EB0A66}"/>
              </a:ext>
            </a:extLst>
          </p:cNvPr>
          <p:cNvSpPr txBox="1">
            <a:spLocks/>
          </p:cNvSpPr>
          <p:nvPr/>
        </p:nvSpPr>
        <p:spPr>
          <a:xfrm>
            <a:off x="293913" y="3655460"/>
            <a:ext cx="9552215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העקומה הנורמלית עם מרווחים של חצאי סטיות תקן</a:t>
            </a:r>
          </a:p>
        </p:txBody>
      </p:sp>
    </p:spTree>
    <p:extLst>
      <p:ext uri="{BB962C8B-B14F-4D97-AF65-F5344CB8AC3E}">
        <p14:creationId xmlns:p14="http://schemas.microsoft.com/office/powerpoint/2010/main" val="322707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6" name="תמונה 5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79E34C5-6492-2E46-A1C6-452A26C0C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1C68-34BB-56A6-F206-E31DBCFA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083E824-FC9B-2A1C-8B06-9DE9D581E62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739FAF9-26CA-559A-33EC-A64AEBC75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EBC1DD-83C7-63F9-0809-E735AD5D8954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19-21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2355289-9F72-07CF-F1DF-90DDD9328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CC2A4-0DCB-A403-8158-79CF6F3D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61F3B09-DA37-7202-9C0F-5259F5B96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411FB80-683E-5848-B8A9-6D53E1FB68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E00EA54-23FE-EA76-D159-3E3AA06B92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7456"/>
          <a:stretch>
            <a:fillRect/>
          </a:stretch>
        </p:blipFill>
        <p:spPr>
          <a:xfrm>
            <a:off x="4114800" y="267039"/>
            <a:ext cx="7861286" cy="441926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893D8F7-3DEE-2090-8FC7-09E7F485A0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2543"/>
          <a:stretch>
            <a:fillRect/>
          </a:stretch>
        </p:blipFill>
        <p:spPr>
          <a:xfrm>
            <a:off x="4114800" y="4686300"/>
            <a:ext cx="7861286" cy="16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21AD-E0F5-6EDC-FEBA-9A0CC56F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F90EF50-4CD5-8F11-78E3-F903E3D1C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12E7052-F6B6-9712-B693-7618A377C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0FE7F16-130F-D870-7E0A-CAB78ECC5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7314"/>
          <a:stretch>
            <a:fillRect/>
          </a:stretch>
        </p:blipFill>
        <p:spPr>
          <a:xfrm>
            <a:off x="3121499" y="274542"/>
            <a:ext cx="8796123" cy="7378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66CC57-BC07-DCDE-2345-39F9FF1A76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490" b="52781"/>
          <a:stretch>
            <a:fillRect/>
          </a:stretch>
        </p:blipFill>
        <p:spPr>
          <a:xfrm>
            <a:off x="3121499" y="884627"/>
            <a:ext cx="8796123" cy="21361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4108373-58A1-FC08-0E10-30243765D6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218" b="14319"/>
          <a:stretch>
            <a:fillRect/>
          </a:stretch>
        </p:blipFill>
        <p:spPr>
          <a:xfrm>
            <a:off x="3121499" y="3020787"/>
            <a:ext cx="8796123" cy="223701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FF95C32-BD1C-EFCF-4060-1F297A9581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682"/>
          <a:stretch>
            <a:fillRect/>
          </a:stretch>
        </p:blipFill>
        <p:spPr>
          <a:xfrm>
            <a:off x="3121499" y="5257800"/>
            <a:ext cx="8796123" cy="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E2E64-9812-01FF-2B09-5D14DAE0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961CBD5-B3CE-EDA5-CCE8-9B96DA2AC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07A6161-788D-540E-8679-164345F00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32C126C-19C8-C49B-811E-2AB9B6EE8C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304" b="27456"/>
          <a:stretch>
            <a:fillRect/>
          </a:stretch>
        </p:blipFill>
        <p:spPr>
          <a:xfrm>
            <a:off x="4114800" y="446224"/>
            <a:ext cx="7861286" cy="269499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6ED133E-2E05-2E7A-9E33-2634E77A8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663" y="3428999"/>
            <a:ext cx="7863423" cy="1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605F1-6D21-7C01-0756-FE471DDC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45BF9D8-FADC-E294-1333-F7D70B8AA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5523DC0-1DD7-6A80-9996-62A8E1C1D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50B1CCD-1858-45AD-8863-43D60C178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5307"/>
          <a:stretch>
            <a:fillRect/>
          </a:stretch>
        </p:blipFill>
        <p:spPr>
          <a:xfrm>
            <a:off x="3924814" y="205979"/>
            <a:ext cx="8108462" cy="127992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8699D80-BEFB-C390-90D7-D59115D26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9867" b="34780"/>
          <a:stretch>
            <a:fillRect/>
          </a:stretch>
        </p:blipFill>
        <p:spPr>
          <a:xfrm>
            <a:off x="3924814" y="205979"/>
            <a:ext cx="2443329" cy="18677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3A0EE99-6E3C-4313-5915-94747C4A4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1" y="2020512"/>
            <a:ext cx="7971539" cy="46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18B4-BB31-6838-269F-8CB4845A7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F556551-8A74-E5AE-58CC-ECC32DEB4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2D9E22E-32A6-0EB5-5780-43F663AF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1BA3222-CC32-3208-9022-C322A8C38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5307"/>
          <a:stretch>
            <a:fillRect/>
          </a:stretch>
        </p:blipFill>
        <p:spPr>
          <a:xfrm>
            <a:off x="3924814" y="205979"/>
            <a:ext cx="8108462" cy="127992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F1CCF33-D223-FA19-0441-E1F4F8B99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9867" b="34780"/>
          <a:stretch>
            <a:fillRect/>
          </a:stretch>
        </p:blipFill>
        <p:spPr>
          <a:xfrm>
            <a:off x="3924814" y="205979"/>
            <a:ext cx="2443329" cy="18677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841E99A-8516-B4C0-BF29-B936D14D9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786" r="5590" b="8356"/>
          <a:stretch>
            <a:fillRect/>
          </a:stretch>
        </p:blipFill>
        <p:spPr>
          <a:xfrm>
            <a:off x="3574295" y="2003402"/>
            <a:ext cx="7525921" cy="272599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A2364F7-7FB1-AD6A-CB28-49542656E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7841" t="85285" r="4139" b="5652"/>
          <a:stretch>
            <a:fillRect/>
          </a:stretch>
        </p:blipFill>
        <p:spPr>
          <a:xfrm>
            <a:off x="10661503" y="4437338"/>
            <a:ext cx="639279" cy="41975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80A3B21-15A3-3C95-1A16-D740AE2AF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733" y="5246899"/>
            <a:ext cx="7422049" cy="9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1B25-24C5-DF50-BB94-209C6EED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DCCEB3A-1C9E-004D-B1C3-29D03D9A8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48FB223-D82A-BBAE-3C58-70CB0114E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18D0A3E-1AAC-943F-E1DB-DE23AC58E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66625"/>
          <a:stretch>
            <a:fillRect/>
          </a:stretch>
        </p:blipFill>
        <p:spPr>
          <a:xfrm>
            <a:off x="3924814" y="205979"/>
            <a:ext cx="8108462" cy="95578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1619D84-87A8-AEA7-93EA-DF664E8CE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9867" b="34780"/>
          <a:stretch>
            <a:fillRect/>
          </a:stretch>
        </p:blipFill>
        <p:spPr>
          <a:xfrm>
            <a:off x="3924814" y="205979"/>
            <a:ext cx="2443329" cy="18677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771CE8C-ABBD-3C51-DB6A-16A4AAE6E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786" r="5590" b="8356"/>
          <a:stretch>
            <a:fillRect/>
          </a:stretch>
        </p:blipFill>
        <p:spPr>
          <a:xfrm>
            <a:off x="3574295" y="2003402"/>
            <a:ext cx="7525921" cy="272599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74B86C0-1303-ABBE-9B65-F30D4D351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7841" t="85285" r="4139" b="5652"/>
          <a:stretch>
            <a:fillRect/>
          </a:stretch>
        </p:blipFill>
        <p:spPr>
          <a:xfrm>
            <a:off x="10661503" y="4437338"/>
            <a:ext cx="639279" cy="41975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4A84F2C-67EE-4996-A2FA-D06C978CB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4456" t="44694" b="41695"/>
          <a:stretch>
            <a:fillRect/>
          </a:stretch>
        </p:blipFill>
        <p:spPr>
          <a:xfrm>
            <a:off x="6718662" y="1301178"/>
            <a:ext cx="5314614" cy="38980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7135713-6985-C0F5-CCBA-A01C0BE8F7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5170" y="5175768"/>
            <a:ext cx="7223817" cy="9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EA89-EF7A-E077-C2DA-BA9170FF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DB8B0DD-2DED-8968-9306-402BC376A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88CF4DF-1F55-9880-0996-28F341BE4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0498725-7DD6-B979-1B8A-D4685C032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66625"/>
          <a:stretch>
            <a:fillRect/>
          </a:stretch>
        </p:blipFill>
        <p:spPr>
          <a:xfrm>
            <a:off x="3924814" y="205979"/>
            <a:ext cx="8108462" cy="95578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4ACF365-369D-B2D1-4B40-723F0D799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9867" b="34780"/>
          <a:stretch>
            <a:fillRect/>
          </a:stretch>
        </p:blipFill>
        <p:spPr>
          <a:xfrm>
            <a:off x="3924814" y="205979"/>
            <a:ext cx="2443329" cy="186775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103E36A-79D5-CEC8-0BAE-6F9A07CF0C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786" r="5590" b="8356"/>
          <a:stretch>
            <a:fillRect/>
          </a:stretch>
        </p:blipFill>
        <p:spPr>
          <a:xfrm>
            <a:off x="3574295" y="2003402"/>
            <a:ext cx="7525921" cy="2725995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7C3B777-7C78-3CC4-27A7-3D63B0C7E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7841" t="85285" r="4139" b="5652"/>
          <a:stretch>
            <a:fillRect/>
          </a:stretch>
        </p:blipFill>
        <p:spPr>
          <a:xfrm>
            <a:off x="10661503" y="4437338"/>
            <a:ext cx="639279" cy="41975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EDBDA35-0E4B-9489-B72F-2286436A0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0134" t="56199" r="-1" b="21932"/>
          <a:stretch>
            <a:fillRect/>
          </a:stretch>
        </p:blipFill>
        <p:spPr>
          <a:xfrm>
            <a:off x="6368143" y="1168722"/>
            <a:ext cx="5665133" cy="62627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24EFE0D-F16D-3160-B991-F762837837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1227" y="5247144"/>
            <a:ext cx="6362456" cy="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D911F-D7AD-A6DE-7677-888FF8815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79FEEC7-5951-FC9F-16D8-4BC5244EF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3567A93-6CC4-6DBD-E854-A26A71C403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A8940D7-7BD6-A345-BCD7-E5195B31E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66625"/>
          <a:stretch>
            <a:fillRect/>
          </a:stretch>
        </p:blipFill>
        <p:spPr>
          <a:xfrm>
            <a:off x="3924814" y="205979"/>
            <a:ext cx="8108462" cy="95578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D7DE49B-88FD-9C18-98F8-EB3ABE95A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003" r="69867" b="34780"/>
          <a:stretch>
            <a:fillRect/>
          </a:stretch>
        </p:blipFill>
        <p:spPr>
          <a:xfrm>
            <a:off x="3924814" y="7822"/>
            <a:ext cx="2443329" cy="160992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D360E06-8E25-9314-C5A4-842EC1D29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786" r="5590" b="8356"/>
          <a:stretch>
            <a:fillRect/>
          </a:stretch>
        </p:blipFill>
        <p:spPr>
          <a:xfrm>
            <a:off x="3574295" y="2079602"/>
            <a:ext cx="7525921" cy="272599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5617B5D-23C2-4E07-2936-CF2871BFD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" t="80886" r="-1" b="85"/>
          <a:stretch>
            <a:fillRect/>
          </a:stretch>
        </p:blipFill>
        <p:spPr>
          <a:xfrm>
            <a:off x="3924814" y="1617744"/>
            <a:ext cx="8108462" cy="54495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622EF30-5277-5939-4E16-EDD812CB2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7841" t="85285" r="4139" b="5652"/>
          <a:stretch>
            <a:fillRect/>
          </a:stretch>
        </p:blipFill>
        <p:spPr>
          <a:xfrm>
            <a:off x="10661503" y="4513538"/>
            <a:ext cx="639279" cy="41975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279C3FE-4E0A-01A0-BF24-D2222660B9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9209"/>
          <a:stretch>
            <a:fillRect/>
          </a:stretch>
        </p:blipFill>
        <p:spPr>
          <a:xfrm>
            <a:off x="3257857" y="5267454"/>
            <a:ext cx="8165925" cy="13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360F-0E51-5654-EC01-4CCED2D8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D1AB2F5-50EC-0094-8F33-24BE06C81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217FB5D-2F45-75F1-5193-657C55207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7" name="תמונה 6">
            <a:hlinkClick r:id="rId5"/>
            <a:extLst>
              <a:ext uri="{FF2B5EF4-FFF2-40B4-BE49-F238E27FC236}">
                <a16:creationId xmlns:a16="http://schemas.microsoft.com/office/drawing/2014/main" id="{C8A4967E-08BB-F759-1C98-E8BE35183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142" y="2836514"/>
            <a:ext cx="8861526" cy="11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9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0AF1426-7A32-CE38-0D8A-9B56E2869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12B5F9B-C853-6D40-B597-0E74EB720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5665" y="446224"/>
            <a:ext cx="8370906" cy="414113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4881CDA-4B1D-F559-C0CC-3635B964E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506" y="4808692"/>
            <a:ext cx="8547172" cy="13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568A3-A71E-C920-C3F2-375FB617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A1386336-68FD-06F7-90A1-F4FD9DB3F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156593C-007F-064A-1857-A0F1D5FED575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D018732E-FBBE-671D-8CE2-CB0BAE5A9607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3CB2F56-C7EE-A82E-96AD-4A72966AE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BABFFC8-6657-432B-2FAA-4DE4F50BB06E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ערך המשתנה בעזרת גרף ההתפלגות הנורמלית</a:t>
            </a:r>
          </a:p>
        </p:txBody>
      </p:sp>
    </p:spTree>
    <p:extLst>
      <p:ext uri="{BB962C8B-B14F-4D97-AF65-F5344CB8AC3E}">
        <p14:creationId xmlns:p14="http://schemas.microsoft.com/office/powerpoint/2010/main" val="3162656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EE9F1-D818-488A-DB5D-8F0A6CD5D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E0C3FC98-537B-5189-7C7D-CF8BADF45194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90FC6A4-F3C4-9A56-C8D3-1E2BEA348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41461A4-0D49-832A-E2C2-BBA9A8CC08C8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27-29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13E58B9-D57E-F7B2-A925-BB1CEA024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0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5E70C-BDE8-60F7-B02E-C5E63E993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9003521-FFC2-6F61-A0EB-4448AF365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05F7CD8-4880-0DE9-6C47-8C226CFD8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BE1FF34-D0E4-3716-C4F0-0062D1BD4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6665"/>
          <a:stretch>
            <a:fillRect/>
          </a:stretch>
        </p:blipFill>
        <p:spPr>
          <a:xfrm>
            <a:off x="3870960" y="256795"/>
            <a:ext cx="8094830" cy="46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1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535E-DF78-1997-A367-19410E6EE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4E16809-CFE5-B8B5-BFB2-20ADF6B30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F8810CB-45F5-EF56-2DFE-3A28F3311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91E7B5F-F4AE-DA40-8528-2A5435EDA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6665"/>
          <a:stretch>
            <a:fillRect/>
          </a:stretch>
        </p:blipFill>
        <p:spPr>
          <a:xfrm>
            <a:off x="3870960" y="256795"/>
            <a:ext cx="8094830" cy="46352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6CA407-91DE-EDFC-DFEE-038EDE905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9506" y="1854798"/>
            <a:ext cx="8094830" cy="38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D3E77-72E5-2765-63DD-72A742EA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CFB0333-0202-3EBF-739C-8FB4159B7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D6C03E3-B1ED-AE83-B33F-C4392630C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762C9B0-1611-2A41-9459-E257ADC73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82603"/>
          <a:stretch>
            <a:fillRect/>
          </a:stretch>
        </p:blipFill>
        <p:spPr>
          <a:xfrm>
            <a:off x="3870960" y="256795"/>
            <a:ext cx="8094830" cy="109956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D5DF8EE-CE28-3B7F-83CC-B7A3D731A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5503" b="18710"/>
          <a:stretch>
            <a:fillRect/>
          </a:stretch>
        </p:blipFill>
        <p:spPr>
          <a:xfrm>
            <a:off x="3870960" y="1356360"/>
            <a:ext cx="8094830" cy="3657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654908B-F819-1E06-BAAF-16417EA9F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6426" y="1937210"/>
            <a:ext cx="8115005" cy="3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A0E7-B2BF-4AB7-DC19-13FCB57A5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E848B54-9A71-A133-2D4A-6F0A44B5E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7AD9EE8-E88D-06EE-ED6A-9BFFA4B7F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0D706F7-D6C2-CE5E-410D-0F571DA00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82603"/>
          <a:stretch>
            <a:fillRect/>
          </a:stretch>
        </p:blipFill>
        <p:spPr>
          <a:xfrm>
            <a:off x="3870960" y="256795"/>
            <a:ext cx="8094830" cy="109956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7B6869C-FBAE-351D-D9EE-87E582A73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0807" b="12442"/>
          <a:stretch>
            <a:fillRect/>
          </a:stretch>
        </p:blipFill>
        <p:spPr>
          <a:xfrm>
            <a:off x="3870960" y="1356360"/>
            <a:ext cx="8094830" cy="42672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6BF00B0-2EAC-BDB9-B41C-DA9EC3583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80" y="1979683"/>
            <a:ext cx="8238276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5ACE0-2D11-D980-F791-052CE6BF7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2A9B374-1BB7-EFBB-E3FA-2B845C4AA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F2D5384-799F-664E-7F0D-FDF4B5325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3857F58-C9E5-56AB-9130-20B021A95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" b="82603"/>
          <a:stretch>
            <a:fillRect/>
          </a:stretch>
        </p:blipFill>
        <p:spPr>
          <a:xfrm>
            <a:off x="3870960" y="256795"/>
            <a:ext cx="8094830" cy="109956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52FB2C7-98A2-1E7A-1AD1-77E79CC4C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7798" b="-94"/>
          <a:stretch>
            <a:fillRect/>
          </a:stretch>
        </p:blipFill>
        <p:spPr>
          <a:xfrm>
            <a:off x="3870960" y="1356360"/>
            <a:ext cx="8094830" cy="7772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872C1E7-A92C-4F94-1E84-01B8EE5EF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353" y="2455925"/>
            <a:ext cx="8733552" cy="24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810E-96B1-251E-A95B-5624CEEC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D53E216-110C-F6DA-5F7A-FF7B0456E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3DAF093-81AC-EF80-CF69-8A20681166F6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88C6D56-1CA1-3DFC-5742-EE6487F00A6E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3827892-A35E-24CE-8CCE-1CFCDBBFB7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2939498-DB39-1D35-70E1-49A9AEA728CA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בסימטריה של גרף ההתפלגות הנורמלית</a:t>
            </a:r>
          </a:p>
        </p:txBody>
      </p:sp>
    </p:spTree>
    <p:extLst>
      <p:ext uri="{BB962C8B-B14F-4D97-AF65-F5344CB8AC3E}">
        <p14:creationId xmlns:p14="http://schemas.microsoft.com/office/powerpoint/2010/main" val="4111769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BBB7-31CE-8828-119F-1F63A5AA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D6B3229-73B6-E097-78C8-882258157A15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8935F2E-471D-E525-A203-F5C3CF5E5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C328E10-B291-3341-C2EC-C3BD9EF76848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33-34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D00F2B5-2B09-D78A-8536-DC25AFFCE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9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39F7-A680-B5C9-B078-218682400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1CCA20A-505E-8372-5C63-E03B7E2D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5D44B1F-FB33-EC6D-7D17-835D9BB9D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A8AC213-5E39-C5ED-C10F-6C7DDB9F0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088"/>
          <a:stretch>
            <a:fillRect/>
          </a:stretch>
        </p:blipFill>
        <p:spPr>
          <a:xfrm>
            <a:off x="3839869" y="7822"/>
            <a:ext cx="8238283" cy="142031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3DC5331-95A0-48A5-BE40-0E310D32A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3805"/>
          <a:stretch>
            <a:fillRect/>
          </a:stretch>
        </p:blipFill>
        <p:spPr>
          <a:xfrm>
            <a:off x="3058349" y="1565292"/>
            <a:ext cx="8567301" cy="14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2F29-A788-764F-E7DA-1EB8CA1F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D50ADCE-D61C-4978-A15B-C5D51E9EB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4F79D76-9449-BAC5-E7E9-A7C7B6979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9F89C2C-D9EA-EF6D-EA00-4E4BB0A67D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8738"/>
          <a:stretch>
            <a:fillRect/>
          </a:stretch>
        </p:blipFill>
        <p:spPr>
          <a:xfrm>
            <a:off x="3775097" y="246569"/>
            <a:ext cx="8066347" cy="135363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2AC0902-32EE-5101-2EA2-582AF7AE00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262" b="50013"/>
          <a:stretch>
            <a:fillRect/>
          </a:stretch>
        </p:blipFill>
        <p:spPr>
          <a:xfrm>
            <a:off x="3775097" y="1600199"/>
            <a:ext cx="8066347" cy="182880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527EA0A-4531-C3CF-2E9A-5B728384A0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9987" b="34624"/>
          <a:stretch>
            <a:fillRect/>
          </a:stretch>
        </p:blipFill>
        <p:spPr>
          <a:xfrm>
            <a:off x="3775097" y="3428999"/>
            <a:ext cx="8066347" cy="97971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01506CA-14DA-EB5F-863F-5B38E8EA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376"/>
          <a:stretch>
            <a:fillRect/>
          </a:stretch>
        </p:blipFill>
        <p:spPr>
          <a:xfrm>
            <a:off x="3775097" y="4408713"/>
            <a:ext cx="8066347" cy="2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D48D4-422A-D06D-B4AB-94190286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2F90C10-A0A7-8C1B-A628-3D98B7432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338ED9B-3C5A-6A49-3F03-C48A972AB8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EE71643-23B1-BDF8-297C-1BE9FF553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1088"/>
          <a:stretch>
            <a:fillRect/>
          </a:stretch>
        </p:blipFill>
        <p:spPr>
          <a:xfrm>
            <a:off x="3839869" y="7822"/>
            <a:ext cx="8238283" cy="142031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38C79FD-156B-ACDA-04F1-2D77DA440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6195" r="4475" b="23747"/>
          <a:stretch>
            <a:fillRect/>
          </a:stretch>
        </p:blipFill>
        <p:spPr>
          <a:xfrm>
            <a:off x="3370399" y="1674962"/>
            <a:ext cx="8183911" cy="271415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E7ADF51-9295-4D6A-9910-57E811E5D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253"/>
          <a:stretch>
            <a:fillRect/>
          </a:stretch>
        </p:blipFill>
        <p:spPr>
          <a:xfrm>
            <a:off x="3370399" y="4389120"/>
            <a:ext cx="8567301" cy="12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EE7D3-1C3C-513A-E9C9-2CF22C54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FF6806D-2F31-B1F7-A27E-B15BAEEB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2921C6D-6480-C5F2-2396-F4FB9F551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AEE9145-7962-54BF-747D-7E86C23C1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7340"/>
          <a:stretch>
            <a:fillRect/>
          </a:stretch>
        </p:blipFill>
        <p:spPr>
          <a:xfrm>
            <a:off x="3839869" y="7822"/>
            <a:ext cx="8238283" cy="102849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5155D91-6E77-33F5-FBC5-B6F58DAA3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9726" b="30160"/>
          <a:stretch>
            <a:fillRect/>
          </a:stretch>
        </p:blipFill>
        <p:spPr>
          <a:xfrm>
            <a:off x="3839868" y="1143000"/>
            <a:ext cx="8238283" cy="2438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0EAB77E-35AC-77D0-FE9D-1E535EF81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158" y="1663830"/>
            <a:ext cx="8950269" cy="36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37FB-83BD-3530-8905-214EC96DA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5982F89-A1E9-1EC3-8E07-B7897009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D1A3C91-5E80-8763-1BF9-C496273B9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36531B4-9DAD-E4AC-53A1-DF5FCB8E4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7340"/>
          <a:stretch>
            <a:fillRect/>
          </a:stretch>
        </p:blipFill>
        <p:spPr>
          <a:xfrm>
            <a:off x="3839869" y="7822"/>
            <a:ext cx="8238283" cy="102849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F122E8D-F97C-FB44-8A8E-54F48EACB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002" b="2345"/>
          <a:stretch>
            <a:fillRect/>
          </a:stretch>
        </p:blipFill>
        <p:spPr>
          <a:xfrm>
            <a:off x="3839869" y="1036320"/>
            <a:ext cx="8238283" cy="59436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C739ED7-416F-529A-258D-3C38C020C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8147" y="1844676"/>
            <a:ext cx="8362785" cy="21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CE69-0B7C-1F7D-EFAB-B874B062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EE3FEA6E-B1F3-9194-3956-16A6856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70B3735-B9D2-903D-359A-E113998F792D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AE8DC5FA-8E6D-D1FD-FE5F-E99138061E21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7638E75-0D7A-E4E7-0172-696999F20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14F03F5-0EAF-19F8-0CBF-AE93AFB4EBAC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ממוצע ו/או סטיית תקן בהתפלגות הנורמלית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1C29FBD7-F1BE-4C5B-F5D7-B1E302F6611E}"/>
              </a:ext>
            </a:extLst>
          </p:cNvPr>
          <p:cNvSpPr txBox="1">
            <a:spLocks/>
          </p:cNvSpPr>
          <p:nvPr/>
        </p:nvSpPr>
        <p:spPr>
          <a:xfrm>
            <a:off x="5425440" y="3655460"/>
            <a:ext cx="442068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מציאת הממוצע</a:t>
            </a:r>
          </a:p>
        </p:txBody>
      </p:sp>
    </p:spTree>
    <p:extLst>
      <p:ext uri="{BB962C8B-B14F-4D97-AF65-F5344CB8AC3E}">
        <p14:creationId xmlns:p14="http://schemas.microsoft.com/office/powerpoint/2010/main" val="1213282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F3E27-59EB-8DB3-CF20-0E20EA347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0CF89A3-5231-A84D-EE52-1519B0BDC847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8FA87403-AF79-FCD3-22C4-3865C26D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1020FF-2EC1-4586-1FE8-FBA508B96EB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39-41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0916CDF-C7C7-1450-062E-F5A497A88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6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51C53-F7EA-8765-8CF4-ED78857A9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4870A8F-67E2-2E4A-4E30-11FBD5CB2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2EEBE77-73DE-9283-9616-069330FDC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A4F5CE2-5E4E-CB1A-03C6-E9B1FC534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8999"/>
          <a:stretch>
            <a:fillRect/>
          </a:stretch>
        </p:blipFill>
        <p:spPr>
          <a:xfrm>
            <a:off x="3921542" y="37365"/>
            <a:ext cx="8154741" cy="169452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C4136BD-FB31-44B2-0A0B-73094B462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0558"/>
          <a:stretch>
            <a:fillRect/>
          </a:stretch>
        </p:blipFill>
        <p:spPr>
          <a:xfrm>
            <a:off x="3645460" y="1731886"/>
            <a:ext cx="8045039" cy="24591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C892CA1-43A3-2149-9FB1-69B78E49F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3645460" y="4190999"/>
            <a:ext cx="8045039" cy="24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B6CD-5B1F-6564-0D11-DFC10FF5C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188500D-2BD9-9731-C7AC-02765A575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B92D673-0C5D-754B-4E9D-25F2E268D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0102FE9-EF8E-CC26-98E8-4B092CDC5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66813"/>
          <a:stretch>
            <a:fillRect/>
          </a:stretch>
        </p:blipFill>
        <p:spPr>
          <a:xfrm>
            <a:off x="3875822" y="1"/>
            <a:ext cx="8154741" cy="13716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7459277-A2A7-2AEC-A1FE-B6EE97AA4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406" b="41001"/>
          <a:stretch>
            <a:fillRect/>
          </a:stretch>
        </p:blipFill>
        <p:spPr>
          <a:xfrm>
            <a:off x="3875821" y="1371601"/>
            <a:ext cx="8154741" cy="6857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7F8474F-82C5-4B92-AF93-DD07352C8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1439"/>
          <a:stretch>
            <a:fillRect/>
          </a:stretch>
        </p:blipFill>
        <p:spPr>
          <a:xfrm>
            <a:off x="2730599" y="2256227"/>
            <a:ext cx="8959900" cy="268153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E54955B-F169-92D2-DCB9-1904EC589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8561"/>
          <a:stretch>
            <a:fillRect/>
          </a:stretch>
        </p:blipFill>
        <p:spPr>
          <a:xfrm>
            <a:off x="2730599" y="4937761"/>
            <a:ext cx="8959900" cy="12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1CDA-3DA0-52C2-7188-3F746613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CAB444D-FC45-5EE2-6860-2073DA9AC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888C1D7-C5E1-A5F2-9E44-2BEAC004A6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60CF7C2-0680-F435-3296-E27619FA0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66813"/>
          <a:stretch>
            <a:fillRect/>
          </a:stretch>
        </p:blipFill>
        <p:spPr>
          <a:xfrm>
            <a:off x="3875822" y="1"/>
            <a:ext cx="8154741" cy="13716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CA48E80-B6EC-809B-A789-1F1613791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9000" b="14820"/>
          <a:stretch>
            <a:fillRect/>
          </a:stretch>
        </p:blipFill>
        <p:spPr>
          <a:xfrm>
            <a:off x="3875821" y="1371601"/>
            <a:ext cx="8154741" cy="108203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7456885-E349-A1F6-0928-780AD54B8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8303"/>
          <a:stretch>
            <a:fillRect/>
          </a:stretch>
        </p:blipFill>
        <p:spPr>
          <a:xfrm>
            <a:off x="3591419" y="2945966"/>
            <a:ext cx="8081984" cy="65067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4E100C2-3A6F-9EE6-4C78-82E9E5A04E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1698"/>
          <a:stretch>
            <a:fillRect/>
          </a:stretch>
        </p:blipFill>
        <p:spPr>
          <a:xfrm>
            <a:off x="3591419" y="3596640"/>
            <a:ext cx="8081984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33C3B-7CD6-7B0F-AAC6-6867F798E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3D6F5EC-EED1-1B47-02B3-4B22055A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87AE1E8-E78D-3222-A969-01AB6DE15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FAA51C9-A7F5-3164-5BF4-2ADDDA88D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66813"/>
          <a:stretch>
            <a:fillRect/>
          </a:stretch>
        </p:blipFill>
        <p:spPr>
          <a:xfrm>
            <a:off x="3875822" y="1"/>
            <a:ext cx="8154741" cy="13716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D6CAD98-F241-19DE-A185-137DC064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4924" b="-667"/>
          <a:stretch>
            <a:fillRect/>
          </a:stretch>
        </p:blipFill>
        <p:spPr>
          <a:xfrm>
            <a:off x="3875821" y="1421967"/>
            <a:ext cx="8154741" cy="65067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B9959B8-0A75-CF2E-08CD-049C87AAA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171"/>
          <a:stretch>
            <a:fillRect/>
          </a:stretch>
        </p:blipFill>
        <p:spPr>
          <a:xfrm>
            <a:off x="2651760" y="2368641"/>
            <a:ext cx="8939684" cy="334635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DD4BB5C-A8E1-8EE3-1811-11405245D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829"/>
          <a:stretch>
            <a:fillRect/>
          </a:stretch>
        </p:blipFill>
        <p:spPr>
          <a:xfrm>
            <a:off x="2651760" y="5714999"/>
            <a:ext cx="8939684" cy="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C6A6-C994-F914-6B69-50AC57D3C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4F5BD2CA-50D4-4918-2C6C-24BBDA3D0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284A273-8496-6A5B-E809-FE207FD7E576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63F667F-7D79-2C2B-BAD2-F8895AF99CF1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89A4EF3-77C1-FEED-D1A1-0B550DBE9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ECDB0C88-7EFA-9294-FC99-BB83DCDBA384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ממוצע ו/או סטיית תקן בהתפלגות הנורמלית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A3B39BC2-9712-6544-D801-4065FF8C8905}"/>
              </a:ext>
            </a:extLst>
          </p:cNvPr>
          <p:cNvSpPr txBox="1">
            <a:spLocks/>
          </p:cNvSpPr>
          <p:nvPr/>
        </p:nvSpPr>
        <p:spPr>
          <a:xfrm>
            <a:off x="5425440" y="3655460"/>
            <a:ext cx="442068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מציאת סטיית התקן</a:t>
            </a:r>
          </a:p>
        </p:txBody>
      </p:sp>
    </p:spTree>
    <p:extLst>
      <p:ext uri="{BB962C8B-B14F-4D97-AF65-F5344CB8AC3E}">
        <p14:creationId xmlns:p14="http://schemas.microsoft.com/office/powerpoint/2010/main" val="93548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476D-961C-99BD-C6E5-1123A8D6E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EBF8E80-B2A9-4A91-F579-697DCDC4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0A051D6-1860-69BE-0669-71B62755BA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A0FDF55-5BE5-7DB3-8103-7164B472D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690" y="1871581"/>
            <a:ext cx="8939333" cy="31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8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376F-A1A5-B779-BFEB-4B062538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FF97A05-E08F-7401-A9FE-0B46C7520A0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5D91F67-AED3-DFF0-4F7C-3DCB0A623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169739D-EBF6-0A8C-725B-C47C11BB9A66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44-45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B13E90E-4E24-9B06-3DCC-EB9B2BC01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9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A7E0D-29BF-5413-9009-74E8E9860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A13BB86-598B-C4A4-1A76-7B4985D92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8473FA4-A5DD-06A2-FFFA-0E71957F72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4779E51-C962-72ED-9DC6-3639CC247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0286"/>
          <a:stretch>
            <a:fillRect/>
          </a:stretch>
        </p:blipFill>
        <p:spPr>
          <a:xfrm>
            <a:off x="3427028" y="228451"/>
            <a:ext cx="8604486" cy="131079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A265377-20A1-7E50-737C-98E6DBF8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443" r="67565" b="17340"/>
          <a:stretch>
            <a:fillRect/>
          </a:stretch>
        </p:blipFill>
        <p:spPr>
          <a:xfrm>
            <a:off x="3427028" y="228451"/>
            <a:ext cx="2790892" cy="174591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02F318B-83FA-9E7C-23C9-FD3CF1AB7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6604"/>
          <a:stretch>
            <a:fillRect/>
          </a:stretch>
        </p:blipFill>
        <p:spPr>
          <a:xfrm>
            <a:off x="2876892" y="2432845"/>
            <a:ext cx="8624955" cy="227631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14EE266-13C2-0F4B-3FC0-4160DD3AF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3494"/>
          <a:stretch>
            <a:fillRect/>
          </a:stretch>
        </p:blipFill>
        <p:spPr>
          <a:xfrm>
            <a:off x="2897361" y="4663288"/>
            <a:ext cx="8624955" cy="13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1093-C478-B0FA-C84D-25CF99C46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BBD78F2-9033-02E8-84C5-75BCC7A6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0A3550A-3027-7242-5796-7914B6517F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FFFA53D-C3D7-BC9B-45D7-B89AF88CF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369"/>
          <a:stretch>
            <a:fillRect/>
          </a:stretch>
        </p:blipFill>
        <p:spPr>
          <a:xfrm>
            <a:off x="3427028" y="228451"/>
            <a:ext cx="8604486" cy="93947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7443D4E-7371-2212-AE01-285995019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443" r="67565" b="17340"/>
          <a:stretch>
            <a:fillRect/>
          </a:stretch>
        </p:blipFill>
        <p:spPr>
          <a:xfrm>
            <a:off x="3427028" y="228451"/>
            <a:ext cx="2790892" cy="174591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7757FBE-4A9D-04CB-705A-A7CC728AA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6863" t="50314" b="24254"/>
          <a:stretch>
            <a:fillRect/>
          </a:stretch>
        </p:blipFill>
        <p:spPr>
          <a:xfrm>
            <a:off x="6598920" y="1303802"/>
            <a:ext cx="5432594" cy="67055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388CE34-07CA-AFAC-552B-E7BD59C3F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6351" y="2195340"/>
            <a:ext cx="9065027" cy="33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5C699-32B2-7CD6-CC55-07CB2B0B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634E45F-C4C4-0D4A-EB63-A43E62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1CAF1D1-9398-669E-A3CA-761419375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134B87B-FA62-228A-EEB4-7C5C39F8C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369"/>
          <a:stretch>
            <a:fillRect/>
          </a:stretch>
        </p:blipFill>
        <p:spPr>
          <a:xfrm>
            <a:off x="3427028" y="228451"/>
            <a:ext cx="8604486" cy="93947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300BB3F-99E4-D38B-CBE6-AEEF4D974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443" r="67565" b="17340"/>
          <a:stretch>
            <a:fillRect/>
          </a:stretch>
        </p:blipFill>
        <p:spPr>
          <a:xfrm>
            <a:off x="3427028" y="228451"/>
            <a:ext cx="2790892" cy="174591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A3D8EB8-F147-7C97-A83A-DFB752D18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6863" t="50314" b="24254"/>
          <a:stretch>
            <a:fillRect/>
          </a:stretch>
        </p:blipFill>
        <p:spPr>
          <a:xfrm>
            <a:off x="6598920" y="1303802"/>
            <a:ext cx="5432594" cy="67055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1807E73-3F1F-11CE-0CF2-CF850B0CD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9766" y="2397722"/>
            <a:ext cx="8420192" cy="34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2D291-0F0E-5274-97A2-007ECBCA2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3991466-C73A-EE55-4549-6568E987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DAB1A1F-7284-AC30-3087-196066698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A7E93BC-4708-D328-3A96-F409B3B73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369"/>
          <a:stretch>
            <a:fillRect/>
          </a:stretch>
        </p:blipFill>
        <p:spPr>
          <a:xfrm>
            <a:off x="3427028" y="228451"/>
            <a:ext cx="8604486" cy="93947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88F1918-68D9-AC23-24DF-555844A60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443" r="67565" b="17340"/>
          <a:stretch>
            <a:fillRect/>
          </a:stretch>
        </p:blipFill>
        <p:spPr>
          <a:xfrm>
            <a:off x="3427028" y="228451"/>
            <a:ext cx="2790892" cy="174591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EFE93F0-FBFE-DE60-424C-1034DDCE1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442" t="75747" b="1452"/>
          <a:stretch>
            <a:fillRect/>
          </a:stretch>
        </p:blipFill>
        <p:spPr>
          <a:xfrm>
            <a:off x="5013960" y="1791480"/>
            <a:ext cx="7017554" cy="60119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3049BCE-BA2F-C7D6-67EF-DAC487303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687" y="2881236"/>
            <a:ext cx="8122849" cy="13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47AD3-A164-2BC5-8CE2-4914BC544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C0562731-6533-DBD9-A963-01EF070BC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B222FD-BA07-966A-413E-55A88F7DB789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46D31E3-1B3C-B475-6A07-8C83CA5BB6E2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0813CD4-440C-8A72-A071-97C187F334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7CB6710-7C3D-373D-E64D-FBC838CD0045}"/>
              </a:ext>
            </a:extLst>
          </p:cNvPr>
          <p:cNvSpPr txBox="1">
            <a:spLocks/>
          </p:cNvSpPr>
          <p:nvPr/>
        </p:nvSpPr>
        <p:spPr>
          <a:xfrm>
            <a:off x="1" y="2959332"/>
            <a:ext cx="1109021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מציאת ממוצע ו/או סטיית תקן בהתפלגות הנורמלית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09394786-3245-A31F-B4AC-B68C46834E54}"/>
              </a:ext>
            </a:extLst>
          </p:cNvPr>
          <p:cNvSpPr txBox="1">
            <a:spLocks/>
          </p:cNvSpPr>
          <p:nvPr/>
        </p:nvSpPr>
        <p:spPr>
          <a:xfrm>
            <a:off x="3642360" y="3655460"/>
            <a:ext cx="62037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מציאת הממוצע וסטיית התקן</a:t>
            </a:r>
          </a:p>
        </p:txBody>
      </p:sp>
    </p:spTree>
    <p:extLst>
      <p:ext uri="{BB962C8B-B14F-4D97-AF65-F5344CB8AC3E}">
        <p14:creationId xmlns:p14="http://schemas.microsoft.com/office/powerpoint/2010/main" val="3206675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E43E-31D5-3E5F-EAC6-ED9CD1311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C76B53A-0226-3350-8C41-27F74A7FFA51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08765E7-A500-7A8E-2DD3-BCE3A6540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D50B251-9A80-A361-6355-C541C9364C8A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48-50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86DE07C-44CE-A813-47B2-F13F029DF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8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7557-0713-EE4F-1632-0F2F33D9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4DA58F9-CC9C-5B75-6624-4180EF958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4030A2F-8C79-2C14-1614-CB409AF80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BF6BE0D-1764-E032-8BF0-8AC1DFB46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6496"/>
          <a:stretch>
            <a:fillRect/>
          </a:stretch>
        </p:blipFill>
        <p:spPr>
          <a:xfrm>
            <a:off x="3727295" y="156769"/>
            <a:ext cx="8298484" cy="304363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E6157A3-42FB-C40A-456F-917297DA6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8381" t="69785" b="19658"/>
          <a:stretch>
            <a:fillRect/>
          </a:stretch>
        </p:blipFill>
        <p:spPr>
          <a:xfrm>
            <a:off x="1390745" y="1069848"/>
            <a:ext cx="4171855" cy="71933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908CE98-064D-F7D5-44E8-D15EA7E5C7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7542"/>
          <a:stretch>
            <a:fillRect/>
          </a:stretch>
        </p:blipFill>
        <p:spPr>
          <a:xfrm>
            <a:off x="3727295" y="3330200"/>
            <a:ext cx="8109098" cy="271272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762D873-C396-5C17-F543-0D362780B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0219" t="52458" r="31403" b="18803"/>
          <a:stretch>
            <a:fillRect/>
          </a:stretch>
        </p:blipFill>
        <p:spPr>
          <a:xfrm>
            <a:off x="640077" y="4274560"/>
            <a:ext cx="2301243" cy="148616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776B637-8CED-F048-8820-5389D4B91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0219" t="81197" r="4904"/>
          <a:stretch>
            <a:fillRect/>
          </a:stretch>
        </p:blipFill>
        <p:spPr>
          <a:xfrm>
            <a:off x="640077" y="5760720"/>
            <a:ext cx="4450080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1EBD8-1769-B308-057F-FB530DF7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EF9B85F-F2A7-727A-6620-680E4A27A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CC489EB-1076-134B-AC3D-6A7B03FA3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84C687E-1FEF-BF05-E74B-E547A851A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6496"/>
          <a:stretch>
            <a:fillRect/>
          </a:stretch>
        </p:blipFill>
        <p:spPr>
          <a:xfrm>
            <a:off x="3727295" y="156769"/>
            <a:ext cx="8298484" cy="304363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DF7E195-FF84-D4E1-3370-90FBA1397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8381" t="69785" b="19658"/>
          <a:stretch>
            <a:fillRect/>
          </a:stretch>
        </p:blipFill>
        <p:spPr>
          <a:xfrm>
            <a:off x="1390745" y="1069848"/>
            <a:ext cx="4171855" cy="71933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8A6094-6EFC-9CEE-73B6-ACE2BA642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6906"/>
          <a:stretch>
            <a:fillRect/>
          </a:stretch>
        </p:blipFill>
        <p:spPr>
          <a:xfrm>
            <a:off x="4533500" y="3428999"/>
            <a:ext cx="7492280" cy="173736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7D0D880-070A-BEDD-18FF-E20DB6E62D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3094"/>
          <a:stretch>
            <a:fillRect/>
          </a:stretch>
        </p:blipFill>
        <p:spPr>
          <a:xfrm>
            <a:off x="4533500" y="5166360"/>
            <a:ext cx="7492280" cy="15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78445-E04D-E295-756C-1DB7FA4F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29EB4E-6EFB-B62C-CEC9-75811D8E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8F99704-C92F-9591-D531-0AA4A027A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6468B7D-4BBC-48BA-1A71-F4732112A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780" t="80252" r="-378" b="10724"/>
          <a:stretch>
            <a:fillRect/>
          </a:stretch>
        </p:blipFill>
        <p:spPr>
          <a:xfrm>
            <a:off x="6096000" y="269792"/>
            <a:ext cx="5867400" cy="61483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27098A4-A64B-C7D1-BA55-68A15478C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6101"/>
          <a:stretch>
            <a:fillRect/>
          </a:stretch>
        </p:blipFill>
        <p:spPr>
          <a:xfrm>
            <a:off x="3058350" y="1153041"/>
            <a:ext cx="8469272" cy="50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2463B-7CC2-E053-3EEB-0C36FA1C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7C6A725B-0DEB-118C-D6DC-B2C00E91C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47077A7-34C5-5308-6FB9-36BC16606FA0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C52E01B0-59D4-52E2-2A45-BADBEB5695A4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A1F1521-EF7A-B34C-6C2F-6A7C97E46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EDC9F2CD-F0D1-F6FD-AA02-A737A0B3009E}"/>
              </a:ext>
            </a:extLst>
          </p:cNvPr>
          <p:cNvSpPr txBox="1">
            <a:spLocks/>
          </p:cNvSpPr>
          <p:nvPr/>
        </p:nvSpPr>
        <p:spPr>
          <a:xfrm>
            <a:off x="930729" y="2959332"/>
            <a:ext cx="1015948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זיהוי ויזואלי של התפלגות נורמלית</a:t>
            </a:r>
          </a:p>
        </p:txBody>
      </p:sp>
    </p:spTree>
    <p:extLst>
      <p:ext uri="{BB962C8B-B14F-4D97-AF65-F5344CB8AC3E}">
        <p14:creationId xmlns:p14="http://schemas.microsoft.com/office/powerpoint/2010/main" val="1806298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2824-24C6-FC49-0229-3E7BA8C3A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DA6141D-3430-FE72-D110-F70DC4D21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8B3201F-E045-0A50-8741-1479D3F3B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1449209-C7A1-9D78-1991-3AF57D767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8899" t="89276" r="-378" b="4919"/>
          <a:stretch>
            <a:fillRect/>
          </a:stretch>
        </p:blipFill>
        <p:spPr>
          <a:xfrm>
            <a:off x="7848600" y="244546"/>
            <a:ext cx="4160520" cy="39553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30A71FA-5464-8861-4843-0FFDEEA9A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41" b="56289"/>
          <a:stretch>
            <a:fillRect/>
          </a:stretch>
        </p:blipFill>
        <p:spPr>
          <a:xfrm>
            <a:off x="3256470" y="751993"/>
            <a:ext cx="8469272" cy="301752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964B90F-AEB6-F8BA-E7C8-227F22538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411" b="22899"/>
          <a:stretch>
            <a:fillRect/>
          </a:stretch>
        </p:blipFill>
        <p:spPr>
          <a:xfrm>
            <a:off x="3256470" y="4099560"/>
            <a:ext cx="846927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CC1EF-417A-7734-2900-415A668D1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B24BA51-0B99-8D8B-3949-74DFF2D45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C0A3F21-DE73-DF78-C460-CDE58871F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31F3D0F-D28D-CD61-26C6-AE8D9B64A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8" t="94187" r="-379" b="-2145"/>
          <a:stretch>
            <a:fillRect/>
          </a:stretch>
        </p:blipFill>
        <p:spPr>
          <a:xfrm>
            <a:off x="3931920" y="579120"/>
            <a:ext cx="8077200" cy="5422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D8FA9F0-6D01-1E84-D239-9B2D8C3CC3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41" b="56289"/>
          <a:stretch>
            <a:fillRect/>
          </a:stretch>
        </p:blipFill>
        <p:spPr>
          <a:xfrm>
            <a:off x="3256470" y="1249679"/>
            <a:ext cx="8469272" cy="301752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336B87D-6902-43C5-5F3A-805522C77C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596" b="-92"/>
          <a:stretch>
            <a:fillRect/>
          </a:stretch>
        </p:blipFill>
        <p:spPr>
          <a:xfrm>
            <a:off x="3256470" y="4716781"/>
            <a:ext cx="8469272" cy="17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DDF2-B6F5-8CED-119E-F048E6EDF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F49F7CA2-2297-65C0-381D-360FCB8C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5122249-B589-B285-1D6A-9FFCBB16E473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9BEDA3C-B8A6-67F1-6F2B-7CFED1951C46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ACA2E3F-E913-E5C8-51A3-08BE19B87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DC10E20-4647-F890-E9E4-2C7064476FBA}"/>
              </a:ext>
            </a:extLst>
          </p:cNvPr>
          <p:cNvSpPr txBox="1">
            <a:spLocks/>
          </p:cNvSpPr>
          <p:nvPr/>
        </p:nvSpPr>
        <p:spPr>
          <a:xfrm>
            <a:off x="7881456" y="2844517"/>
            <a:ext cx="230831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ציוני תקן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F6460606-31ED-C6F1-4C8D-7BFE735751F6}"/>
              </a:ext>
            </a:extLst>
          </p:cNvPr>
          <p:cNvSpPr txBox="1">
            <a:spLocks/>
          </p:cNvSpPr>
          <p:nvPr/>
        </p:nvSpPr>
        <p:spPr>
          <a:xfrm>
            <a:off x="3642360" y="3655460"/>
            <a:ext cx="62037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מציאת ציון תקן ומשמעותו</a:t>
            </a:r>
          </a:p>
        </p:txBody>
      </p:sp>
    </p:spTree>
    <p:extLst>
      <p:ext uri="{BB962C8B-B14F-4D97-AF65-F5344CB8AC3E}">
        <p14:creationId xmlns:p14="http://schemas.microsoft.com/office/powerpoint/2010/main" val="18755705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2512-E67B-23A9-BF54-8A07A40A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2AB42EE8-2094-59D0-F1D9-A663B54EF36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C6214A0-ADD5-70F0-E076-6568C86A8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7D9AB6-9FFD-CFAE-A0A4-86E738776AE6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56-58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77071E8-6B7D-8490-6545-CD2446175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60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461BF-7FD0-EE78-ADBD-72743AAC7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5904E6F-FEFF-E7AD-CCB9-E45A3DF9E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5648FD6-5D68-4DA3-4D3B-0B8F0D056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9E7764F-0B1E-C33C-D3CB-4982CED50B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7122"/>
          <a:stretch>
            <a:fillRect/>
          </a:stretch>
        </p:blipFill>
        <p:spPr>
          <a:xfrm>
            <a:off x="1999350" y="900463"/>
            <a:ext cx="9778797" cy="115693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E6DF532-F460-FA6B-3E8F-98BFAE5323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877" b="62657"/>
          <a:stretch>
            <a:fillRect/>
          </a:stretch>
        </p:blipFill>
        <p:spPr>
          <a:xfrm>
            <a:off x="1999350" y="2057400"/>
            <a:ext cx="9778797" cy="73152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F045620-EFA5-462F-D742-56DF61E1DD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343" b="48191"/>
          <a:stretch>
            <a:fillRect/>
          </a:stretch>
        </p:blipFill>
        <p:spPr>
          <a:xfrm>
            <a:off x="1999350" y="2788920"/>
            <a:ext cx="9778797" cy="7315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5FFE1A9-362C-BBC8-A0F5-E6CAE9447D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808"/>
          <a:stretch>
            <a:fillRect/>
          </a:stretch>
        </p:blipFill>
        <p:spPr>
          <a:xfrm>
            <a:off x="1999350" y="3520440"/>
            <a:ext cx="9778797" cy="24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0655E-0040-D80D-F424-FD9DEE2F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7E8B592-EF47-0100-C71B-17C12400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BF6065D-E575-D048-2D9F-41CC178B1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F161F2D-3958-ADE8-E605-CE97CD1B2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808"/>
          <a:stretch>
            <a:fillRect/>
          </a:stretch>
        </p:blipFill>
        <p:spPr>
          <a:xfrm>
            <a:off x="2060310" y="884626"/>
            <a:ext cx="9778797" cy="243709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7C6333-B2FA-435D-4ADC-8961BA90BB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6928"/>
          <a:stretch>
            <a:fillRect/>
          </a:stretch>
        </p:blipFill>
        <p:spPr>
          <a:xfrm>
            <a:off x="2051234" y="3551519"/>
            <a:ext cx="9787874" cy="87680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1F7944D-E46D-EC1E-386A-7A45DBD237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073" b="33855"/>
          <a:stretch>
            <a:fillRect/>
          </a:stretch>
        </p:blipFill>
        <p:spPr>
          <a:xfrm>
            <a:off x="2051234" y="4428324"/>
            <a:ext cx="9787874" cy="87680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4E5D774-F201-2EB0-42E2-EDFA660A8B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6928"/>
          <a:stretch>
            <a:fillRect/>
          </a:stretch>
        </p:blipFill>
        <p:spPr>
          <a:xfrm>
            <a:off x="2051234" y="5295395"/>
            <a:ext cx="9787874" cy="8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B08F-108B-1FA7-A747-4058338CD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0268225-5BCD-8EE1-CDA9-EABFA5B23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96CA624-D8EE-6669-85FD-7A05FCA5A9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AFA7685-6265-AEB6-30AD-95DDFDF77C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4647"/>
          <a:stretch>
            <a:fillRect/>
          </a:stretch>
        </p:blipFill>
        <p:spPr>
          <a:xfrm>
            <a:off x="2542678" y="1691641"/>
            <a:ext cx="8931207" cy="73151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D3B683B-E264-D433-F699-364A598BE3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353"/>
          <a:stretch>
            <a:fillRect/>
          </a:stretch>
        </p:blipFill>
        <p:spPr>
          <a:xfrm>
            <a:off x="2542678" y="2423159"/>
            <a:ext cx="8931207" cy="21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0E56D-3537-C167-D3B8-D8B3A7CD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34D9727-FA67-A464-4724-06314CFBD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73124E7-040C-4884-BAE4-02CE6D1D5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6777755-9D3C-B8A2-2BEA-9EF7365A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9836"/>
          <a:stretch>
            <a:fillRect/>
          </a:stretch>
        </p:blipFill>
        <p:spPr>
          <a:xfrm>
            <a:off x="3647063" y="174914"/>
            <a:ext cx="8376804" cy="144800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BC661E0-E69D-2D8C-AE2F-E971C8A9A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7651"/>
          <a:stretch>
            <a:fillRect/>
          </a:stretch>
        </p:blipFill>
        <p:spPr>
          <a:xfrm>
            <a:off x="2917997" y="2092143"/>
            <a:ext cx="8967598" cy="43769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AA07253-172E-594D-2048-86C1A0170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7585" t="22349" b="43411"/>
          <a:stretch>
            <a:fillRect/>
          </a:stretch>
        </p:blipFill>
        <p:spPr>
          <a:xfrm>
            <a:off x="9875519" y="2529840"/>
            <a:ext cx="2010075" cy="67056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A8DBAB8-8E80-14CD-2A3F-32C3154D8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941" t="22349" r="25644" b="43411"/>
          <a:stretch>
            <a:fillRect/>
          </a:stretch>
        </p:blipFill>
        <p:spPr>
          <a:xfrm>
            <a:off x="7575885" y="2529840"/>
            <a:ext cx="2010075" cy="6705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EC06463-FB54-E795-9B0E-A3E5006D5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642" t="22349" r="51287" b="43411"/>
          <a:stretch>
            <a:fillRect/>
          </a:stretch>
        </p:blipFill>
        <p:spPr>
          <a:xfrm>
            <a:off x="5486400" y="2529840"/>
            <a:ext cx="1799926" cy="67056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9F87863-0387-EA54-B70F-F50FB47ED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2349" r="77585" b="43411"/>
          <a:stretch>
            <a:fillRect/>
          </a:stretch>
        </p:blipFill>
        <p:spPr>
          <a:xfrm>
            <a:off x="2917997" y="2529840"/>
            <a:ext cx="2010075" cy="67056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DC96AF4-B1FC-2AE9-AAC3-A9F85066C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589"/>
          <a:stretch>
            <a:fillRect/>
          </a:stretch>
        </p:blipFill>
        <p:spPr>
          <a:xfrm>
            <a:off x="2917997" y="3477977"/>
            <a:ext cx="8967598" cy="8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030F-3F61-6FBD-D61F-11044D7E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F81C6EA-3C50-59C2-31BA-D64F66C9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11C9989-65A2-1992-C84A-8DD022A7B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C14AA07-705F-B762-515F-3049CC38B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60710"/>
          <a:stretch>
            <a:fillRect/>
          </a:stretch>
        </p:blipFill>
        <p:spPr>
          <a:xfrm>
            <a:off x="3647063" y="174914"/>
            <a:ext cx="8376804" cy="70971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142AD5F-E07F-449A-E4ED-DE9CA15AD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7585" t="22349" b="43411"/>
          <a:stretch>
            <a:fillRect/>
          </a:stretch>
        </p:blipFill>
        <p:spPr>
          <a:xfrm>
            <a:off x="9540239" y="1259058"/>
            <a:ext cx="2010075" cy="67056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0BD3FEF-FE2D-A60E-635D-BD91931A1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941" t="22349" r="25644" b="43411"/>
          <a:stretch>
            <a:fillRect/>
          </a:stretch>
        </p:blipFill>
        <p:spPr>
          <a:xfrm>
            <a:off x="7240605" y="1259058"/>
            <a:ext cx="2010075" cy="6705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FC8DA6C-997A-2C42-D5F5-02AE52BED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8642" t="22349" r="51287" b="43411"/>
          <a:stretch>
            <a:fillRect/>
          </a:stretch>
        </p:blipFill>
        <p:spPr>
          <a:xfrm>
            <a:off x="5151120" y="1259058"/>
            <a:ext cx="1799926" cy="67056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058D35A-09CA-AEFA-9AA6-53961A575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2349" r="77585" b="43411"/>
          <a:stretch>
            <a:fillRect/>
          </a:stretch>
        </p:blipFill>
        <p:spPr>
          <a:xfrm>
            <a:off x="2582717" y="1259058"/>
            <a:ext cx="2010075" cy="67056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C0B320D-C837-4E60-EB7E-E5537C8DA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7058" t="82605" b="3052"/>
          <a:stretch>
            <a:fillRect/>
          </a:stretch>
        </p:blipFill>
        <p:spPr>
          <a:xfrm>
            <a:off x="6751320" y="884626"/>
            <a:ext cx="5272547" cy="25908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7A483D85-B6B7-D73A-F8E4-EE9A064FB8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271"/>
          <a:stretch>
            <a:fillRect/>
          </a:stretch>
        </p:blipFill>
        <p:spPr>
          <a:xfrm>
            <a:off x="2323499" y="2044969"/>
            <a:ext cx="9226816" cy="876805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A665BE3C-DC46-61A4-F7D1-7FDDD513EF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3500" y="4220529"/>
            <a:ext cx="9208726" cy="2455661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A0EAFFD8-7A7B-D46F-F88B-32A935D35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0838" b="16940"/>
          <a:stretch>
            <a:fillRect/>
          </a:stretch>
        </p:blipFill>
        <p:spPr>
          <a:xfrm>
            <a:off x="2305410" y="2891194"/>
            <a:ext cx="9226816" cy="931843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55629644-4088-8AFE-08E5-8324CEAF14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950" b="1718"/>
          <a:stretch>
            <a:fillRect/>
          </a:stretch>
        </p:blipFill>
        <p:spPr>
          <a:xfrm>
            <a:off x="2290170" y="3711819"/>
            <a:ext cx="9226816" cy="4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79E8-A069-347D-AB6B-9BFB6D5E4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DC790F5-B33D-6DBA-57FF-781B6AE9E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DCD7739-6EBC-8818-3486-84C191FC6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BE26EF4-0D0C-AF2D-7A9F-C4AB959FD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682" y="1930109"/>
            <a:ext cx="8897798" cy="29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4-6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927E24C-D113-5075-4412-D5E54372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58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99C00-EB21-40D0-E194-B56C7F0C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CF9FDB8-75AB-61F3-C264-5666DFA4B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03C03C7-889B-7F14-A159-7BC8998793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B22C797-CF2B-2F3E-C43F-FFAE4CF44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101" y="1843838"/>
            <a:ext cx="8886231" cy="3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65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D1372-D248-5962-E35A-376D330D5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77768480-B0F4-D423-D8D4-A083DC7C2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C166E81-0E8B-F9E6-23D2-52F0AFB411E6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3D4156C-2757-C7D3-5D2B-279044701CE4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4FE4F40-DF38-9953-A4CB-952CE7AA7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EC1823C-4DDF-A0BF-3CD5-0A7DFE3E9BC7}"/>
              </a:ext>
            </a:extLst>
          </p:cNvPr>
          <p:cNvSpPr txBox="1">
            <a:spLocks/>
          </p:cNvSpPr>
          <p:nvPr/>
        </p:nvSpPr>
        <p:spPr>
          <a:xfrm>
            <a:off x="7881456" y="2844517"/>
            <a:ext cx="230831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ציוני תקן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816D0518-348B-A807-132F-0E388F68F5D4}"/>
              </a:ext>
            </a:extLst>
          </p:cNvPr>
          <p:cNvSpPr txBox="1">
            <a:spLocks/>
          </p:cNvSpPr>
          <p:nvPr/>
        </p:nvSpPr>
        <p:spPr>
          <a:xfrm>
            <a:off x="1173480" y="3655460"/>
            <a:ext cx="867264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מציאת מדדים חסרים בהינתן חלק מהמדדים</a:t>
            </a:r>
          </a:p>
        </p:txBody>
      </p:sp>
    </p:spTree>
    <p:extLst>
      <p:ext uri="{BB962C8B-B14F-4D97-AF65-F5344CB8AC3E}">
        <p14:creationId xmlns:p14="http://schemas.microsoft.com/office/powerpoint/2010/main" val="23807417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84BBC-45B5-4235-1862-9CB4B4C30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63D8B513-44F5-FEC0-8D68-3D62FAF4A2F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83409B8-0169-FC24-D2D9-F6875DA2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B5E1878-BD91-2C07-B230-6EE3387FE900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60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504FC69-E882-58FB-4DCD-8D4B401B99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47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14813-9E8F-F793-A6E0-4C5A730FE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EC2B530-45FE-CCDB-E44A-317FE308F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96C1F09-7ACA-F1DF-7796-AB2A39A249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E7715CD-F71F-820E-004D-E0E6C139D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4479"/>
          <a:stretch>
            <a:fillRect/>
          </a:stretch>
        </p:blipFill>
        <p:spPr>
          <a:xfrm>
            <a:off x="3321742" y="187614"/>
            <a:ext cx="8689768" cy="203742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6F41874-ABC1-4C68-6A27-C3A8DF677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1650"/>
          <a:stretch>
            <a:fillRect/>
          </a:stretch>
        </p:blipFill>
        <p:spPr>
          <a:xfrm>
            <a:off x="3321742" y="2687474"/>
            <a:ext cx="8689768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34C3-3072-C048-D004-45FA5151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2AAB474-34AA-F1F7-032C-B8452F5A3CB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87D1A2B-5E91-0B7F-E847-A09A37FC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970924E-9D7A-8C48-4FDB-C9C7047A251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61-62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7BC68AF-331C-1C51-5D45-24B6AA583F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767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E0BC6-2501-B325-461E-C0D737BD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FB1E607-3094-510A-68D5-BC78AE85D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2E56E55-9607-59F6-3995-BA7908C74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2ED4596-D060-D4BD-CC63-FF306E449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2379"/>
          <a:stretch>
            <a:fillRect/>
          </a:stretch>
        </p:blipFill>
        <p:spPr>
          <a:xfrm>
            <a:off x="4023534" y="258012"/>
            <a:ext cx="7922190" cy="146410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7FEE4F0-18DD-4A18-BB0E-5331303F1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7774" b="48424"/>
          <a:stretch>
            <a:fillRect/>
          </a:stretch>
        </p:blipFill>
        <p:spPr>
          <a:xfrm>
            <a:off x="6217921" y="2069063"/>
            <a:ext cx="5273040" cy="22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06134-ECF9-4378-9842-7D35751C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D94036C-1651-A8BE-B7DC-0D4A1CFD2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A51E710-4A78-2EEC-B781-0B36D5271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673BFC9-DBAA-F982-726F-D652792BD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49273"/>
          <a:stretch>
            <a:fillRect/>
          </a:stretch>
        </p:blipFill>
        <p:spPr>
          <a:xfrm>
            <a:off x="4023534" y="258012"/>
            <a:ext cx="7922190" cy="109834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25F6AA1-C261-EFA5-CA0E-81AF36F00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532" r="7774" b="-287"/>
          <a:stretch>
            <a:fillRect/>
          </a:stretch>
        </p:blipFill>
        <p:spPr>
          <a:xfrm>
            <a:off x="6217921" y="2087880"/>
            <a:ext cx="5273040" cy="217932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A50E293-F8B8-BBF9-4917-1734248E3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5229" b="17174"/>
          <a:stretch>
            <a:fillRect/>
          </a:stretch>
        </p:blipFill>
        <p:spPr>
          <a:xfrm>
            <a:off x="4023534" y="1356360"/>
            <a:ext cx="792219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3E3D-5BDD-BC32-CFDE-81AE1DFE2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1EAF33D-D88C-C66C-A604-16D4B3877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CE7BE67-87B0-4023-FBF6-E048DF2E6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CE909E6-6217-EFDF-C995-0904110EE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49273"/>
          <a:stretch>
            <a:fillRect/>
          </a:stretch>
        </p:blipFill>
        <p:spPr>
          <a:xfrm>
            <a:off x="4023534" y="258012"/>
            <a:ext cx="7922190" cy="109834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3183B5C-2889-D7D7-31D1-D6003635E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2122" b="281"/>
          <a:stretch>
            <a:fillRect/>
          </a:stretch>
        </p:blipFill>
        <p:spPr>
          <a:xfrm>
            <a:off x="4023534" y="1463040"/>
            <a:ext cx="7922190" cy="381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61F683A-D809-EC44-ADFA-2AFBE6005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619" y="2258318"/>
            <a:ext cx="8404216" cy="10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4031E-47C7-8150-83D4-FC0C308B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3AA69E44-1513-FEF1-9F16-B02FAAD95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8FB5834-BC9D-0BF9-1036-CC3230A780D2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4E35B9D0-F83A-1AD9-FB12-7049B9E99448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A4A2926-CBDC-5E98-6336-14B28F279B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9FA1EBF-2697-73B1-53F1-392B4E5907A4}"/>
              </a:ext>
            </a:extLst>
          </p:cNvPr>
          <p:cNvSpPr txBox="1">
            <a:spLocks/>
          </p:cNvSpPr>
          <p:nvPr/>
        </p:nvSpPr>
        <p:spPr>
          <a:xfrm>
            <a:off x="7881456" y="2844517"/>
            <a:ext cx="230831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ציוני תקן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E7885CC7-617D-CFC1-3523-49F4990EBD05}"/>
              </a:ext>
            </a:extLst>
          </p:cNvPr>
          <p:cNvSpPr txBox="1">
            <a:spLocks/>
          </p:cNvSpPr>
          <p:nvPr/>
        </p:nvSpPr>
        <p:spPr>
          <a:xfrm>
            <a:off x="1143000" y="3687596"/>
            <a:ext cx="867264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השוואת המיקום היחסי של ערכי משתנים</a:t>
            </a:r>
          </a:p>
        </p:txBody>
      </p:sp>
    </p:spTree>
    <p:extLst>
      <p:ext uri="{BB962C8B-B14F-4D97-AF65-F5344CB8AC3E}">
        <p14:creationId xmlns:p14="http://schemas.microsoft.com/office/powerpoint/2010/main" val="4367286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2562A-EAD7-7B24-8D8B-A3960A303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41A9729-3AA3-764B-7B28-BA463F299F2D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73574E6-C183-A336-FF32-AB62CE6A8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D7C62A-3B67-A0B2-85FD-CB2EA2E326CD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63-64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B5ED463-1ED0-E660-F475-30EB7EA1D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0C520-C3EE-ADA4-E885-BDFC0C926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242CF73-E5B7-EFBF-6CC7-0C3F5564B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C49F6A7-FBE9-2442-C432-FA6ED7D239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9E709A1-76C2-BF6D-1981-FF5919EB56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8023"/>
          <a:stretch>
            <a:fillRect/>
          </a:stretch>
        </p:blipFill>
        <p:spPr>
          <a:xfrm>
            <a:off x="2537916" y="1698171"/>
            <a:ext cx="8729802" cy="151855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CF4B8C9-ACCD-F06B-B4E7-2EAC6FC95F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977"/>
          <a:stretch>
            <a:fillRect/>
          </a:stretch>
        </p:blipFill>
        <p:spPr>
          <a:xfrm>
            <a:off x="2537916" y="3641272"/>
            <a:ext cx="8729802" cy="14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EBE3C-F405-B1CA-6D40-07928E8C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4075E7D-087B-FDA9-779A-268C126A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0C16CFA-392A-B2D0-1423-9F1968413F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3F6E7F2-9070-4447-E515-46943CC890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805"/>
          <a:stretch>
            <a:fillRect/>
          </a:stretch>
        </p:blipFill>
        <p:spPr>
          <a:xfrm>
            <a:off x="1677341" y="2327844"/>
            <a:ext cx="9331930" cy="22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374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7E026-5C63-655E-DA6A-D0AE7526B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F65D2A4-F2AA-03FB-30B0-CB679210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6850921-F5EB-75DC-C922-8D1905296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0BF79EB-9F11-F9B0-3488-68357830B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4320"/>
          <a:stretch>
            <a:fillRect/>
          </a:stretch>
        </p:blipFill>
        <p:spPr>
          <a:xfrm>
            <a:off x="4322064" y="214845"/>
            <a:ext cx="7671816" cy="21168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0567441-BD2B-69D8-A3AC-E1D180E4F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892" b="46050"/>
          <a:stretch>
            <a:fillRect/>
          </a:stretch>
        </p:blipFill>
        <p:spPr>
          <a:xfrm>
            <a:off x="4322064" y="2790406"/>
            <a:ext cx="7671816" cy="17358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353D2BE-A8EE-1866-1B97-0BE36FF43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391" b="551"/>
          <a:stretch>
            <a:fillRect/>
          </a:stretch>
        </p:blipFill>
        <p:spPr>
          <a:xfrm>
            <a:off x="4322064" y="4786845"/>
            <a:ext cx="7671816" cy="17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FE8AC-3186-DA8E-66EE-338AA75B6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8CF38CD-C33A-E59B-A259-E86B77BC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1CABB04-991D-8F1A-C66B-19EFD2646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2F0829-1FE2-214D-2BB0-95B247326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4320"/>
          <a:stretch>
            <a:fillRect/>
          </a:stretch>
        </p:blipFill>
        <p:spPr>
          <a:xfrm>
            <a:off x="4322064" y="214845"/>
            <a:ext cx="7671816" cy="211687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6762AAA-47C4-5545-7499-1045251BB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2064" y="2312414"/>
            <a:ext cx="7671816" cy="44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C9CB-3169-12C0-406F-1E09AFF18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E88598A9-2520-B700-CA2A-99AD6CBA8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9F813B8-4876-37FB-2466-D5A27373479C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D954F4DB-B5CB-DE8B-FA4B-F7BFA7AAB5D7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התפלגות נורמלית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9E53A21-11F0-45C1-B661-AFF40A54E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6FB50F0-5A47-0699-6801-3EF1C7F6DD88}"/>
              </a:ext>
            </a:extLst>
          </p:cNvPr>
          <p:cNvSpPr txBox="1">
            <a:spLocks/>
          </p:cNvSpPr>
          <p:nvPr/>
        </p:nvSpPr>
        <p:spPr>
          <a:xfrm>
            <a:off x="4770120" y="2844517"/>
            <a:ext cx="541965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ציוני תקן בהתפלגות נורמלית</a:t>
            </a:r>
          </a:p>
        </p:txBody>
      </p:sp>
    </p:spTree>
    <p:extLst>
      <p:ext uri="{BB962C8B-B14F-4D97-AF65-F5344CB8AC3E}">
        <p14:creationId xmlns:p14="http://schemas.microsoft.com/office/powerpoint/2010/main" val="40668630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84FAB-5100-677E-64F2-49198B1C5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26B3704-7C35-17E1-0968-133493339102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AAFC1BA-70A6-0085-A880-48E82BF03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2E32DF6-0084-54D6-BA22-8862DB4DBC9B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66-70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31C507D-799E-F3E5-AB40-19074CA7EC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38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ADB2-C3FF-7ABC-61DA-7CEF7C2C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298C098-DD08-B175-04F9-927304CA3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7FA5819-45CE-EEC5-0498-47DD3A52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AB92095-08FC-555A-9B46-673FA2C2EE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9334"/>
          <a:stretch>
            <a:fillRect/>
          </a:stretch>
        </p:blipFill>
        <p:spPr>
          <a:xfrm>
            <a:off x="3165158" y="688848"/>
            <a:ext cx="8631565" cy="5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25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0353F-D132-E1E7-CC6F-0C8B3A65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5FCF616-39A9-20C3-6B7B-448F8261B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4C09276-4E51-069B-C826-07616FDB60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9DF0235-F8E6-6619-13A7-FA362383C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323" b="16075"/>
          <a:stretch>
            <a:fillRect/>
          </a:stretch>
        </p:blipFill>
        <p:spPr>
          <a:xfrm>
            <a:off x="3363278" y="259080"/>
            <a:ext cx="8631565" cy="172212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CC49966-E357-1827-45FA-5D52B9EA3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042" b="57698"/>
          <a:stretch>
            <a:fillRect/>
          </a:stretch>
        </p:blipFill>
        <p:spPr>
          <a:xfrm>
            <a:off x="3141517" y="2270419"/>
            <a:ext cx="8044643" cy="26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AA8F2-BC8D-E75C-A0B4-5BB1CA40C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A701E39-5FC7-788E-9C52-A73F361C3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4CF15E6-21AB-D8EF-219B-993DF9E4EB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8977AC3-3670-C453-F002-F70EB1831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323" b="20065"/>
          <a:stretch>
            <a:fillRect/>
          </a:stretch>
        </p:blipFill>
        <p:spPr>
          <a:xfrm>
            <a:off x="3363278" y="259080"/>
            <a:ext cx="8631565" cy="13716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51732EF-3BF7-7540-BD9B-A650DC978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1060" r="5042"/>
          <a:stretch>
            <a:fillRect/>
          </a:stretch>
        </p:blipFill>
        <p:spPr>
          <a:xfrm>
            <a:off x="3363278" y="2346960"/>
            <a:ext cx="8044643" cy="363149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1EC2674-7A4F-F542-041C-AB97411E7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3703" b="11787"/>
          <a:stretch>
            <a:fillRect/>
          </a:stretch>
        </p:blipFill>
        <p:spPr>
          <a:xfrm>
            <a:off x="3560435" y="1630680"/>
            <a:ext cx="8631565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30AB-171B-FBBB-5B98-D5363D363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296F3E5-A657-411A-1D47-A773693F6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232BC4D-086F-13D6-BB05-D3CA035B6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ADCCF88-DE82-8C7B-C356-F900CFF82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323" b="20065"/>
          <a:stretch>
            <a:fillRect/>
          </a:stretch>
        </p:blipFill>
        <p:spPr>
          <a:xfrm>
            <a:off x="3363278" y="259080"/>
            <a:ext cx="8631565" cy="13716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01BEE26E-BEB5-6622-BA28-CCAC70BA4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8214" b="3634"/>
          <a:stretch>
            <a:fillRect/>
          </a:stretch>
        </p:blipFill>
        <p:spPr>
          <a:xfrm>
            <a:off x="3363278" y="1630680"/>
            <a:ext cx="8631565" cy="71628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0443327-8187-AA2A-9A88-40C29DF912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349"/>
          <a:stretch>
            <a:fillRect/>
          </a:stretch>
        </p:blipFill>
        <p:spPr>
          <a:xfrm>
            <a:off x="3737855" y="2718179"/>
            <a:ext cx="7882410" cy="11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26B0-AA00-2209-459E-55D9059B9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4D18682-976E-833D-218C-681CFEB73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39CB112-C060-51A0-1DC3-D9B720817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A0EBE39-5FA4-7123-74F2-DD2EA850A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4323" b="20065"/>
          <a:stretch>
            <a:fillRect/>
          </a:stretch>
        </p:blipFill>
        <p:spPr>
          <a:xfrm>
            <a:off x="3363278" y="259080"/>
            <a:ext cx="8631565" cy="13716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429C8E9-4898-BC45-A6EB-B6386CFA1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6366" b="-591"/>
          <a:stretch>
            <a:fillRect/>
          </a:stretch>
        </p:blipFill>
        <p:spPr>
          <a:xfrm>
            <a:off x="3363278" y="1630680"/>
            <a:ext cx="8631565" cy="37121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5AB41D6-7841-A70A-31CE-AA6BC8999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8364" b="765"/>
          <a:stretch>
            <a:fillRect/>
          </a:stretch>
        </p:blipFill>
        <p:spPr>
          <a:xfrm>
            <a:off x="3737855" y="2253134"/>
            <a:ext cx="7882410" cy="30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49082</TotalTime>
  <Words>357</Words>
  <Application>Microsoft Office PowerPoint</Application>
  <PresentationFormat>מסך רחב</PresentationFormat>
  <Paragraphs>176</Paragraphs>
  <Slides>99</Slides>
  <Notes>99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99</vt:i4>
      </vt:variant>
    </vt:vector>
  </HeadingPairs>
  <TitlesOfParts>
    <vt:vector size="103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453</cp:revision>
  <dcterms:created xsi:type="dcterms:W3CDTF">2023-03-16T18:50:14Z</dcterms:created>
  <dcterms:modified xsi:type="dcterms:W3CDTF">2025-08-20T04:08:02Z</dcterms:modified>
</cp:coreProperties>
</file>