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25"/>
  </p:notesMasterIdLst>
  <p:sldIdLst>
    <p:sldId id="261" r:id="rId2"/>
    <p:sldId id="359" r:id="rId3"/>
    <p:sldId id="360" r:id="rId4"/>
    <p:sldId id="262" r:id="rId5"/>
    <p:sldId id="257" r:id="rId6"/>
    <p:sldId id="361" r:id="rId7"/>
    <p:sldId id="363" r:id="rId8"/>
    <p:sldId id="364" r:id="rId9"/>
    <p:sldId id="365" r:id="rId10"/>
    <p:sldId id="366" r:id="rId11"/>
    <p:sldId id="367" r:id="rId12"/>
    <p:sldId id="368" r:id="rId13"/>
    <p:sldId id="373" r:id="rId14"/>
    <p:sldId id="369" r:id="rId15"/>
    <p:sldId id="370" r:id="rId16"/>
    <p:sldId id="371" r:id="rId17"/>
    <p:sldId id="372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00" r:id="rId42"/>
    <p:sldId id="398" r:id="rId43"/>
    <p:sldId id="399" r:id="rId44"/>
    <p:sldId id="401" r:id="rId45"/>
    <p:sldId id="402" r:id="rId46"/>
    <p:sldId id="403" r:id="rId47"/>
    <p:sldId id="404" r:id="rId48"/>
    <p:sldId id="405" r:id="rId49"/>
    <p:sldId id="406" r:id="rId50"/>
    <p:sldId id="407" r:id="rId51"/>
    <p:sldId id="408" r:id="rId52"/>
    <p:sldId id="409" r:id="rId53"/>
    <p:sldId id="410" r:id="rId54"/>
    <p:sldId id="411" r:id="rId55"/>
    <p:sldId id="412" r:id="rId56"/>
    <p:sldId id="413" r:id="rId57"/>
    <p:sldId id="414" r:id="rId58"/>
    <p:sldId id="415" r:id="rId59"/>
    <p:sldId id="416" r:id="rId60"/>
    <p:sldId id="417" r:id="rId61"/>
    <p:sldId id="418" r:id="rId62"/>
    <p:sldId id="419" r:id="rId63"/>
    <p:sldId id="420" r:id="rId64"/>
    <p:sldId id="421" r:id="rId65"/>
    <p:sldId id="422" r:id="rId66"/>
    <p:sldId id="423" r:id="rId67"/>
    <p:sldId id="424" r:id="rId68"/>
    <p:sldId id="425" r:id="rId69"/>
    <p:sldId id="426" r:id="rId70"/>
    <p:sldId id="427" r:id="rId71"/>
    <p:sldId id="428" r:id="rId72"/>
    <p:sldId id="429" r:id="rId73"/>
    <p:sldId id="430" r:id="rId74"/>
    <p:sldId id="431" r:id="rId75"/>
    <p:sldId id="432" r:id="rId76"/>
    <p:sldId id="433" r:id="rId77"/>
    <p:sldId id="434" r:id="rId78"/>
    <p:sldId id="438" r:id="rId79"/>
    <p:sldId id="437" r:id="rId80"/>
    <p:sldId id="439" r:id="rId81"/>
    <p:sldId id="440" r:id="rId82"/>
    <p:sldId id="441" r:id="rId83"/>
    <p:sldId id="442" r:id="rId84"/>
    <p:sldId id="443" r:id="rId85"/>
    <p:sldId id="444" r:id="rId86"/>
    <p:sldId id="445" r:id="rId87"/>
    <p:sldId id="446" r:id="rId88"/>
    <p:sldId id="447" r:id="rId89"/>
    <p:sldId id="448" r:id="rId90"/>
    <p:sldId id="449" r:id="rId91"/>
    <p:sldId id="450" r:id="rId92"/>
    <p:sldId id="451" r:id="rId93"/>
    <p:sldId id="452" r:id="rId94"/>
    <p:sldId id="453" r:id="rId95"/>
    <p:sldId id="454" r:id="rId96"/>
    <p:sldId id="455" r:id="rId97"/>
    <p:sldId id="456" r:id="rId98"/>
    <p:sldId id="457" r:id="rId99"/>
    <p:sldId id="458" r:id="rId100"/>
    <p:sldId id="459" r:id="rId101"/>
    <p:sldId id="460" r:id="rId102"/>
    <p:sldId id="461" r:id="rId103"/>
    <p:sldId id="462" r:id="rId104"/>
    <p:sldId id="463" r:id="rId105"/>
    <p:sldId id="464" r:id="rId106"/>
    <p:sldId id="466" r:id="rId107"/>
    <p:sldId id="467" r:id="rId108"/>
    <p:sldId id="468" r:id="rId109"/>
    <p:sldId id="465" r:id="rId110"/>
    <p:sldId id="469" r:id="rId111"/>
    <p:sldId id="470" r:id="rId112"/>
    <p:sldId id="471" r:id="rId113"/>
    <p:sldId id="472" r:id="rId114"/>
    <p:sldId id="473" r:id="rId115"/>
    <p:sldId id="474" r:id="rId116"/>
    <p:sldId id="475" r:id="rId117"/>
    <p:sldId id="476" r:id="rId118"/>
    <p:sldId id="477" r:id="rId119"/>
    <p:sldId id="478" r:id="rId120"/>
    <p:sldId id="479" r:id="rId121"/>
    <p:sldId id="480" r:id="rId122"/>
    <p:sldId id="481" r:id="rId123"/>
    <p:sldId id="482" r:id="rId12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0"/>
    <a:srgbClr val="9C4226"/>
    <a:srgbClr val="701B3A"/>
    <a:srgbClr val="953693"/>
    <a:srgbClr val="007336"/>
    <a:srgbClr val="7C5096"/>
    <a:srgbClr val="C32B36"/>
    <a:srgbClr val="39AA41"/>
    <a:srgbClr val="D52E72"/>
    <a:srgbClr val="F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FC7A1-4384-40E7-A97A-E2AEDA09ACEE}" v="520" dt="2025-08-20T17:04:27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94" autoAdjust="0"/>
    <p:restoredTop sz="93362" autoAdjust="0"/>
  </p:normalViewPr>
  <p:slideViewPr>
    <p:cSldViewPr snapToGrid="0">
      <p:cViewPr>
        <p:scale>
          <a:sx n="53" d="100"/>
          <a:sy n="53" d="100"/>
        </p:scale>
        <p:origin x="235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microsoft.com/office/2016/11/relationships/changesInfo" Target="changesInfos/changesInfo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i Rouash" userId="21ae74ec1aaa5ff5" providerId="LiveId" clId="{52EFC7A1-4384-40E7-A97A-E2AEDA09ACEE}"/>
    <pc:docChg chg="undo custSel addSld delSld modSld sldOrd">
      <pc:chgData name="Tali Rouash" userId="21ae74ec1aaa5ff5" providerId="LiveId" clId="{52EFC7A1-4384-40E7-A97A-E2AEDA09ACEE}" dt="2025-08-20T17:04:27.848" v="2649"/>
      <pc:docMkLst>
        <pc:docMk/>
      </pc:docMkLst>
      <pc:sldChg chg="addSp delSp modSp mod delAnim modAnim">
        <pc:chgData name="Tali Rouash" userId="21ae74ec1aaa5ff5" providerId="LiveId" clId="{52EFC7A1-4384-40E7-A97A-E2AEDA09ACEE}" dt="2025-08-20T11:34:39.671" v="140"/>
        <pc:sldMkLst>
          <pc:docMk/>
          <pc:sldMk cId="2148728900" sldId="257"/>
        </pc:sldMkLst>
        <pc:picChg chg="del">
          <ac:chgData name="Tali Rouash" userId="21ae74ec1aaa5ff5" providerId="LiveId" clId="{52EFC7A1-4384-40E7-A97A-E2AEDA09ACEE}" dt="2025-08-20T08:39:01.309" v="61" actId="478"/>
          <ac:picMkLst>
            <pc:docMk/>
            <pc:sldMk cId="2148728900" sldId="257"/>
            <ac:picMk id="8" creationId="{012B5F9B-C853-6D40-B597-0E74EB72043E}"/>
          </ac:picMkLst>
        </pc:picChg>
        <pc:picChg chg="del">
          <ac:chgData name="Tali Rouash" userId="21ae74ec1aaa5ff5" providerId="LiveId" clId="{52EFC7A1-4384-40E7-A97A-E2AEDA09ACEE}" dt="2025-08-20T08:39:01.925" v="62" actId="478"/>
          <ac:picMkLst>
            <pc:docMk/>
            <pc:sldMk cId="2148728900" sldId="257"/>
            <ac:picMk id="10" creationId="{04881CDA-4B1D-F559-C0CC-3635B964E77C}"/>
          </ac:picMkLst>
        </pc:picChg>
        <pc:picChg chg="add mod modCrop">
          <ac:chgData name="Tali Rouash" userId="21ae74ec1aaa5ff5" providerId="LiveId" clId="{52EFC7A1-4384-40E7-A97A-E2AEDA09ACEE}" dt="2025-08-20T08:40:05.828" v="70" actId="732"/>
          <ac:picMkLst>
            <pc:docMk/>
            <pc:sldMk cId="2148728900" sldId="257"/>
            <ac:picMk id="13" creationId="{90C2D4E1-04A9-82F7-CA58-E24457B038D2}"/>
          </ac:picMkLst>
        </pc:picChg>
        <pc:picChg chg="add mod modCrop">
          <ac:chgData name="Tali Rouash" userId="21ae74ec1aaa5ff5" providerId="LiveId" clId="{52EFC7A1-4384-40E7-A97A-E2AEDA09ACEE}" dt="2025-08-20T08:45:23.218" v="120" actId="1076"/>
          <ac:picMkLst>
            <pc:docMk/>
            <pc:sldMk cId="2148728900" sldId="257"/>
            <ac:picMk id="14" creationId="{5CCFF7DF-85EC-BFE7-7E4F-95A3D11434AE}"/>
          </ac:picMkLst>
        </pc:picChg>
        <pc:picChg chg="add mod modCrop">
          <ac:chgData name="Tali Rouash" userId="21ae74ec1aaa5ff5" providerId="LiveId" clId="{52EFC7A1-4384-40E7-A97A-E2AEDA09ACEE}" dt="2025-08-20T08:41:12.974" v="82" actId="1076"/>
          <ac:picMkLst>
            <pc:docMk/>
            <pc:sldMk cId="2148728900" sldId="257"/>
            <ac:picMk id="16" creationId="{5FF2DA67-E105-338D-D177-A2DB8A6B59DC}"/>
          </ac:picMkLst>
        </pc:picChg>
        <pc:picChg chg="add del mod">
          <ac:chgData name="Tali Rouash" userId="21ae74ec1aaa5ff5" providerId="LiveId" clId="{52EFC7A1-4384-40E7-A97A-E2AEDA09ACEE}" dt="2025-08-20T08:42:07.922" v="94" actId="478"/>
          <ac:picMkLst>
            <pc:docMk/>
            <pc:sldMk cId="2148728900" sldId="257"/>
            <ac:picMk id="17" creationId="{970A6D09-4892-AD04-6CC3-49AAD9F5D5E5}"/>
          </ac:picMkLst>
        </pc:picChg>
        <pc:picChg chg="add mod modCrop">
          <ac:chgData name="Tali Rouash" userId="21ae74ec1aaa5ff5" providerId="LiveId" clId="{52EFC7A1-4384-40E7-A97A-E2AEDA09ACEE}" dt="2025-08-20T08:41:27.828" v="86" actId="1076"/>
          <ac:picMkLst>
            <pc:docMk/>
            <pc:sldMk cId="2148728900" sldId="257"/>
            <ac:picMk id="19" creationId="{8EBC2BD4-9922-2576-54C7-B0F88AF072A8}"/>
          </ac:picMkLst>
        </pc:picChg>
        <pc:picChg chg="add mod modCrop">
          <ac:chgData name="Tali Rouash" userId="21ae74ec1aaa5ff5" providerId="LiveId" clId="{52EFC7A1-4384-40E7-A97A-E2AEDA09ACEE}" dt="2025-08-20T08:41:46.545" v="90" actId="1076"/>
          <ac:picMkLst>
            <pc:docMk/>
            <pc:sldMk cId="2148728900" sldId="257"/>
            <ac:picMk id="20" creationId="{42C69241-9E7C-4508-5BB7-A208772180D7}"/>
          </ac:picMkLst>
        </pc:picChg>
        <pc:picChg chg="add mod modCrop">
          <ac:chgData name="Tali Rouash" userId="21ae74ec1aaa5ff5" providerId="LiveId" clId="{52EFC7A1-4384-40E7-A97A-E2AEDA09ACEE}" dt="2025-08-20T08:42:03.601" v="93" actId="732"/>
          <ac:picMkLst>
            <pc:docMk/>
            <pc:sldMk cId="2148728900" sldId="257"/>
            <ac:picMk id="21" creationId="{F01E4A2F-9248-BAD9-7EEC-5166132E9CBF}"/>
          </ac:picMkLst>
        </pc:picChg>
        <pc:picChg chg="add mod modCrop">
          <ac:chgData name="Tali Rouash" userId="21ae74ec1aaa5ff5" providerId="LiveId" clId="{52EFC7A1-4384-40E7-A97A-E2AEDA09ACEE}" dt="2025-08-20T08:42:23.102" v="98" actId="1076"/>
          <ac:picMkLst>
            <pc:docMk/>
            <pc:sldMk cId="2148728900" sldId="257"/>
            <ac:picMk id="22" creationId="{AD745CEA-CC1E-119C-3DF1-706BFCFE046C}"/>
          </ac:picMkLst>
        </pc:picChg>
        <pc:picChg chg="add mod modCrop">
          <ac:chgData name="Tali Rouash" userId="21ae74ec1aaa5ff5" providerId="LiveId" clId="{52EFC7A1-4384-40E7-A97A-E2AEDA09ACEE}" dt="2025-08-20T08:42:35.834" v="100" actId="18131"/>
          <ac:picMkLst>
            <pc:docMk/>
            <pc:sldMk cId="2148728900" sldId="257"/>
            <ac:picMk id="23" creationId="{14052EE6-965D-5B8C-FE0B-865326367A8F}"/>
          </ac:picMkLst>
        </pc:picChg>
        <pc:picChg chg="add mod modCrop">
          <ac:chgData name="Tali Rouash" userId="21ae74ec1aaa5ff5" providerId="LiveId" clId="{52EFC7A1-4384-40E7-A97A-E2AEDA09ACEE}" dt="2025-08-20T08:42:48.845" v="102" actId="18131"/>
          <ac:picMkLst>
            <pc:docMk/>
            <pc:sldMk cId="2148728900" sldId="257"/>
            <ac:picMk id="24" creationId="{4226A9FA-AD80-9075-E385-35953320BC5F}"/>
          </ac:picMkLst>
        </pc:picChg>
        <pc:picChg chg="add mod modCrop">
          <ac:chgData name="Tali Rouash" userId="21ae74ec1aaa5ff5" providerId="LiveId" clId="{52EFC7A1-4384-40E7-A97A-E2AEDA09ACEE}" dt="2025-08-20T08:46:27.119" v="129" actId="1076"/>
          <ac:picMkLst>
            <pc:docMk/>
            <pc:sldMk cId="2148728900" sldId="257"/>
            <ac:picMk id="25" creationId="{AB5DA5D0-4EED-1DA5-3646-32C84E4D58E6}"/>
          </ac:picMkLst>
        </pc:picChg>
        <pc:picChg chg="add mod modCrop">
          <ac:chgData name="Tali Rouash" userId="21ae74ec1aaa5ff5" providerId="LiveId" clId="{52EFC7A1-4384-40E7-A97A-E2AEDA09ACEE}" dt="2025-08-20T08:46:27.119" v="129" actId="1076"/>
          <ac:picMkLst>
            <pc:docMk/>
            <pc:sldMk cId="2148728900" sldId="257"/>
            <ac:picMk id="26" creationId="{3AC4E748-3919-5C88-482A-07A639B913D2}"/>
          </ac:picMkLst>
        </pc:picChg>
        <pc:picChg chg="add mod modCrop">
          <ac:chgData name="Tali Rouash" userId="21ae74ec1aaa5ff5" providerId="LiveId" clId="{52EFC7A1-4384-40E7-A97A-E2AEDA09ACEE}" dt="2025-08-20T08:46:27.119" v="129" actId="1076"/>
          <ac:picMkLst>
            <pc:docMk/>
            <pc:sldMk cId="2148728900" sldId="257"/>
            <ac:picMk id="27" creationId="{716DA1E6-6713-BB30-C70B-282ECA9D5F0F}"/>
          </ac:picMkLst>
        </pc:picChg>
        <pc:picChg chg="add mod modCrop">
          <ac:chgData name="Tali Rouash" userId="21ae74ec1aaa5ff5" providerId="LiveId" clId="{52EFC7A1-4384-40E7-A97A-E2AEDA09ACEE}" dt="2025-08-20T08:46:27.119" v="129" actId="1076"/>
          <ac:picMkLst>
            <pc:docMk/>
            <pc:sldMk cId="2148728900" sldId="257"/>
            <ac:picMk id="28" creationId="{B327C3D7-D687-D633-01EF-908D4BC0E237}"/>
          </ac:picMkLst>
        </pc:picChg>
        <pc:picChg chg="add mod modCrop">
          <ac:chgData name="Tali Rouash" userId="21ae74ec1aaa5ff5" providerId="LiveId" clId="{52EFC7A1-4384-40E7-A97A-E2AEDA09ACEE}" dt="2025-08-20T08:46:27.119" v="129" actId="1076"/>
          <ac:picMkLst>
            <pc:docMk/>
            <pc:sldMk cId="2148728900" sldId="257"/>
            <ac:picMk id="29" creationId="{798EDFCA-6D47-8281-7EA7-8753068E961A}"/>
          </ac:picMkLst>
        </pc:picChg>
      </pc:sldChg>
      <pc:sldChg chg="modSp mod">
        <pc:chgData name="Tali Rouash" userId="21ae74ec1aaa5ff5" providerId="LiveId" clId="{52EFC7A1-4384-40E7-A97A-E2AEDA09ACEE}" dt="2025-08-20T08:38:57.917" v="60" actId="20577"/>
        <pc:sldMkLst>
          <pc:docMk/>
          <pc:sldMk cId="3802583767" sldId="262"/>
        </pc:sldMkLst>
        <pc:spChg chg="mod">
          <ac:chgData name="Tali Rouash" userId="21ae74ec1aaa5ff5" providerId="LiveId" clId="{52EFC7A1-4384-40E7-A97A-E2AEDA09ACEE}" dt="2025-08-20T08:38:57.917" v="60" actId="20577"/>
          <ac:spMkLst>
            <pc:docMk/>
            <pc:sldMk cId="3802583767" sldId="262"/>
            <ac:spMk id="2" creationId="{A915D72C-8E67-FE9E-929D-D19EA78FBC0B}"/>
          </ac:spMkLst>
        </pc:spChg>
      </pc:sldChg>
      <pc:sldChg chg="modSp mod">
        <pc:chgData name="Tali Rouash" userId="21ae74ec1aaa5ff5" providerId="LiveId" clId="{52EFC7A1-4384-40E7-A97A-E2AEDA09ACEE}" dt="2025-08-20T08:38:11.580" v="50" actId="6549"/>
        <pc:sldMkLst>
          <pc:docMk/>
          <pc:sldMk cId="2178282012" sldId="359"/>
        </pc:sldMkLst>
        <pc:spChg chg="mod">
          <ac:chgData name="Tali Rouash" userId="21ae74ec1aaa5ff5" providerId="LiveId" clId="{52EFC7A1-4384-40E7-A97A-E2AEDA09ACEE}" dt="2025-08-20T08:38:00.485" v="18" actId="6549"/>
          <ac:spMkLst>
            <pc:docMk/>
            <pc:sldMk cId="2178282012" sldId="359"/>
            <ac:spMk id="3" creationId="{2B64F95E-9AC0-429F-0C6D-814D60ABAC27}"/>
          </ac:spMkLst>
        </pc:spChg>
        <pc:spChg chg="mod">
          <ac:chgData name="Tali Rouash" userId="21ae74ec1aaa5ff5" providerId="LiveId" clId="{52EFC7A1-4384-40E7-A97A-E2AEDA09ACEE}" dt="2025-08-20T08:38:11.580" v="50" actId="6549"/>
          <ac:spMkLst>
            <pc:docMk/>
            <pc:sldMk cId="2178282012" sldId="359"/>
            <ac:spMk id="6" creationId="{E74CE5C5-0A94-D4A8-5907-D05ECD75636A}"/>
          </ac:spMkLst>
        </pc:spChg>
      </pc:sldChg>
      <pc:sldChg chg="addSp delSp modSp add mod ord delAnim">
        <pc:chgData name="Tali Rouash" userId="21ae74ec1aaa5ff5" providerId="LiveId" clId="{52EFC7A1-4384-40E7-A97A-E2AEDA09ACEE}" dt="2025-08-20T08:38:47.197" v="58" actId="1076"/>
        <pc:sldMkLst>
          <pc:docMk/>
          <pc:sldMk cId="1116089348" sldId="360"/>
        </pc:sldMkLst>
        <pc:picChg chg="add mod">
          <ac:chgData name="Tali Rouash" userId="21ae74ec1aaa5ff5" providerId="LiveId" clId="{52EFC7A1-4384-40E7-A97A-E2AEDA09ACEE}" dt="2025-08-20T08:38:47.197" v="58" actId="1076"/>
          <ac:picMkLst>
            <pc:docMk/>
            <pc:sldMk cId="1116089348" sldId="360"/>
            <ac:picMk id="3" creationId="{E96408F9-EC65-BE8C-B8AE-009577AABA39}"/>
          </ac:picMkLst>
        </pc:picChg>
        <pc:picChg chg="del">
          <ac:chgData name="Tali Rouash" userId="21ae74ec1aaa5ff5" providerId="LiveId" clId="{52EFC7A1-4384-40E7-A97A-E2AEDA09ACEE}" dt="2025-08-20T08:38:33.274" v="54" actId="478"/>
          <ac:picMkLst>
            <pc:docMk/>
            <pc:sldMk cId="1116089348" sldId="360"/>
            <ac:picMk id="8" creationId="{BE80EF4D-A3BE-6274-B80E-CE72CF4F8D4D}"/>
          </ac:picMkLst>
        </pc:picChg>
        <pc:picChg chg="del">
          <ac:chgData name="Tali Rouash" userId="21ae74ec1aaa5ff5" providerId="LiveId" clId="{52EFC7A1-4384-40E7-A97A-E2AEDA09ACEE}" dt="2025-08-20T08:38:33.807" v="55" actId="478"/>
          <ac:picMkLst>
            <pc:docMk/>
            <pc:sldMk cId="1116089348" sldId="360"/>
            <ac:picMk id="10" creationId="{810E11B5-91D0-7766-9825-11D83A05FE02}"/>
          </ac:picMkLst>
        </pc:picChg>
      </pc:sldChg>
      <pc:sldChg chg="del">
        <pc:chgData name="Tali Rouash" userId="21ae74ec1aaa5ff5" providerId="LiveId" clId="{52EFC7A1-4384-40E7-A97A-E2AEDA09ACEE}" dt="2025-08-20T08:37:50.831" v="7" actId="47"/>
        <pc:sldMkLst>
          <pc:docMk/>
          <pc:sldMk cId="1799468368" sldId="360"/>
        </pc:sldMkLst>
      </pc:sldChg>
      <pc:sldChg chg="addSp modSp add mod ord">
        <pc:chgData name="Tali Rouash" userId="21ae74ec1aaa5ff5" providerId="LiveId" clId="{52EFC7A1-4384-40E7-A97A-E2AEDA09ACEE}" dt="2025-08-20T11:36:51.425" v="211" actId="1076"/>
        <pc:sldMkLst>
          <pc:docMk/>
          <pc:sldMk cId="1856006008" sldId="361"/>
        </pc:sldMkLst>
        <pc:spChg chg="add mod">
          <ac:chgData name="Tali Rouash" userId="21ae74ec1aaa5ff5" providerId="LiveId" clId="{52EFC7A1-4384-40E7-A97A-E2AEDA09ACEE}" dt="2025-08-20T11:36:22.513" v="168" actId="207"/>
          <ac:spMkLst>
            <pc:docMk/>
            <pc:sldMk cId="1856006008" sldId="361"/>
            <ac:spMk id="2" creationId="{0840C0A8-0222-440C-BAE4-7BCB19B0EA69}"/>
          </ac:spMkLst>
        </pc:spChg>
        <pc:spChg chg="add mod">
          <ac:chgData name="Tali Rouash" userId="21ae74ec1aaa5ff5" providerId="LiveId" clId="{52EFC7A1-4384-40E7-A97A-E2AEDA09ACEE}" dt="2025-08-20T11:36:51.425" v="211" actId="1076"/>
          <ac:spMkLst>
            <pc:docMk/>
            <pc:sldMk cId="1856006008" sldId="361"/>
            <ac:spMk id="4" creationId="{C85E6B84-B0FC-BF26-040D-1E25B4E4F267}"/>
          </ac:spMkLst>
        </pc:spChg>
      </pc:sldChg>
      <pc:sldChg chg="del">
        <pc:chgData name="Tali Rouash" userId="21ae74ec1aaa5ff5" providerId="LiveId" clId="{52EFC7A1-4384-40E7-A97A-E2AEDA09ACEE}" dt="2025-08-20T08:37:50.831" v="7" actId="47"/>
        <pc:sldMkLst>
          <pc:docMk/>
          <pc:sldMk cId="1858848575" sldId="361"/>
        </pc:sldMkLst>
      </pc:sldChg>
      <pc:sldChg chg="del">
        <pc:chgData name="Tali Rouash" userId="21ae74ec1aaa5ff5" providerId="LiveId" clId="{52EFC7A1-4384-40E7-A97A-E2AEDA09ACEE}" dt="2025-08-20T08:37:50.831" v="7" actId="47"/>
        <pc:sldMkLst>
          <pc:docMk/>
          <pc:sldMk cId="180629853" sldId="362"/>
        </pc:sldMkLst>
      </pc:sldChg>
      <pc:sldChg chg="modSp add del mod">
        <pc:chgData name="Tali Rouash" userId="21ae74ec1aaa5ff5" providerId="LiveId" clId="{52EFC7A1-4384-40E7-A97A-E2AEDA09ACEE}" dt="2025-08-20T11:37:46.079" v="217" actId="20577"/>
        <pc:sldMkLst>
          <pc:docMk/>
          <pc:sldMk cId="1676085829" sldId="363"/>
        </pc:sldMkLst>
        <pc:spChg chg="mod">
          <ac:chgData name="Tali Rouash" userId="21ae74ec1aaa5ff5" providerId="LiveId" clId="{52EFC7A1-4384-40E7-A97A-E2AEDA09ACEE}" dt="2025-08-20T11:37:46.079" v="217" actId="20577"/>
          <ac:spMkLst>
            <pc:docMk/>
            <pc:sldMk cId="1676085829" sldId="363"/>
            <ac:spMk id="3" creationId="{FE23E111-8885-EB58-671C-9C90179BE5DC}"/>
          </ac:spMkLst>
        </pc:spChg>
      </pc:sldChg>
      <pc:sldChg chg="del">
        <pc:chgData name="Tali Rouash" userId="21ae74ec1aaa5ff5" providerId="LiveId" clId="{52EFC7A1-4384-40E7-A97A-E2AEDA09ACEE}" dt="2025-08-20T08:37:50.831" v="7" actId="47"/>
        <pc:sldMkLst>
          <pc:docMk/>
          <pc:sldMk cId="4177745726" sldId="364"/>
        </pc:sldMkLst>
      </pc:sldChg>
      <pc:sldChg chg="addSp delSp modSp add mod ord delAnim">
        <pc:chgData name="Tali Rouash" userId="21ae74ec1aaa5ff5" providerId="LiveId" clId="{52EFC7A1-4384-40E7-A97A-E2AEDA09ACEE}" dt="2025-08-20T11:38:34.320" v="226" actId="1076"/>
        <pc:sldMkLst>
          <pc:docMk/>
          <pc:sldMk cId="4227443169" sldId="364"/>
        </pc:sldMkLst>
        <pc:picChg chg="add mod">
          <ac:chgData name="Tali Rouash" userId="21ae74ec1aaa5ff5" providerId="LiveId" clId="{52EFC7A1-4384-40E7-A97A-E2AEDA09ACEE}" dt="2025-08-20T11:38:34.320" v="226" actId="1076"/>
          <ac:picMkLst>
            <pc:docMk/>
            <pc:sldMk cId="4227443169" sldId="364"/>
            <ac:picMk id="3" creationId="{B12D727F-F37C-477E-3CFB-D2CB6C732CAE}"/>
          </ac:picMkLst>
        </pc:picChg>
        <pc:picChg chg="del">
          <ac:chgData name="Tali Rouash" userId="21ae74ec1aaa5ff5" providerId="LiveId" clId="{52EFC7A1-4384-40E7-A97A-E2AEDA09ACEE}" dt="2025-08-20T11:38:00.864" v="221" actId="478"/>
          <ac:picMkLst>
            <pc:docMk/>
            <pc:sldMk cId="4227443169" sldId="364"/>
            <ac:picMk id="14" creationId="{D277162F-F990-4BCA-E022-B9855F940134}"/>
          </ac:picMkLst>
        </pc:picChg>
        <pc:picChg chg="del">
          <ac:chgData name="Tali Rouash" userId="21ae74ec1aaa5ff5" providerId="LiveId" clId="{52EFC7A1-4384-40E7-A97A-E2AEDA09ACEE}" dt="2025-08-20T11:38:00.864" v="221" actId="478"/>
          <ac:picMkLst>
            <pc:docMk/>
            <pc:sldMk cId="4227443169" sldId="364"/>
            <ac:picMk id="16" creationId="{A72CD152-9512-2F95-8477-BFCCF1D405B0}"/>
          </ac:picMkLst>
        </pc:picChg>
        <pc:picChg chg="del">
          <ac:chgData name="Tali Rouash" userId="21ae74ec1aaa5ff5" providerId="LiveId" clId="{52EFC7A1-4384-40E7-A97A-E2AEDA09ACEE}" dt="2025-08-20T11:38:00.864" v="221" actId="478"/>
          <ac:picMkLst>
            <pc:docMk/>
            <pc:sldMk cId="4227443169" sldId="364"/>
            <ac:picMk id="19" creationId="{B6C9E541-DA26-23B0-6E54-7DD4C60233EE}"/>
          </ac:picMkLst>
        </pc:picChg>
        <pc:picChg chg="del">
          <ac:chgData name="Tali Rouash" userId="21ae74ec1aaa5ff5" providerId="LiveId" clId="{52EFC7A1-4384-40E7-A97A-E2AEDA09ACEE}" dt="2025-08-20T11:38:00.864" v="221" actId="478"/>
          <ac:picMkLst>
            <pc:docMk/>
            <pc:sldMk cId="4227443169" sldId="364"/>
            <ac:picMk id="20" creationId="{5295888D-15D8-C9D9-D4C7-D321A2DAA622}"/>
          </ac:picMkLst>
        </pc:picChg>
        <pc:picChg chg="del">
          <ac:chgData name="Tali Rouash" userId="21ae74ec1aaa5ff5" providerId="LiveId" clId="{52EFC7A1-4384-40E7-A97A-E2AEDA09ACEE}" dt="2025-08-20T11:38:00.864" v="221" actId="478"/>
          <ac:picMkLst>
            <pc:docMk/>
            <pc:sldMk cId="4227443169" sldId="364"/>
            <ac:picMk id="21" creationId="{3EEEA337-DC3E-BEF7-C2CB-6018DBA4A18B}"/>
          </ac:picMkLst>
        </pc:picChg>
        <pc:picChg chg="del">
          <ac:chgData name="Tali Rouash" userId="21ae74ec1aaa5ff5" providerId="LiveId" clId="{52EFC7A1-4384-40E7-A97A-E2AEDA09ACEE}" dt="2025-08-20T11:38:00.864" v="221" actId="478"/>
          <ac:picMkLst>
            <pc:docMk/>
            <pc:sldMk cId="4227443169" sldId="364"/>
            <ac:picMk id="22" creationId="{7CA1620B-A92B-32FA-50D8-0A2CF774A333}"/>
          </ac:picMkLst>
        </pc:picChg>
        <pc:picChg chg="del">
          <ac:chgData name="Tali Rouash" userId="21ae74ec1aaa5ff5" providerId="LiveId" clId="{52EFC7A1-4384-40E7-A97A-E2AEDA09ACEE}" dt="2025-08-20T11:38:00.864" v="221" actId="478"/>
          <ac:picMkLst>
            <pc:docMk/>
            <pc:sldMk cId="4227443169" sldId="364"/>
            <ac:picMk id="23" creationId="{E9E5946A-4E0A-05AE-E05F-234674860BD8}"/>
          </ac:picMkLst>
        </pc:picChg>
        <pc:picChg chg="del">
          <ac:chgData name="Tali Rouash" userId="21ae74ec1aaa5ff5" providerId="LiveId" clId="{52EFC7A1-4384-40E7-A97A-E2AEDA09ACEE}" dt="2025-08-20T11:38:00.864" v="221" actId="478"/>
          <ac:picMkLst>
            <pc:docMk/>
            <pc:sldMk cId="4227443169" sldId="364"/>
            <ac:picMk id="24" creationId="{89880B85-4B5B-4153-269F-B1895FBC89ED}"/>
          </ac:picMkLst>
        </pc:picChg>
        <pc:picChg chg="del">
          <ac:chgData name="Tali Rouash" userId="21ae74ec1aaa5ff5" providerId="LiveId" clId="{52EFC7A1-4384-40E7-A97A-E2AEDA09ACEE}" dt="2025-08-20T11:38:00.864" v="221" actId="478"/>
          <ac:picMkLst>
            <pc:docMk/>
            <pc:sldMk cId="4227443169" sldId="364"/>
            <ac:picMk id="25" creationId="{1369D332-73BA-4081-99E4-B0BCA71BBD07}"/>
          </ac:picMkLst>
        </pc:picChg>
        <pc:picChg chg="del">
          <ac:chgData name="Tali Rouash" userId="21ae74ec1aaa5ff5" providerId="LiveId" clId="{52EFC7A1-4384-40E7-A97A-E2AEDA09ACEE}" dt="2025-08-20T11:38:00.864" v="221" actId="478"/>
          <ac:picMkLst>
            <pc:docMk/>
            <pc:sldMk cId="4227443169" sldId="364"/>
            <ac:picMk id="26" creationId="{985976A9-8B15-32AE-F4AF-43539D4E261E}"/>
          </ac:picMkLst>
        </pc:picChg>
        <pc:picChg chg="del">
          <ac:chgData name="Tali Rouash" userId="21ae74ec1aaa5ff5" providerId="LiveId" clId="{52EFC7A1-4384-40E7-A97A-E2AEDA09ACEE}" dt="2025-08-20T11:38:02.701" v="222" actId="478"/>
          <ac:picMkLst>
            <pc:docMk/>
            <pc:sldMk cId="4227443169" sldId="364"/>
            <ac:picMk id="27" creationId="{CC68A7EE-CCE8-DDF8-DDAE-E4D5DC34B49D}"/>
          </ac:picMkLst>
        </pc:picChg>
        <pc:picChg chg="del">
          <ac:chgData name="Tali Rouash" userId="21ae74ec1aaa5ff5" providerId="LiveId" clId="{52EFC7A1-4384-40E7-A97A-E2AEDA09ACEE}" dt="2025-08-20T11:38:02.701" v="222" actId="478"/>
          <ac:picMkLst>
            <pc:docMk/>
            <pc:sldMk cId="4227443169" sldId="364"/>
            <ac:picMk id="29" creationId="{E02788A8-B6CB-744D-0E3F-F65E628A4D47}"/>
          </ac:picMkLst>
        </pc:picChg>
      </pc:sldChg>
      <pc:sldChg chg="del">
        <pc:chgData name="Tali Rouash" userId="21ae74ec1aaa5ff5" providerId="LiveId" clId="{52EFC7A1-4384-40E7-A97A-E2AEDA09ACEE}" dt="2025-08-20T08:37:50.831" v="7" actId="47"/>
        <pc:sldMkLst>
          <pc:docMk/>
          <pc:sldMk cId="2621026474" sldId="365"/>
        </pc:sldMkLst>
      </pc:sldChg>
      <pc:sldChg chg="addSp delSp modSp add mod">
        <pc:chgData name="Tali Rouash" userId="21ae74ec1aaa5ff5" providerId="LiveId" clId="{52EFC7A1-4384-40E7-A97A-E2AEDA09ACEE}" dt="2025-08-20T11:38:52.731" v="231" actId="1076"/>
        <pc:sldMkLst>
          <pc:docMk/>
          <pc:sldMk cId="3671443418" sldId="365"/>
        </pc:sldMkLst>
        <pc:picChg chg="del">
          <ac:chgData name="Tali Rouash" userId="21ae74ec1aaa5ff5" providerId="LiveId" clId="{52EFC7A1-4384-40E7-A97A-E2AEDA09ACEE}" dt="2025-08-20T11:38:47.404" v="228" actId="478"/>
          <ac:picMkLst>
            <pc:docMk/>
            <pc:sldMk cId="3671443418" sldId="365"/>
            <ac:picMk id="3" creationId="{409E6C2F-E613-F075-78FE-E583228CBC5A}"/>
          </ac:picMkLst>
        </pc:picChg>
        <pc:picChg chg="add mod">
          <ac:chgData name="Tali Rouash" userId="21ae74ec1aaa5ff5" providerId="LiveId" clId="{52EFC7A1-4384-40E7-A97A-E2AEDA09ACEE}" dt="2025-08-20T11:38:52.731" v="231" actId="1076"/>
          <ac:picMkLst>
            <pc:docMk/>
            <pc:sldMk cId="3671443418" sldId="365"/>
            <ac:picMk id="4" creationId="{AC5C1066-0B08-75A1-3540-630364CBF4F4}"/>
          </ac:picMkLst>
        </pc:picChg>
      </pc:sldChg>
      <pc:sldChg chg="addSp delSp modSp add mod modAnim">
        <pc:chgData name="Tali Rouash" userId="21ae74ec1aaa5ff5" providerId="LiveId" clId="{52EFC7A1-4384-40E7-A97A-E2AEDA09ACEE}" dt="2025-08-20T11:39:59.366" v="244"/>
        <pc:sldMkLst>
          <pc:docMk/>
          <pc:sldMk cId="1573593504" sldId="366"/>
        </pc:sldMkLst>
        <pc:picChg chg="add mod modCrop">
          <ac:chgData name="Tali Rouash" userId="21ae74ec1aaa5ff5" providerId="LiveId" clId="{52EFC7A1-4384-40E7-A97A-E2AEDA09ACEE}" dt="2025-08-20T11:39:26.382" v="237" actId="732"/>
          <ac:picMkLst>
            <pc:docMk/>
            <pc:sldMk cId="1573593504" sldId="366"/>
            <ac:picMk id="3" creationId="{EB8C8181-EB73-2C36-FAB5-DB70F7C6FE92}"/>
          </ac:picMkLst>
        </pc:picChg>
        <pc:picChg chg="del">
          <ac:chgData name="Tali Rouash" userId="21ae74ec1aaa5ff5" providerId="LiveId" clId="{52EFC7A1-4384-40E7-A97A-E2AEDA09ACEE}" dt="2025-08-20T11:39:13.008" v="233" actId="478"/>
          <ac:picMkLst>
            <pc:docMk/>
            <pc:sldMk cId="1573593504" sldId="366"/>
            <ac:picMk id="4" creationId="{F50A564B-7C2E-63C6-D25E-D96CF7E90A07}"/>
          </ac:picMkLst>
        </pc:picChg>
        <pc:picChg chg="add mod modCrop">
          <ac:chgData name="Tali Rouash" userId="21ae74ec1aaa5ff5" providerId="LiveId" clId="{52EFC7A1-4384-40E7-A97A-E2AEDA09ACEE}" dt="2025-08-20T11:39:36.724" v="240" actId="732"/>
          <ac:picMkLst>
            <pc:docMk/>
            <pc:sldMk cId="1573593504" sldId="366"/>
            <ac:picMk id="5" creationId="{B57E19F1-C552-38ED-0495-90D8AF644B0D}"/>
          </ac:picMkLst>
        </pc:picChg>
        <pc:picChg chg="add mod modCrop">
          <ac:chgData name="Tali Rouash" userId="21ae74ec1aaa5ff5" providerId="LiveId" clId="{52EFC7A1-4384-40E7-A97A-E2AEDA09ACEE}" dt="2025-08-20T11:39:44.677" v="242" actId="732"/>
          <ac:picMkLst>
            <pc:docMk/>
            <pc:sldMk cId="1573593504" sldId="366"/>
            <ac:picMk id="6" creationId="{BEE27C34-865D-A77F-2187-982E9DB8B75E}"/>
          </ac:picMkLst>
        </pc:picChg>
      </pc:sldChg>
      <pc:sldChg chg="del">
        <pc:chgData name="Tali Rouash" userId="21ae74ec1aaa5ff5" providerId="LiveId" clId="{52EFC7A1-4384-40E7-A97A-E2AEDA09ACEE}" dt="2025-08-20T08:37:50.831" v="7" actId="47"/>
        <pc:sldMkLst>
          <pc:docMk/>
          <pc:sldMk cId="3349187904" sldId="366"/>
        </pc:sldMkLst>
      </pc:sldChg>
      <pc:sldChg chg="addSp delSp modSp add mod delAnim modAnim">
        <pc:chgData name="Tali Rouash" userId="21ae74ec1aaa5ff5" providerId="LiveId" clId="{52EFC7A1-4384-40E7-A97A-E2AEDA09ACEE}" dt="2025-08-20T11:45:15.403" v="336"/>
        <pc:sldMkLst>
          <pc:docMk/>
          <pc:sldMk cId="2394782494" sldId="367"/>
        </pc:sldMkLst>
        <pc:picChg chg="add mod">
          <ac:chgData name="Tali Rouash" userId="21ae74ec1aaa5ff5" providerId="LiveId" clId="{52EFC7A1-4384-40E7-A97A-E2AEDA09ACEE}" dt="2025-08-20T11:40:13.868" v="249"/>
          <ac:picMkLst>
            <pc:docMk/>
            <pc:sldMk cId="2394782494" sldId="367"/>
            <ac:picMk id="2" creationId="{AD580BF4-D65F-3A82-2645-3D77FFEF2F70}"/>
          </ac:picMkLst>
        </pc:picChg>
        <pc:picChg chg="del">
          <ac:chgData name="Tali Rouash" userId="21ae74ec1aaa5ff5" providerId="LiveId" clId="{52EFC7A1-4384-40E7-A97A-E2AEDA09ACEE}" dt="2025-08-20T11:40:09.973" v="246" actId="478"/>
          <ac:picMkLst>
            <pc:docMk/>
            <pc:sldMk cId="2394782494" sldId="367"/>
            <ac:picMk id="3" creationId="{01138071-2DA0-C53D-F7BF-5FE1D8D34444}"/>
          </ac:picMkLst>
        </pc:picChg>
        <pc:picChg chg="add del mod">
          <ac:chgData name="Tali Rouash" userId="21ae74ec1aaa5ff5" providerId="LiveId" clId="{52EFC7A1-4384-40E7-A97A-E2AEDA09ACEE}" dt="2025-08-20T11:40:28.654" v="251" actId="478"/>
          <ac:picMkLst>
            <pc:docMk/>
            <pc:sldMk cId="2394782494" sldId="367"/>
            <ac:picMk id="4" creationId="{390B1242-A9A4-C164-209A-CC60511AE8F5}"/>
          </ac:picMkLst>
        </pc:picChg>
        <pc:picChg chg="del">
          <ac:chgData name="Tali Rouash" userId="21ae74ec1aaa5ff5" providerId="LiveId" clId="{52EFC7A1-4384-40E7-A97A-E2AEDA09ACEE}" dt="2025-08-20T11:40:10.656" v="247" actId="478"/>
          <ac:picMkLst>
            <pc:docMk/>
            <pc:sldMk cId="2394782494" sldId="367"/>
            <ac:picMk id="5" creationId="{65596810-84E2-51F1-A3BA-5C475D993532}"/>
          </ac:picMkLst>
        </pc:picChg>
        <pc:picChg chg="del">
          <ac:chgData name="Tali Rouash" userId="21ae74ec1aaa5ff5" providerId="LiveId" clId="{52EFC7A1-4384-40E7-A97A-E2AEDA09ACEE}" dt="2025-08-20T11:40:12.551" v="248" actId="478"/>
          <ac:picMkLst>
            <pc:docMk/>
            <pc:sldMk cId="2394782494" sldId="367"/>
            <ac:picMk id="6" creationId="{05484216-674B-7842-1C41-6DB9304D13FD}"/>
          </ac:picMkLst>
        </pc:picChg>
        <pc:picChg chg="add mod modCrop">
          <ac:chgData name="Tali Rouash" userId="21ae74ec1aaa5ff5" providerId="LiveId" clId="{52EFC7A1-4384-40E7-A97A-E2AEDA09ACEE}" dt="2025-08-20T11:41:09.104" v="262" actId="732"/>
          <ac:picMkLst>
            <pc:docMk/>
            <pc:sldMk cId="2394782494" sldId="367"/>
            <ac:picMk id="8" creationId="{E7CF9B68-8ACC-12A3-7420-262BFA8D437B}"/>
          </ac:picMkLst>
        </pc:picChg>
        <pc:picChg chg="add mod modCrop">
          <ac:chgData name="Tali Rouash" userId="21ae74ec1aaa5ff5" providerId="LiveId" clId="{52EFC7A1-4384-40E7-A97A-E2AEDA09ACEE}" dt="2025-08-20T11:44:50.571" v="330" actId="1036"/>
          <ac:picMkLst>
            <pc:docMk/>
            <pc:sldMk cId="2394782494" sldId="367"/>
            <ac:picMk id="9" creationId="{A89829FD-DAD2-9DA3-6904-252A17DC43F8}"/>
          </ac:picMkLst>
        </pc:picChg>
        <pc:picChg chg="add mod modCrop">
          <ac:chgData name="Tali Rouash" userId="21ae74ec1aaa5ff5" providerId="LiveId" clId="{52EFC7A1-4384-40E7-A97A-E2AEDA09ACEE}" dt="2025-08-20T11:44:41.143" v="311" actId="1037"/>
          <ac:picMkLst>
            <pc:docMk/>
            <pc:sldMk cId="2394782494" sldId="367"/>
            <ac:picMk id="12" creationId="{8A1E6176-7664-19E2-1917-CCB9576C2E85}"/>
          </ac:picMkLst>
        </pc:picChg>
        <pc:picChg chg="add mod modCrop">
          <ac:chgData name="Tali Rouash" userId="21ae74ec1aaa5ff5" providerId="LiveId" clId="{52EFC7A1-4384-40E7-A97A-E2AEDA09ACEE}" dt="2025-08-20T11:42:48.180" v="286" actId="1076"/>
          <ac:picMkLst>
            <pc:docMk/>
            <pc:sldMk cId="2394782494" sldId="367"/>
            <ac:picMk id="13" creationId="{ED06E3DE-FFB7-0CC6-5547-7D3837AD988B}"/>
          </ac:picMkLst>
        </pc:picChg>
        <pc:picChg chg="add mod modCrop">
          <ac:chgData name="Tali Rouash" userId="21ae74ec1aaa5ff5" providerId="LiveId" clId="{52EFC7A1-4384-40E7-A97A-E2AEDA09ACEE}" dt="2025-08-20T11:43:24.158" v="293" actId="732"/>
          <ac:picMkLst>
            <pc:docMk/>
            <pc:sldMk cId="2394782494" sldId="367"/>
            <ac:picMk id="14" creationId="{26AF56D9-2205-939E-C9BB-2B26E4D3B72D}"/>
          </ac:picMkLst>
        </pc:picChg>
        <pc:picChg chg="add mod modCrop">
          <ac:chgData name="Tali Rouash" userId="21ae74ec1aaa5ff5" providerId="LiveId" clId="{52EFC7A1-4384-40E7-A97A-E2AEDA09ACEE}" dt="2025-08-20T11:42:45.887" v="285" actId="1076"/>
          <ac:picMkLst>
            <pc:docMk/>
            <pc:sldMk cId="2394782494" sldId="367"/>
            <ac:picMk id="15" creationId="{A004507C-E7D2-2D33-1E71-417B50442957}"/>
          </ac:picMkLst>
        </pc:picChg>
        <pc:picChg chg="add mod modCrop">
          <ac:chgData name="Tali Rouash" userId="21ae74ec1aaa5ff5" providerId="LiveId" clId="{52EFC7A1-4384-40E7-A97A-E2AEDA09ACEE}" dt="2025-08-20T11:44:19.576" v="303" actId="1038"/>
          <ac:picMkLst>
            <pc:docMk/>
            <pc:sldMk cId="2394782494" sldId="367"/>
            <ac:picMk id="16" creationId="{553356C6-8D3C-87E1-5FD2-BEF1A3BC33FC}"/>
          </ac:picMkLst>
        </pc:picChg>
        <pc:picChg chg="add mod modCrop">
          <ac:chgData name="Tali Rouash" userId="21ae74ec1aaa5ff5" providerId="LiveId" clId="{52EFC7A1-4384-40E7-A97A-E2AEDA09ACEE}" dt="2025-08-20T11:43:42.847" v="296" actId="732"/>
          <ac:picMkLst>
            <pc:docMk/>
            <pc:sldMk cId="2394782494" sldId="367"/>
            <ac:picMk id="17" creationId="{83AF9967-53F1-56FB-762F-EED6E259BC96}"/>
          </ac:picMkLst>
        </pc:picChg>
        <pc:picChg chg="add mod modCrop">
          <ac:chgData name="Tali Rouash" userId="21ae74ec1aaa5ff5" providerId="LiveId" clId="{52EFC7A1-4384-40E7-A97A-E2AEDA09ACEE}" dt="2025-08-20T11:44:04.838" v="300" actId="732"/>
          <ac:picMkLst>
            <pc:docMk/>
            <pc:sldMk cId="2394782494" sldId="367"/>
            <ac:picMk id="19" creationId="{83F37C54-EF8B-EB21-E817-650467678976}"/>
          </ac:picMkLst>
        </pc:picChg>
      </pc:sldChg>
      <pc:sldChg chg="del">
        <pc:chgData name="Tali Rouash" userId="21ae74ec1aaa5ff5" providerId="LiveId" clId="{52EFC7A1-4384-40E7-A97A-E2AEDA09ACEE}" dt="2025-08-20T08:37:50.831" v="7" actId="47"/>
        <pc:sldMkLst>
          <pc:docMk/>
          <pc:sldMk cId="4252053319" sldId="367"/>
        </pc:sldMkLst>
      </pc:sldChg>
      <pc:sldChg chg="addSp delSp modSp add mod ord delAnim">
        <pc:chgData name="Tali Rouash" userId="21ae74ec1aaa5ff5" providerId="LiveId" clId="{52EFC7A1-4384-40E7-A97A-E2AEDA09ACEE}" dt="2025-08-20T11:45:44.829" v="345" actId="1076"/>
        <pc:sldMkLst>
          <pc:docMk/>
          <pc:sldMk cId="2678826170" sldId="368"/>
        </pc:sldMkLst>
        <pc:picChg chg="del">
          <ac:chgData name="Tali Rouash" userId="21ae74ec1aaa5ff5" providerId="LiveId" clId="{52EFC7A1-4384-40E7-A97A-E2AEDA09ACEE}" dt="2025-08-20T11:45:25.612" v="340" actId="478"/>
          <ac:picMkLst>
            <pc:docMk/>
            <pc:sldMk cId="2678826170" sldId="368"/>
            <ac:picMk id="3" creationId="{2CF38934-0D5C-BBCE-3A74-ABFD8C373C6A}"/>
          </ac:picMkLst>
        </pc:picChg>
        <pc:picChg chg="add mod">
          <ac:chgData name="Tali Rouash" userId="21ae74ec1aaa5ff5" providerId="LiveId" clId="{52EFC7A1-4384-40E7-A97A-E2AEDA09ACEE}" dt="2025-08-20T11:45:44.829" v="345" actId="1076"/>
          <ac:picMkLst>
            <pc:docMk/>
            <pc:sldMk cId="2678826170" sldId="368"/>
            <ac:picMk id="4" creationId="{E73F075B-43BF-F037-7907-52717E9CA137}"/>
          </ac:picMkLst>
        </pc:picChg>
        <pc:picChg chg="del">
          <ac:chgData name="Tali Rouash" userId="21ae74ec1aaa5ff5" providerId="LiveId" clId="{52EFC7A1-4384-40E7-A97A-E2AEDA09ACEE}" dt="2025-08-20T11:45:26.903" v="341" actId="478"/>
          <ac:picMkLst>
            <pc:docMk/>
            <pc:sldMk cId="2678826170" sldId="368"/>
            <ac:picMk id="5" creationId="{566A4BC3-1AA9-4CC5-74D2-843A330F1ABE}"/>
          </ac:picMkLst>
        </pc:picChg>
        <pc:picChg chg="del">
          <ac:chgData name="Tali Rouash" userId="21ae74ec1aaa5ff5" providerId="LiveId" clId="{52EFC7A1-4384-40E7-A97A-E2AEDA09ACEE}" dt="2025-08-20T11:45:28.647" v="342" actId="478"/>
          <ac:picMkLst>
            <pc:docMk/>
            <pc:sldMk cId="2678826170" sldId="368"/>
            <ac:picMk id="6" creationId="{9124FF81-B1E7-4BBF-5D13-18289F784E06}"/>
          </ac:picMkLst>
        </pc:picChg>
      </pc:sldChg>
      <pc:sldChg chg="del">
        <pc:chgData name="Tali Rouash" userId="21ae74ec1aaa5ff5" providerId="LiveId" clId="{52EFC7A1-4384-40E7-A97A-E2AEDA09ACEE}" dt="2025-08-20T08:37:50.831" v="7" actId="47"/>
        <pc:sldMkLst>
          <pc:docMk/>
          <pc:sldMk cId="2763610830" sldId="368"/>
        </pc:sldMkLst>
      </pc:sldChg>
      <pc:sldChg chg="del">
        <pc:chgData name="Tali Rouash" userId="21ae74ec1aaa5ff5" providerId="LiveId" clId="{52EFC7A1-4384-40E7-A97A-E2AEDA09ACEE}" dt="2025-08-20T08:37:50.831" v="7" actId="47"/>
        <pc:sldMkLst>
          <pc:docMk/>
          <pc:sldMk cId="138410236" sldId="369"/>
        </pc:sldMkLst>
      </pc:sldChg>
      <pc:sldChg chg="addSp delSp modSp add mod">
        <pc:chgData name="Tali Rouash" userId="21ae74ec1aaa5ff5" providerId="LiveId" clId="{52EFC7A1-4384-40E7-A97A-E2AEDA09ACEE}" dt="2025-08-20T12:19:59.619" v="391"/>
        <pc:sldMkLst>
          <pc:docMk/>
          <pc:sldMk cId="3554214195" sldId="369"/>
        </pc:sldMkLst>
        <pc:picChg chg="add mod">
          <ac:chgData name="Tali Rouash" userId="21ae74ec1aaa5ff5" providerId="LiveId" clId="{52EFC7A1-4384-40E7-A97A-E2AEDA09ACEE}" dt="2025-08-20T12:19:59.619" v="391"/>
          <ac:picMkLst>
            <pc:docMk/>
            <pc:sldMk cId="3554214195" sldId="369"/>
            <ac:picMk id="3" creationId="{3207A34A-C1FE-4C7C-FE7B-FFE0166D22AE}"/>
          </ac:picMkLst>
        </pc:picChg>
        <pc:picChg chg="del">
          <ac:chgData name="Tali Rouash" userId="21ae74ec1aaa5ff5" providerId="LiveId" clId="{52EFC7A1-4384-40E7-A97A-E2AEDA09ACEE}" dt="2025-08-20T11:46:50.192" v="347" actId="478"/>
          <ac:picMkLst>
            <pc:docMk/>
            <pc:sldMk cId="3554214195" sldId="369"/>
            <ac:picMk id="4" creationId="{7D519E20-3951-3E66-CF65-80F53797E4D3}"/>
          </ac:picMkLst>
        </pc:picChg>
      </pc:sldChg>
      <pc:sldChg chg="del">
        <pc:chgData name="Tali Rouash" userId="21ae74ec1aaa5ff5" providerId="LiveId" clId="{52EFC7A1-4384-40E7-A97A-E2AEDA09ACEE}" dt="2025-08-20T08:37:50.831" v="7" actId="47"/>
        <pc:sldMkLst>
          <pc:docMk/>
          <pc:sldMk cId="3241270881" sldId="370"/>
        </pc:sldMkLst>
      </pc:sldChg>
      <pc:sldChg chg="addSp delSp modSp add mod modAnim">
        <pc:chgData name="Tali Rouash" userId="21ae74ec1aaa5ff5" providerId="LiveId" clId="{52EFC7A1-4384-40E7-A97A-E2AEDA09ACEE}" dt="2025-08-20T12:20:43.593" v="397" actId="14100"/>
        <pc:sldMkLst>
          <pc:docMk/>
          <pc:sldMk cId="4138481624" sldId="370"/>
        </pc:sldMkLst>
        <pc:picChg chg="del">
          <ac:chgData name="Tali Rouash" userId="21ae74ec1aaa5ff5" providerId="LiveId" clId="{52EFC7A1-4384-40E7-A97A-E2AEDA09ACEE}" dt="2025-08-20T11:47:38.152" v="354" actId="478"/>
          <ac:picMkLst>
            <pc:docMk/>
            <pc:sldMk cId="4138481624" sldId="370"/>
            <ac:picMk id="3" creationId="{C027F7C2-6826-0DB4-0135-0D497E93F19B}"/>
          </ac:picMkLst>
        </pc:picChg>
        <pc:picChg chg="add mod modCrop">
          <ac:chgData name="Tali Rouash" userId="21ae74ec1aaa5ff5" providerId="LiveId" clId="{52EFC7A1-4384-40E7-A97A-E2AEDA09ACEE}" dt="2025-08-20T12:20:40.283" v="396" actId="14100"/>
          <ac:picMkLst>
            <pc:docMk/>
            <pc:sldMk cId="4138481624" sldId="370"/>
            <ac:picMk id="4" creationId="{AAAC487E-D6D3-B641-8700-0F9ED747F994}"/>
          </ac:picMkLst>
        </pc:picChg>
        <pc:picChg chg="add mod modCrop">
          <ac:chgData name="Tali Rouash" userId="21ae74ec1aaa5ff5" providerId="LiveId" clId="{52EFC7A1-4384-40E7-A97A-E2AEDA09ACEE}" dt="2025-08-20T12:20:43.593" v="397" actId="14100"/>
          <ac:picMkLst>
            <pc:docMk/>
            <pc:sldMk cId="4138481624" sldId="370"/>
            <ac:picMk id="5" creationId="{F0B7587F-6434-C51B-4C65-9A06BBA43426}"/>
          </ac:picMkLst>
        </pc:picChg>
      </pc:sldChg>
      <pc:sldChg chg="del">
        <pc:chgData name="Tali Rouash" userId="21ae74ec1aaa5ff5" providerId="LiveId" clId="{52EFC7A1-4384-40E7-A97A-E2AEDA09ACEE}" dt="2025-08-20T08:37:50.831" v="7" actId="47"/>
        <pc:sldMkLst>
          <pc:docMk/>
          <pc:sldMk cId="858663824" sldId="371"/>
        </pc:sldMkLst>
      </pc:sldChg>
      <pc:sldChg chg="addSp delSp modSp add mod delAnim">
        <pc:chgData name="Tali Rouash" userId="21ae74ec1aaa5ff5" providerId="LiveId" clId="{52EFC7A1-4384-40E7-A97A-E2AEDA09ACEE}" dt="2025-08-20T11:48:34.150" v="367" actId="1076"/>
        <pc:sldMkLst>
          <pc:docMk/>
          <pc:sldMk cId="4080017940" sldId="371"/>
        </pc:sldMkLst>
        <pc:picChg chg="add mod">
          <ac:chgData name="Tali Rouash" userId="21ae74ec1aaa5ff5" providerId="LiveId" clId="{52EFC7A1-4384-40E7-A97A-E2AEDA09ACEE}" dt="2025-08-20T11:48:34.150" v="367" actId="1076"/>
          <ac:picMkLst>
            <pc:docMk/>
            <pc:sldMk cId="4080017940" sldId="371"/>
            <ac:picMk id="3" creationId="{DBB849B3-8846-F6DF-21E1-EBBCF972B62D}"/>
          </ac:picMkLst>
        </pc:picChg>
        <pc:picChg chg="del">
          <ac:chgData name="Tali Rouash" userId="21ae74ec1aaa5ff5" providerId="LiveId" clId="{52EFC7A1-4384-40E7-A97A-E2AEDA09ACEE}" dt="2025-08-20T11:48:15.738" v="363" actId="478"/>
          <ac:picMkLst>
            <pc:docMk/>
            <pc:sldMk cId="4080017940" sldId="371"/>
            <ac:picMk id="4" creationId="{18567EE1-7410-94E8-27FE-97BABD627BE5}"/>
          </ac:picMkLst>
        </pc:picChg>
        <pc:picChg chg="del">
          <ac:chgData name="Tali Rouash" userId="21ae74ec1aaa5ff5" providerId="LiveId" clId="{52EFC7A1-4384-40E7-A97A-E2AEDA09ACEE}" dt="2025-08-20T11:48:28.636" v="364" actId="478"/>
          <ac:picMkLst>
            <pc:docMk/>
            <pc:sldMk cId="4080017940" sldId="371"/>
            <ac:picMk id="5" creationId="{19FCE4AE-0872-14AF-3397-6B14C0B3444B}"/>
          </ac:picMkLst>
        </pc:picChg>
      </pc:sldChg>
      <pc:sldChg chg="del">
        <pc:chgData name="Tali Rouash" userId="21ae74ec1aaa5ff5" providerId="LiveId" clId="{52EFC7A1-4384-40E7-A97A-E2AEDA09ACEE}" dt="2025-08-20T08:37:47.859" v="6" actId="47"/>
        <pc:sldMkLst>
          <pc:docMk/>
          <pc:sldMk cId="284929072" sldId="372"/>
        </pc:sldMkLst>
      </pc:sldChg>
      <pc:sldChg chg="addSp delSp modSp add mod modAnim">
        <pc:chgData name="Tali Rouash" userId="21ae74ec1aaa5ff5" providerId="LiveId" clId="{52EFC7A1-4384-40E7-A97A-E2AEDA09ACEE}" dt="2025-08-20T12:18:38.972" v="381"/>
        <pc:sldMkLst>
          <pc:docMk/>
          <pc:sldMk cId="1501241181" sldId="372"/>
        </pc:sldMkLst>
        <pc:picChg chg="del">
          <ac:chgData name="Tali Rouash" userId="21ae74ec1aaa5ff5" providerId="LiveId" clId="{52EFC7A1-4384-40E7-A97A-E2AEDA09ACEE}" dt="2025-08-20T12:17:53.693" v="369" actId="478"/>
          <ac:picMkLst>
            <pc:docMk/>
            <pc:sldMk cId="1501241181" sldId="372"/>
            <ac:picMk id="3" creationId="{B522690F-44BC-C7D4-CE3E-87B247247B57}"/>
          </ac:picMkLst>
        </pc:picChg>
        <pc:picChg chg="add mod modCrop">
          <ac:chgData name="Tali Rouash" userId="21ae74ec1aaa5ff5" providerId="LiveId" clId="{52EFC7A1-4384-40E7-A97A-E2AEDA09ACEE}" dt="2025-08-20T12:18:32.636" v="379" actId="1076"/>
          <ac:picMkLst>
            <pc:docMk/>
            <pc:sldMk cId="1501241181" sldId="372"/>
            <ac:picMk id="4" creationId="{058E9F23-AAFC-667F-F28A-AF7EE2E7F4B8}"/>
          </ac:picMkLst>
        </pc:picChg>
        <pc:picChg chg="add mod modCrop">
          <ac:chgData name="Tali Rouash" userId="21ae74ec1aaa5ff5" providerId="LiveId" clId="{52EFC7A1-4384-40E7-A97A-E2AEDA09ACEE}" dt="2025-08-20T12:18:35.543" v="380" actId="1076"/>
          <ac:picMkLst>
            <pc:docMk/>
            <pc:sldMk cId="1501241181" sldId="372"/>
            <ac:picMk id="5" creationId="{8A5B07D9-C640-6584-9670-41D36B8D7153}"/>
          </ac:picMkLst>
        </pc:picChg>
      </pc:sldChg>
      <pc:sldChg chg="modSp add mod ord">
        <pc:chgData name="Tali Rouash" userId="21ae74ec1aaa5ff5" providerId="LiveId" clId="{52EFC7A1-4384-40E7-A97A-E2AEDA09ACEE}" dt="2025-08-20T12:19:30.486" v="389" actId="20577"/>
        <pc:sldMkLst>
          <pc:docMk/>
          <pc:sldMk cId="2685750973" sldId="373"/>
        </pc:sldMkLst>
        <pc:spChg chg="mod">
          <ac:chgData name="Tali Rouash" userId="21ae74ec1aaa5ff5" providerId="LiveId" clId="{52EFC7A1-4384-40E7-A97A-E2AEDA09ACEE}" dt="2025-08-20T12:19:30.486" v="389" actId="20577"/>
          <ac:spMkLst>
            <pc:docMk/>
            <pc:sldMk cId="2685750973" sldId="373"/>
            <ac:spMk id="3" creationId="{ADD94CAC-2527-490E-CCB4-513390738CD2}"/>
          </ac:spMkLst>
        </pc:spChg>
      </pc:sldChg>
      <pc:sldChg chg="del">
        <pc:chgData name="Tali Rouash" userId="21ae74ec1aaa5ff5" providerId="LiveId" clId="{52EFC7A1-4384-40E7-A97A-E2AEDA09ACEE}" dt="2025-08-20T08:37:44.349" v="5" actId="47"/>
        <pc:sldMkLst>
          <pc:docMk/>
          <pc:sldMk cId="3227078013" sldId="373"/>
        </pc:sldMkLst>
      </pc:sldChg>
      <pc:sldChg chg="del">
        <pc:chgData name="Tali Rouash" userId="21ae74ec1aaa5ff5" providerId="LiveId" clId="{52EFC7A1-4384-40E7-A97A-E2AEDA09ACEE}" dt="2025-08-20T08:37:47.859" v="6" actId="47"/>
        <pc:sldMkLst>
          <pc:docMk/>
          <pc:sldMk cId="1985542649" sldId="374"/>
        </pc:sldMkLst>
      </pc:sldChg>
      <pc:sldChg chg="modSp add mod ord">
        <pc:chgData name="Tali Rouash" userId="21ae74ec1aaa5ff5" providerId="LiveId" clId="{52EFC7A1-4384-40E7-A97A-E2AEDA09ACEE}" dt="2025-08-20T12:21:41.327" v="410" actId="14100"/>
        <pc:sldMkLst>
          <pc:docMk/>
          <pc:sldMk cId="2419925364" sldId="374"/>
        </pc:sldMkLst>
        <pc:spChg chg="mod">
          <ac:chgData name="Tali Rouash" userId="21ae74ec1aaa5ff5" providerId="LiveId" clId="{52EFC7A1-4384-40E7-A97A-E2AEDA09ACEE}" dt="2025-08-20T12:21:41.327" v="410" actId="14100"/>
          <ac:spMkLst>
            <pc:docMk/>
            <pc:sldMk cId="2419925364" sldId="374"/>
            <ac:spMk id="4" creationId="{83DBAF3E-AC2C-CEB9-5BF0-D3C1BC41BB3F}"/>
          </ac:spMkLst>
        </pc:spChg>
      </pc:sldChg>
      <pc:sldChg chg="del">
        <pc:chgData name="Tali Rouash" userId="21ae74ec1aaa5ff5" providerId="LiveId" clId="{52EFC7A1-4384-40E7-A97A-E2AEDA09ACEE}" dt="2025-08-20T08:37:47.859" v="6" actId="47"/>
        <pc:sldMkLst>
          <pc:docMk/>
          <pc:sldMk cId="1973649850" sldId="375"/>
        </pc:sldMkLst>
      </pc:sldChg>
      <pc:sldChg chg="modSp add mod ord replId">
        <pc:chgData name="Tali Rouash" userId="21ae74ec1aaa5ff5" providerId="LiveId" clId="{52EFC7A1-4384-40E7-A97A-E2AEDA09ACEE}" dt="2025-08-20T12:40:03.662" v="415" actId="20577"/>
        <pc:sldMkLst>
          <pc:docMk/>
          <pc:sldMk cId="3685599270" sldId="375"/>
        </pc:sldMkLst>
        <pc:spChg chg="mod">
          <ac:chgData name="Tali Rouash" userId="21ae74ec1aaa5ff5" providerId="LiveId" clId="{52EFC7A1-4384-40E7-A97A-E2AEDA09ACEE}" dt="2025-08-20T12:40:03.662" v="415" actId="20577"/>
          <ac:spMkLst>
            <pc:docMk/>
            <pc:sldMk cId="3685599270" sldId="375"/>
            <ac:spMk id="3" creationId="{EAA6C78B-68FE-839A-815B-C8282C74F348}"/>
          </ac:spMkLst>
        </pc:spChg>
      </pc:sldChg>
      <pc:sldChg chg="del">
        <pc:chgData name="Tali Rouash" userId="21ae74ec1aaa5ff5" providerId="LiveId" clId="{52EFC7A1-4384-40E7-A97A-E2AEDA09ACEE}" dt="2025-08-20T08:37:47.859" v="6" actId="47"/>
        <pc:sldMkLst>
          <pc:docMk/>
          <pc:sldMk cId="530270685" sldId="376"/>
        </pc:sldMkLst>
      </pc:sldChg>
      <pc:sldChg chg="addSp delSp modSp add mod ord replId">
        <pc:chgData name="Tali Rouash" userId="21ae74ec1aaa5ff5" providerId="LiveId" clId="{52EFC7A1-4384-40E7-A97A-E2AEDA09ACEE}" dt="2025-08-20T12:41:45.298" v="424" actId="14100"/>
        <pc:sldMkLst>
          <pc:docMk/>
          <pc:sldMk cId="2596248896" sldId="376"/>
        </pc:sldMkLst>
        <pc:picChg chg="del">
          <ac:chgData name="Tali Rouash" userId="21ae74ec1aaa5ff5" providerId="LiveId" clId="{52EFC7A1-4384-40E7-A97A-E2AEDA09ACEE}" dt="2025-08-20T12:41:09.530" v="416" actId="478"/>
          <ac:picMkLst>
            <pc:docMk/>
            <pc:sldMk cId="2596248896" sldId="376"/>
            <ac:picMk id="3" creationId="{AF68A7C7-0C9F-2C9C-C084-008199A84386}"/>
          </ac:picMkLst>
        </pc:picChg>
        <pc:picChg chg="add mod">
          <ac:chgData name="Tali Rouash" userId="21ae74ec1aaa5ff5" providerId="LiveId" clId="{52EFC7A1-4384-40E7-A97A-E2AEDA09ACEE}" dt="2025-08-20T12:41:45.298" v="424" actId="14100"/>
          <ac:picMkLst>
            <pc:docMk/>
            <pc:sldMk cId="2596248896" sldId="376"/>
            <ac:picMk id="4" creationId="{7416F56F-8C46-BBFD-4F32-6428E08591DD}"/>
          </ac:picMkLst>
        </pc:picChg>
      </pc:sldChg>
      <pc:sldChg chg="del">
        <pc:chgData name="Tali Rouash" userId="21ae74ec1aaa5ff5" providerId="LiveId" clId="{52EFC7A1-4384-40E7-A97A-E2AEDA09ACEE}" dt="2025-08-20T08:37:47.859" v="6" actId="47"/>
        <pc:sldMkLst>
          <pc:docMk/>
          <pc:sldMk cId="4097254470" sldId="377"/>
        </pc:sldMkLst>
      </pc:sldChg>
      <pc:sldChg chg="addSp delSp modSp add mod">
        <pc:chgData name="Tali Rouash" userId="21ae74ec1aaa5ff5" providerId="LiveId" clId="{52EFC7A1-4384-40E7-A97A-E2AEDA09ACEE}" dt="2025-08-20T12:42:11.979" v="430" actId="14100"/>
        <pc:sldMkLst>
          <pc:docMk/>
          <pc:sldMk cId="4181119600" sldId="377"/>
        </pc:sldMkLst>
        <pc:picChg chg="add mod">
          <ac:chgData name="Tali Rouash" userId="21ae74ec1aaa5ff5" providerId="LiveId" clId="{52EFC7A1-4384-40E7-A97A-E2AEDA09ACEE}" dt="2025-08-20T12:42:11.979" v="430" actId="14100"/>
          <ac:picMkLst>
            <pc:docMk/>
            <pc:sldMk cId="4181119600" sldId="377"/>
            <ac:picMk id="3" creationId="{B9ACEF88-FE5B-E39C-4F28-371D7DD60173}"/>
          </ac:picMkLst>
        </pc:picChg>
        <pc:picChg chg="del">
          <ac:chgData name="Tali Rouash" userId="21ae74ec1aaa5ff5" providerId="LiveId" clId="{52EFC7A1-4384-40E7-A97A-E2AEDA09ACEE}" dt="2025-08-20T12:42:01.646" v="426" actId="478"/>
          <ac:picMkLst>
            <pc:docMk/>
            <pc:sldMk cId="4181119600" sldId="377"/>
            <ac:picMk id="4" creationId="{27ECD866-CD11-3940-28D6-69A6D2202BFA}"/>
          </ac:picMkLst>
        </pc:picChg>
      </pc:sldChg>
      <pc:sldChg chg="del">
        <pc:chgData name="Tali Rouash" userId="21ae74ec1aaa5ff5" providerId="LiveId" clId="{52EFC7A1-4384-40E7-A97A-E2AEDA09ACEE}" dt="2025-08-20T08:37:47.859" v="6" actId="47"/>
        <pc:sldMkLst>
          <pc:docMk/>
          <pc:sldMk cId="3970723713" sldId="378"/>
        </pc:sldMkLst>
      </pc:sldChg>
      <pc:sldChg chg="addSp delSp modSp add mod modAnim">
        <pc:chgData name="Tali Rouash" userId="21ae74ec1aaa5ff5" providerId="LiveId" clId="{52EFC7A1-4384-40E7-A97A-E2AEDA09ACEE}" dt="2025-08-20T12:49:56.446" v="470" actId="1076"/>
        <pc:sldMkLst>
          <pc:docMk/>
          <pc:sldMk cId="4112820226" sldId="378"/>
        </pc:sldMkLst>
        <pc:picChg chg="del">
          <ac:chgData name="Tali Rouash" userId="21ae74ec1aaa5ff5" providerId="LiveId" clId="{52EFC7A1-4384-40E7-A97A-E2AEDA09ACEE}" dt="2025-08-20T12:42:28.837" v="432" actId="478"/>
          <ac:picMkLst>
            <pc:docMk/>
            <pc:sldMk cId="4112820226" sldId="378"/>
            <ac:picMk id="3" creationId="{0AF2EC82-CD1D-79FC-35B4-BD9EF3B818A5}"/>
          </ac:picMkLst>
        </pc:picChg>
        <pc:picChg chg="add mod modCrop">
          <ac:chgData name="Tali Rouash" userId="21ae74ec1aaa5ff5" providerId="LiveId" clId="{52EFC7A1-4384-40E7-A97A-E2AEDA09ACEE}" dt="2025-08-20T12:43:47.238" v="446" actId="732"/>
          <ac:picMkLst>
            <pc:docMk/>
            <pc:sldMk cId="4112820226" sldId="378"/>
            <ac:picMk id="4" creationId="{58949E34-132E-DF84-157E-9BD0C9B48CF4}"/>
          </ac:picMkLst>
        </pc:picChg>
        <pc:picChg chg="add mod modCrop">
          <ac:chgData name="Tali Rouash" userId="21ae74ec1aaa5ff5" providerId="LiveId" clId="{52EFC7A1-4384-40E7-A97A-E2AEDA09ACEE}" dt="2025-08-20T12:48:49.347" v="457" actId="732"/>
          <ac:picMkLst>
            <pc:docMk/>
            <pc:sldMk cId="4112820226" sldId="378"/>
            <ac:picMk id="6" creationId="{9DD794AA-0E5F-5417-7038-B49768D765A7}"/>
          </ac:picMkLst>
        </pc:picChg>
        <pc:picChg chg="add mod modCrop">
          <ac:chgData name="Tali Rouash" userId="21ae74ec1aaa5ff5" providerId="LiveId" clId="{52EFC7A1-4384-40E7-A97A-E2AEDA09ACEE}" dt="2025-08-20T12:43:49.714" v="447" actId="1076"/>
          <ac:picMkLst>
            <pc:docMk/>
            <pc:sldMk cId="4112820226" sldId="378"/>
            <ac:picMk id="7" creationId="{1EEB5174-DAB8-A3C7-5B23-56A694027374}"/>
          </ac:picMkLst>
        </pc:picChg>
        <pc:picChg chg="add mod modCrop">
          <ac:chgData name="Tali Rouash" userId="21ae74ec1aaa5ff5" providerId="LiveId" clId="{52EFC7A1-4384-40E7-A97A-E2AEDA09ACEE}" dt="2025-08-20T12:49:56.018" v="469" actId="1076"/>
          <ac:picMkLst>
            <pc:docMk/>
            <pc:sldMk cId="4112820226" sldId="378"/>
            <ac:picMk id="8" creationId="{8823DD9A-5B8F-44CE-D130-143805A0F041}"/>
          </ac:picMkLst>
        </pc:picChg>
        <pc:picChg chg="add mod modCrop">
          <ac:chgData name="Tali Rouash" userId="21ae74ec1aaa5ff5" providerId="LiveId" clId="{52EFC7A1-4384-40E7-A97A-E2AEDA09ACEE}" dt="2025-08-20T12:49:56.446" v="470" actId="1076"/>
          <ac:picMkLst>
            <pc:docMk/>
            <pc:sldMk cId="4112820226" sldId="378"/>
            <ac:picMk id="9" creationId="{BDF56CB9-3C92-F74A-E9E6-5743FFA4B2DF}"/>
          </ac:picMkLst>
        </pc:picChg>
      </pc:sldChg>
      <pc:sldChg chg="del">
        <pc:chgData name="Tali Rouash" userId="21ae74ec1aaa5ff5" providerId="LiveId" clId="{52EFC7A1-4384-40E7-A97A-E2AEDA09ACEE}" dt="2025-08-20T08:37:47.859" v="6" actId="47"/>
        <pc:sldMkLst>
          <pc:docMk/>
          <pc:sldMk cId="448985654" sldId="379"/>
        </pc:sldMkLst>
      </pc:sldChg>
      <pc:sldChg chg="modSp add mod modAnim">
        <pc:chgData name="Tali Rouash" userId="21ae74ec1aaa5ff5" providerId="LiveId" clId="{52EFC7A1-4384-40E7-A97A-E2AEDA09ACEE}" dt="2025-08-20T17:04:27.848" v="2649"/>
        <pc:sldMkLst>
          <pc:docMk/>
          <pc:sldMk cId="2683226001" sldId="379"/>
        </pc:sldMkLst>
        <pc:picChg chg="mod modCrop">
          <ac:chgData name="Tali Rouash" userId="21ae74ec1aaa5ff5" providerId="LiveId" clId="{52EFC7A1-4384-40E7-A97A-E2AEDA09ACEE}" dt="2025-08-20T12:50:04.675" v="471" actId="1076"/>
          <ac:picMkLst>
            <pc:docMk/>
            <pc:sldMk cId="2683226001" sldId="379"/>
            <ac:picMk id="6" creationId="{8D3C14CB-8D4B-DCFA-A73A-6384F434FD98}"/>
          </ac:picMkLst>
        </pc:picChg>
      </pc:sldChg>
      <pc:sldChg chg="addSp delSp modSp add mod">
        <pc:chgData name="Tali Rouash" userId="21ae74ec1aaa5ff5" providerId="LiveId" clId="{52EFC7A1-4384-40E7-A97A-E2AEDA09ACEE}" dt="2025-08-20T12:50:32.273" v="478" actId="1076"/>
        <pc:sldMkLst>
          <pc:docMk/>
          <pc:sldMk cId="4764736" sldId="380"/>
        </pc:sldMkLst>
        <pc:picChg chg="add mod">
          <ac:chgData name="Tali Rouash" userId="21ae74ec1aaa5ff5" providerId="LiveId" clId="{52EFC7A1-4384-40E7-A97A-E2AEDA09ACEE}" dt="2025-08-20T12:50:32.273" v="478" actId="1076"/>
          <ac:picMkLst>
            <pc:docMk/>
            <pc:sldMk cId="4764736" sldId="380"/>
            <ac:picMk id="3" creationId="{1978FBA0-FF9B-FBCA-F831-8BC30B22C488}"/>
          </ac:picMkLst>
        </pc:picChg>
        <pc:picChg chg="del">
          <ac:chgData name="Tali Rouash" userId="21ae74ec1aaa5ff5" providerId="LiveId" clId="{52EFC7A1-4384-40E7-A97A-E2AEDA09ACEE}" dt="2025-08-20T12:50:25.745" v="474" actId="478"/>
          <ac:picMkLst>
            <pc:docMk/>
            <pc:sldMk cId="4764736" sldId="380"/>
            <ac:picMk id="4" creationId="{88D2BC86-3BD8-3CBB-44E4-B9B4221FAA72}"/>
          </ac:picMkLst>
        </pc:picChg>
        <pc:picChg chg="del">
          <ac:chgData name="Tali Rouash" userId="21ae74ec1aaa5ff5" providerId="LiveId" clId="{52EFC7A1-4384-40E7-A97A-E2AEDA09ACEE}" dt="2025-08-20T12:50:25.032" v="473" actId="478"/>
          <ac:picMkLst>
            <pc:docMk/>
            <pc:sldMk cId="4764736" sldId="380"/>
            <ac:picMk id="6" creationId="{C9E5A772-376B-19C8-54DA-B2DFB6D2F7A4}"/>
          </ac:picMkLst>
        </pc:picChg>
        <pc:picChg chg="del">
          <ac:chgData name="Tali Rouash" userId="21ae74ec1aaa5ff5" providerId="LiveId" clId="{52EFC7A1-4384-40E7-A97A-E2AEDA09ACEE}" dt="2025-08-20T12:50:26.225" v="475" actId="478"/>
          <ac:picMkLst>
            <pc:docMk/>
            <pc:sldMk cId="4764736" sldId="380"/>
            <ac:picMk id="7" creationId="{ED6387D9-5944-7343-A7CB-87F56A80153F}"/>
          </ac:picMkLst>
        </pc:picChg>
      </pc:sldChg>
      <pc:sldChg chg="del">
        <pc:chgData name="Tali Rouash" userId="21ae74ec1aaa5ff5" providerId="LiveId" clId="{52EFC7A1-4384-40E7-A97A-E2AEDA09ACEE}" dt="2025-08-20T08:37:47.859" v="6" actId="47"/>
        <pc:sldMkLst>
          <pc:docMk/>
          <pc:sldMk cId="966336170" sldId="380"/>
        </pc:sldMkLst>
      </pc:sldChg>
      <pc:sldChg chg="del">
        <pc:chgData name="Tali Rouash" userId="21ae74ec1aaa5ff5" providerId="LiveId" clId="{52EFC7A1-4384-40E7-A97A-E2AEDA09ACEE}" dt="2025-08-20T08:37:47.859" v="6" actId="47"/>
        <pc:sldMkLst>
          <pc:docMk/>
          <pc:sldMk cId="2531388626" sldId="381"/>
        </pc:sldMkLst>
      </pc:sldChg>
      <pc:sldChg chg="addSp delSp modSp add mod modAnim">
        <pc:chgData name="Tali Rouash" userId="21ae74ec1aaa5ff5" providerId="LiveId" clId="{52EFC7A1-4384-40E7-A97A-E2AEDA09ACEE}" dt="2025-08-20T12:51:26.374" v="490"/>
        <pc:sldMkLst>
          <pc:docMk/>
          <pc:sldMk cId="3717800309" sldId="381"/>
        </pc:sldMkLst>
        <pc:picChg chg="del">
          <ac:chgData name="Tali Rouash" userId="21ae74ec1aaa5ff5" providerId="LiveId" clId="{52EFC7A1-4384-40E7-A97A-E2AEDA09ACEE}" dt="2025-08-20T12:50:50.014" v="480" actId="478"/>
          <ac:picMkLst>
            <pc:docMk/>
            <pc:sldMk cId="3717800309" sldId="381"/>
            <ac:picMk id="3" creationId="{D0A01A1E-8996-A988-7FE2-DB6DB331CC4D}"/>
          </ac:picMkLst>
        </pc:picChg>
        <pc:picChg chg="add mod modCrop">
          <ac:chgData name="Tali Rouash" userId="21ae74ec1aaa5ff5" providerId="LiveId" clId="{52EFC7A1-4384-40E7-A97A-E2AEDA09ACEE}" dt="2025-08-20T12:51:10.036" v="486" actId="732"/>
          <ac:picMkLst>
            <pc:docMk/>
            <pc:sldMk cId="3717800309" sldId="381"/>
            <ac:picMk id="4" creationId="{26C1A4E1-D82B-A073-2D0F-52DE215C567A}"/>
          </ac:picMkLst>
        </pc:picChg>
        <pc:picChg chg="add mod modCrop">
          <ac:chgData name="Tali Rouash" userId="21ae74ec1aaa5ff5" providerId="LiveId" clId="{52EFC7A1-4384-40E7-A97A-E2AEDA09ACEE}" dt="2025-08-20T12:51:22.276" v="489" actId="1076"/>
          <ac:picMkLst>
            <pc:docMk/>
            <pc:sldMk cId="3717800309" sldId="381"/>
            <ac:picMk id="5" creationId="{40E81879-B75B-2DFA-88C5-C994248E1006}"/>
          </ac:picMkLst>
        </pc:picChg>
      </pc:sldChg>
      <pc:sldChg chg="delSp add del mod delAnim">
        <pc:chgData name="Tali Rouash" userId="21ae74ec1aaa5ff5" providerId="LiveId" clId="{52EFC7A1-4384-40E7-A97A-E2AEDA09ACEE}" dt="2025-08-20T12:54:33.956" v="525" actId="47"/>
        <pc:sldMkLst>
          <pc:docMk/>
          <pc:sldMk cId="1945389464" sldId="382"/>
        </pc:sldMkLst>
        <pc:picChg chg="del">
          <ac:chgData name="Tali Rouash" userId="21ae74ec1aaa5ff5" providerId="LiveId" clId="{52EFC7A1-4384-40E7-A97A-E2AEDA09ACEE}" dt="2025-08-20T12:51:55.903" v="492" actId="478"/>
          <ac:picMkLst>
            <pc:docMk/>
            <pc:sldMk cId="1945389464" sldId="382"/>
            <ac:picMk id="4" creationId="{99F9A881-23D7-2150-517C-A85A573DE759}"/>
          </ac:picMkLst>
        </pc:picChg>
        <pc:picChg chg="del">
          <ac:chgData name="Tali Rouash" userId="21ae74ec1aaa5ff5" providerId="LiveId" clId="{52EFC7A1-4384-40E7-A97A-E2AEDA09ACEE}" dt="2025-08-20T12:51:56.677" v="493" actId="478"/>
          <ac:picMkLst>
            <pc:docMk/>
            <pc:sldMk cId="1945389464" sldId="382"/>
            <ac:picMk id="5" creationId="{CC3EDB64-9F95-99E2-02B9-CCA3AF750882}"/>
          </ac:picMkLst>
        </pc:picChg>
      </pc:sldChg>
      <pc:sldChg chg="del">
        <pc:chgData name="Tali Rouash" userId="21ae74ec1aaa5ff5" providerId="LiveId" clId="{52EFC7A1-4384-40E7-A97A-E2AEDA09ACEE}" dt="2025-08-20T08:37:47.859" v="6" actId="47"/>
        <pc:sldMkLst>
          <pc:docMk/>
          <pc:sldMk cId="4197648180" sldId="382"/>
        </pc:sldMkLst>
      </pc:sldChg>
      <pc:sldChg chg="modSp add mod ord">
        <pc:chgData name="Tali Rouash" userId="21ae74ec1aaa5ff5" providerId="LiveId" clId="{52EFC7A1-4384-40E7-A97A-E2AEDA09ACEE}" dt="2025-08-20T12:52:31.078" v="501" actId="20577"/>
        <pc:sldMkLst>
          <pc:docMk/>
          <pc:sldMk cId="1155626805" sldId="383"/>
        </pc:sldMkLst>
        <pc:spChg chg="mod">
          <ac:chgData name="Tali Rouash" userId="21ae74ec1aaa5ff5" providerId="LiveId" clId="{52EFC7A1-4384-40E7-A97A-E2AEDA09ACEE}" dt="2025-08-20T12:52:31.078" v="501" actId="20577"/>
          <ac:spMkLst>
            <pc:docMk/>
            <pc:sldMk cId="1155626805" sldId="383"/>
            <ac:spMk id="3" creationId="{C606C742-8899-666C-6E25-FDA63CC15167}"/>
          </ac:spMkLst>
        </pc:spChg>
      </pc:sldChg>
      <pc:sldChg chg="del">
        <pc:chgData name="Tali Rouash" userId="21ae74ec1aaa5ff5" providerId="LiveId" clId="{52EFC7A1-4384-40E7-A97A-E2AEDA09ACEE}" dt="2025-08-20T08:37:47.859" v="6" actId="47"/>
        <pc:sldMkLst>
          <pc:docMk/>
          <pc:sldMk cId="2825860611" sldId="383"/>
        </pc:sldMkLst>
      </pc:sldChg>
      <pc:sldChg chg="addSp delSp modSp add del mod ord replId addAnim delAnim modAnim">
        <pc:chgData name="Tali Rouash" userId="21ae74ec1aaa5ff5" providerId="LiveId" clId="{52EFC7A1-4384-40E7-A97A-E2AEDA09ACEE}" dt="2025-08-20T12:55:45.818" v="542"/>
        <pc:sldMkLst>
          <pc:docMk/>
          <pc:sldMk cId="508146334" sldId="384"/>
        </pc:sldMkLst>
        <pc:picChg chg="add del mod modCrop">
          <ac:chgData name="Tali Rouash" userId="21ae74ec1aaa5ff5" providerId="LiveId" clId="{52EFC7A1-4384-40E7-A97A-E2AEDA09ACEE}" dt="2025-08-20T12:54:26.373" v="523" actId="1076"/>
          <ac:picMkLst>
            <pc:docMk/>
            <pc:sldMk cId="508146334" sldId="384"/>
            <ac:picMk id="2" creationId="{E1E712CA-3A9C-BFE5-550D-068A1D63CC46}"/>
          </ac:picMkLst>
        </pc:picChg>
        <pc:picChg chg="add del mod modCrop">
          <ac:chgData name="Tali Rouash" userId="21ae74ec1aaa5ff5" providerId="LiveId" clId="{52EFC7A1-4384-40E7-A97A-E2AEDA09ACEE}" dt="2025-08-20T12:54:24.830" v="520" actId="571"/>
          <ac:picMkLst>
            <pc:docMk/>
            <pc:sldMk cId="508146334" sldId="384"/>
            <ac:picMk id="3" creationId="{A6DD9A35-1728-5472-59FE-3731CFA8C6A6}"/>
          </ac:picMkLst>
        </pc:picChg>
        <pc:picChg chg="add del">
          <ac:chgData name="Tali Rouash" userId="21ae74ec1aaa5ff5" providerId="LiveId" clId="{52EFC7A1-4384-40E7-A97A-E2AEDA09ACEE}" dt="2025-08-20T12:54:47.436" v="528" actId="478"/>
          <ac:picMkLst>
            <pc:docMk/>
            <pc:sldMk cId="508146334" sldId="384"/>
            <ac:picMk id="4" creationId="{86DA19C8-C34B-68FF-E8F6-67A5C5B90828}"/>
          </ac:picMkLst>
        </pc:picChg>
        <pc:picChg chg="add mod modCrop">
          <ac:chgData name="Tali Rouash" userId="21ae74ec1aaa5ff5" providerId="LiveId" clId="{52EFC7A1-4384-40E7-A97A-E2AEDA09ACEE}" dt="2025-08-20T12:55:11.252" v="534" actId="732"/>
          <ac:picMkLst>
            <pc:docMk/>
            <pc:sldMk cId="508146334" sldId="384"/>
            <ac:picMk id="6" creationId="{95537EA2-E755-5A3B-6C13-0F0546371E24}"/>
          </ac:picMkLst>
        </pc:picChg>
        <pc:picChg chg="add mod modCrop">
          <ac:chgData name="Tali Rouash" userId="21ae74ec1aaa5ff5" providerId="LiveId" clId="{52EFC7A1-4384-40E7-A97A-E2AEDA09ACEE}" dt="2025-08-20T12:55:26.070" v="538" actId="732"/>
          <ac:picMkLst>
            <pc:docMk/>
            <pc:sldMk cId="508146334" sldId="384"/>
            <ac:picMk id="7" creationId="{239C2D19-8EAC-27E5-359D-7AD2C68EEEB6}"/>
          </ac:picMkLst>
        </pc:picChg>
        <pc:picChg chg="add mod modCrop">
          <ac:chgData name="Tali Rouash" userId="21ae74ec1aaa5ff5" providerId="LiveId" clId="{52EFC7A1-4384-40E7-A97A-E2AEDA09ACEE}" dt="2025-08-20T12:55:36.526" v="540" actId="732"/>
          <ac:picMkLst>
            <pc:docMk/>
            <pc:sldMk cId="508146334" sldId="384"/>
            <ac:picMk id="8" creationId="{2AC22AE0-0EC8-242A-DF82-39B5003DE663}"/>
          </ac:picMkLst>
        </pc:picChg>
      </pc:sldChg>
      <pc:sldChg chg="del">
        <pc:chgData name="Tali Rouash" userId="21ae74ec1aaa5ff5" providerId="LiveId" clId="{52EFC7A1-4384-40E7-A97A-E2AEDA09ACEE}" dt="2025-08-20T08:37:47.859" v="6" actId="47"/>
        <pc:sldMkLst>
          <pc:docMk/>
          <pc:sldMk cId="2052170180" sldId="384"/>
        </pc:sldMkLst>
      </pc:sldChg>
      <pc:sldChg chg="modSp add mod">
        <pc:chgData name="Tali Rouash" userId="21ae74ec1aaa5ff5" providerId="LiveId" clId="{52EFC7A1-4384-40E7-A97A-E2AEDA09ACEE}" dt="2025-08-20T12:56:16.940" v="551" actId="20577"/>
        <pc:sldMkLst>
          <pc:docMk/>
          <pc:sldMk cId="125960564" sldId="385"/>
        </pc:sldMkLst>
        <pc:spChg chg="mod">
          <ac:chgData name="Tali Rouash" userId="21ae74ec1aaa5ff5" providerId="LiveId" clId="{52EFC7A1-4384-40E7-A97A-E2AEDA09ACEE}" dt="2025-08-20T12:56:16.940" v="551" actId="20577"/>
          <ac:spMkLst>
            <pc:docMk/>
            <pc:sldMk cId="125960564" sldId="385"/>
            <ac:spMk id="4" creationId="{EDC8A90E-2615-265A-69CA-44CA007C35CC}"/>
          </ac:spMkLst>
        </pc:spChg>
      </pc:sldChg>
      <pc:sldChg chg="del">
        <pc:chgData name="Tali Rouash" userId="21ae74ec1aaa5ff5" providerId="LiveId" clId="{52EFC7A1-4384-40E7-A97A-E2AEDA09ACEE}" dt="2025-08-20T08:37:44.349" v="5" actId="47"/>
        <pc:sldMkLst>
          <pc:docMk/>
          <pc:sldMk cId="2314423181" sldId="385"/>
        </pc:sldMkLst>
      </pc:sldChg>
      <pc:sldChg chg="del">
        <pc:chgData name="Tali Rouash" userId="21ae74ec1aaa5ff5" providerId="LiveId" clId="{52EFC7A1-4384-40E7-A97A-E2AEDA09ACEE}" dt="2025-08-20T08:37:44.349" v="5" actId="47"/>
        <pc:sldMkLst>
          <pc:docMk/>
          <pc:sldMk cId="384748416" sldId="386"/>
        </pc:sldMkLst>
      </pc:sldChg>
      <pc:sldChg chg="modSp add mod">
        <pc:chgData name="Tali Rouash" userId="21ae74ec1aaa5ff5" providerId="LiveId" clId="{52EFC7A1-4384-40E7-A97A-E2AEDA09ACEE}" dt="2025-08-20T12:57:10.281" v="560" actId="6549"/>
        <pc:sldMkLst>
          <pc:docMk/>
          <pc:sldMk cId="1684612505" sldId="386"/>
        </pc:sldMkLst>
        <pc:spChg chg="mod">
          <ac:chgData name="Tali Rouash" userId="21ae74ec1aaa5ff5" providerId="LiveId" clId="{52EFC7A1-4384-40E7-A97A-E2AEDA09ACEE}" dt="2025-08-20T12:57:10.281" v="560" actId="6549"/>
          <ac:spMkLst>
            <pc:docMk/>
            <pc:sldMk cId="1684612505" sldId="386"/>
            <ac:spMk id="3" creationId="{7CC09853-015D-FD56-12DD-2C81875B927E}"/>
          </ac:spMkLst>
        </pc:spChg>
      </pc:sldChg>
      <pc:sldChg chg="del">
        <pc:chgData name="Tali Rouash" userId="21ae74ec1aaa5ff5" providerId="LiveId" clId="{52EFC7A1-4384-40E7-A97A-E2AEDA09ACEE}" dt="2025-08-20T08:37:44.349" v="5" actId="47"/>
        <pc:sldMkLst>
          <pc:docMk/>
          <pc:sldMk cId="1123378933" sldId="387"/>
        </pc:sldMkLst>
      </pc:sldChg>
      <pc:sldChg chg="addSp delSp modSp add mod">
        <pc:chgData name="Tali Rouash" userId="21ae74ec1aaa5ff5" providerId="LiveId" clId="{52EFC7A1-4384-40E7-A97A-E2AEDA09ACEE}" dt="2025-08-20T12:57:31.265" v="564" actId="1076"/>
        <pc:sldMkLst>
          <pc:docMk/>
          <pc:sldMk cId="3840286795" sldId="387"/>
        </pc:sldMkLst>
        <pc:picChg chg="add mod">
          <ac:chgData name="Tali Rouash" userId="21ae74ec1aaa5ff5" providerId="LiveId" clId="{52EFC7A1-4384-40E7-A97A-E2AEDA09ACEE}" dt="2025-08-20T12:57:31.265" v="564" actId="1076"/>
          <ac:picMkLst>
            <pc:docMk/>
            <pc:sldMk cId="3840286795" sldId="387"/>
            <ac:picMk id="3" creationId="{B6806593-5FD0-EADD-02D2-CDB6366CFCA9}"/>
          </ac:picMkLst>
        </pc:picChg>
        <pc:picChg chg="del">
          <ac:chgData name="Tali Rouash" userId="21ae74ec1aaa5ff5" providerId="LiveId" clId="{52EFC7A1-4384-40E7-A97A-E2AEDA09ACEE}" dt="2025-08-20T12:57:18.389" v="561" actId="478"/>
          <ac:picMkLst>
            <pc:docMk/>
            <pc:sldMk cId="3840286795" sldId="387"/>
            <ac:picMk id="4" creationId="{18CB69B0-D5D1-75EA-742A-71E5D220498A}"/>
          </ac:picMkLst>
        </pc:picChg>
      </pc:sldChg>
      <pc:sldChg chg="del">
        <pc:chgData name="Tali Rouash" userId="21ae74ec1aaa5ff5" providerId="LiveId" clId="{52EFC7A1-4384-40E7-A97A-E2AEDA09ACEE}" dt="2025-08-20T08:37:44.349" v="5" actId="47"/>
        <pc:sldMkLst>
          <pc:docMk/>
          <pc:sldMk cId="3556780659" sldId="388"/>
        </pc:sldMkLst>
      </pc:sldChg>
      <pc:sldChg chg="addSp delSp modSp add mod modAnim">
        <pc:chgData name="Tali Rouash" userId="21ae74ec1aaa5ff5" providerId="LiveId" clId="{52EFC7A1-4384-40E7-A97A-E2AEDA09ACEE}" dt="2025-08-20T12:59:24.745" v="587"/>
        <pc:sldMkLst>
          <pc:docMk/>
          <pc:sldMk cId="3655650562" sldId="388"/>
        </pc:sldMkLst>
        <pc:spChg chg="add mod">
          <ac:chgData name="Tali Rouash" userId="21ae74ec1aaa5ff5" providerId="LiveId" clId="{52EFC7A1-4384-40E7-A97A-E2AEDA09ACEE}" dt="2025-08-20T12:58:41.975" v="579" actId="207"/>
          <ac:spMkLst>
            <pc:docMk/>
            <pc:sldMk cId="3655650562" sldId="388"/>
            <ac:spMk id="6" creationId="{E779EAB2-5390-B4A5-9BBA-583C2FE0CED0}"/>
          </ac:spMkLst>
        </pc:spChg>
        <pc:picChg chg="del">
          <ac:chgData name="Tali Rouash" userId="21ae74ec1aaa5ff5" providerId="LiveId" clId="{52EFC7A1-4384-40E7-A97A-E2AEDA09ACEE}" dt="2025-08-20T12:57:43.022" v="566" actId="478"/>
          <ac:picMkLst>
            <pc:docMk/>
            <pc:sldMk cId="3655650562" sldId="388"/>
            <ac:picMk id="3" creationId="{9499E95B-E0C0-4D82-FF50-2DD2FCC545A9}"/>
          </ac:picMkLst>
        </pc:picChg>
        <pc:picChg chg="add mod modCrop">
          <ac:chgData name="Tali Rouash" userId="21ae74ec1aaa5ff5" providerId="LiveId" clId="{52EFC7A1-4384-40E7-A97A-E2AEDA09ACEE}" dt="2025-08-20T12:58:49.632" v="580" actId="732"/>
          <ac:picMkLst>
            <pc:docMk/>
            <pc:sldMk cId="3655650562" sldId="388"/>
            <ac:picMk id="4" creationId="{4A05CEF0-DB27-CB6A-17BD-A592F83C07A8}"/>
          </ac:picMkLst>
        </pc:picChg>
        <pc:picChg chg="add mod modCrop">
          <ac:chgData name="Tali Rouash" userId="21ae74ec1aaa5ff5" providerId="LiveId" clId="{52EFC7A1-4384-40E7-A97A-E2AEDA09ACEE}" dt="2025-08-20T12:58:26.301" v="576" actId="1076"/>
          <ac:picMkLst>
            <pc:docMk/>
            <pc:sldMk cId="3655650562" sldId="388"/>
            <ac:picMk id="5" creationId="{B6401EAF-6DD3-AEE2-C91C-E41F74EC95C6}"/>
          </ac:picMkLst>
        </pc:picChg>
        <pc:picChg chg="add mod modCrop">
          <ac:chgData name="Tali Rouash" userId="21ae74ec1aaa5ff5" providerId="LiveId" clId="{52EFC7A1-4384-40E7-A97A-E2AEDA09ACEE}" dt="2025-08-20T12:59:18.094" v="586" actId="732"/>
          <ac:picMkLst>
            <pc:docMk/>
            <pc:sldMk cId="3655650562" sldId="388"/>
            <ac:picMk id="8" creationId="{1B50541B-59B9-4240-11EA-2518EF064082}"/>
          </ac:picMkLst>
        </pc:picChg>
      </pc:sldChg>
      <pc:sldChg chg="del">
        <pc:chgData name="Tali Rouash" userId="21ae74ec1aaa5ff5" providerId="LiveId" clId="{52EFC7A1-4384-40E7-A97A-E2AEDA09ACEE}" dt="2025-08-20T08:37:44.349" v="5" actId="47"/>
        <pc:sldMkLst>
          <pc:docMk/>
          <pc:sldMk cId="2241193736" sldId="389"/>
        </pc:sldMkLst>
      </pc:sldChg>
      <pc:sldChg chg="addSp delSp modSp add mod addAnim delAnim modAnim">
        <pc:chgData name="Tali Rouash" userId="21ae74ec1aaa5ff5" providerId="LiveId" clId="{52EFC7A1-4384-40E7-A97A-E2AEDA09ACEE}" dt="2025-08-20T13:01:25.173" v="614"/>
        <pc:sldMkLst>
          <pc:docMk/>
          <pc:sldMk cId="3343103495" sldId="389"/>
        </pc:sldMkLst>
        <pc:picChg chg="add mod modCrop">
          <ac:chgData name="Tali Rouash" userId="21ae74ec1aaa5ff5" providerId="LiveId" clId="{52EFC7A1-4384-40E7-A97A-E2AEDA09ACEE}" dt="2025-08-20T12:59:52.387" v="593" actId="1076"/>
          <ac:picMkLst>
            <pc:docMk/>
            <pc:sldMk cId="3343103495" sldId="389"/>
            <ac:picMk id="2" creationId="{9ADE6730-AC6D-7E03-D78A-DB3DC08A9AFD}"/>
          </ac:picMkLst>
        </pc:picChg>
        <pc:picChg chg="add del mod">
          <ac:chgData name="Tali Rouash" userId="21ae74ec1aaa5ff5" providerId="LiveId" clId="{52EFC7A1-4384-40E7-A97A-E2AEDA09ACEE}" dt="2025-08-20T13:00:12.767" v="600" actId="478"/>
          <ac:picMkLst>
            <pc:docMk/>
            <pc:sldMk cId="3343103495" sldId="389"/>
            <ac:picMk id="3" creationId="{95B8AF32-BB24-3AD1-8DFF-86366E0BED0F}"/>
          </ac:picMkLst>
        </pc:picChg>
        <pc:picChg chg="mod modCrop">
          <ac:chgData name="Tali Rouash" userId="21ae74ec1aaa5ff5" providerId="LiveId" clId="{52EFC7A1-4384-40E7-A97A-E2AEDA09ACEE}" dt="2025-08-20T12:59:39.261" v="589" actId="732"/>
          <ac:picMkLst>
            <pc:docMk/>
            <pc:sldMk cId="3343103495" sldId="389"/>
            <ac:picMk id="4" creationId="{D189E7C7-79FF-7955-B262-0B4B56A9FB45}"/>
          </ac:picMkLst>
        </pc:picChg>
        <pc:picChg chg="add mod modCrop">
          <ac:chgData name="Tali Rouash" userId="21ae74ec1aaa5ff5" providerId="LiveId" clId="{52EFC7A1-4384-40E7-A97A-E2AEDA09ACEE}" dt="2025-08-20T13:00:47.701" v="608" actId="1076"/>
          <ac:picMkLst>
            <pc:docMk/>
            <pc:sldMk cId="3343103495" sldId="389"/>
            <ac:picMk id="7" creationId="{FFED8C54-7DEA-0ADB-FC7C-EAF8C421B8E1}"/>
          </ac:picMkLst>
        </pc:picChg>
        <pc:picChg chg="add del mod modCrop">
          <ac:chgData name="Tali Rouash" userId="21ae74ec1aaa5ff5" providerId="LiveId" clId="{52EFC7A1-4384-40E7-A97A-E2AEDA09ACEE}" dt="2025-08-20T13:00:08.446" v="598" actId="1076"/>
          <ac:picMkLst>
            <pc:docMk/>
            <pc:sldMk cId="3343103495" sldId="389"/>
            <ac:picMk id="8" creationId="{7FD45575-AF4A-332D-A584-4477344E5DE0}"/>
          </ac:picMkLst>
        </pc:picChg>
        <pc:picChg chg="add mod modCrop">
          <ac:chgData name="Tali Rouash" userId="21ae74ec1aaa5ff5" providerId="LiveId" clId="{52EFC7A1-4384-40E7-A97A-E2AEDA09ACEE}" dt="2025-08-20T13:00:56.830" v="610" actId="732"/>
          <ac:picMkLst>
            <pc:docMk/>
            <pc:sldMk cId="3343103495" sldId="389"/>
            <ac:picMk id="10" creationId="{C683F9D0-7C88-06DD-2FD5-DE43CDDE4FA2}"/>
          </ac:picMkLst>
        </pc:picChg>
      </pc:sldChg>
      <pc:sldChg chg="addSp delSp modSp add mod delAnim modAnim">
        <pc:chgData name="Tali Rouash" userId="21ae74ec1aaa5ff5" providerId="LiveId" clId="{52EFC7A1-4384-40E7-A97A-E2AEDA09ACEE}" dt="2025-08-20T13:03:32.130" v="641"/>
        <pc:sldMkLst>
          <pc:docMk/>
          <pc:sldMk cId="1786435438" sldId="390"/>
        </pc:sldMkLst>
        <pc:picChg chg="mod modCrop">
          <ac:chgData name="Tali Rouash" userId="21ae74ec1aaa5ff5" providerId="LiveId" clId="{52EFC7A1-4384-40E7-A97A-E2AEDA09ACEE}" dt="2025-08-20T13:01:40.864" v="618" actId="1076"/>
          <ac:picMkLst>
            <pc:docMk/>
            <pc:sldMk cId="1786435438" sldId="390"/>
            <ac:picMk id="2" creationId="{1CEAD9F9-1EB7-5C43-F3D3-66A60AD2A5FF}"/>
          </ac:picMkLst>
        </pc:picChg>
        <pc:picChg chg="add mod modCrop">
          <ac:chgData name="Tali Rouash" userId="21ae74ec1aaa5ff5" providerId="LiveId" clId="{52EFC7A1-4384-40E7-A97A-E2AEDA09ACEE}" dt="2025-08-20T13:03:14.233" v="636" actId="1076"/>
          <ac:picMkLst>
            <pc:docMk/>
            <pc:sldMk cId="1786435438" sldId="390"/>
            <ac:picMk id="3" creationId="{FF9CCE42-F49E-24F5-1D80-DB0238F33D50}"/>
          </ac:picMkLst>
        </pc:picChg>
        <pc:picChg chg="del">
          <ac:chgData name="Tali Rouash" userId="21ae74ec1aaa5ff5" providerId="LiveId" clId="{52EFC7A1-4384-40E7-A97A-E2AEDA09ACEE}" dt="2025-08-20T13:01:45.940" v="620" actId="478"/>
          <ac:picMkLst>
            <pc:docMk/>
            <pc:sldMk cId="1786435438" sldId="390"/>
            <ac:picMk id="7" creationId="{42B05920-7578-0E0A-411E-AE10957CCE89}"/>
          </ac:picMkLst>
        </pc:picChg>
        <pc:picChg chg="del">
          <ac:chgData name="Tali Rouash" userId="21ae74ec1aaa5ff5" providerId="LiveId" clId="{52EFC7A1-4384-40E7-A97A-E2AEDA09ACEE}" dt="2025-08-20T13:01:45.371" v="619" actId="478"/>
          <ac:picMkLst>
            <pc:docMk/>
            <pc:sldMk cId="1786435438" sldId="390"/>
            <ac:picMk id="8" creationId="{B45AA48E-B989-A694-7448-BB6021AF44E5}"/>
          </ac:picMkLst>
        </pc:picChg>
        <pc:picChg chg="mod modCrop">
          <ac:chgData name="Tali Rouash" userId="21ae74ec1aaa5ff5" providerId="LiveId" clId="{52EFC7A1-4384-40E7-A97A-E2AEDA09ACEE}" dt="2025-08-20T13:02:01.509" v="624" actId="1076"/>
          <ac:picMkLst>
            <pc:docMk/>
            <pc:sldMk cId="1786435438" sldId="390"/>
            <ac:picMk id="10" creationId="{954B88D9-C95D-9227-D407-169118D434E2}"/>
          </ac:picMkLst>
        </pc:picChg>
        <pc:picChg chg="add mod">
          <ac:chgData name="Tali Rouash" userId="21ae74ec1aaa5ff5" providerId="LiveId" clId="{52EFC7A1-4384-40E7-A97A-E2AEDA09ACEE}" dt="2025-08-20T13:03:22.393" v="639" actId="14100"/>
          <ac:picMkLst>
            <pc:docMk/>
            <pc:sldMk cId="1786435438" sldId="390"/>
            <ac:picMk id="12" creationId="{F96467E1-A4F2-E8E4-FFC4-A1522DC5540A}"/>
          </ac:picMkLst>
        </pc:picChg>
      </pc:sldChg>
      <pc:sldChg chg="del">
        <pc:chgData name="Tali Rouash" userId="21ae74ec1aaa5ff5" providerId="LiveId" clId="{52EFC7A1-4384-40E7-A97A-E2AEDA09ACEE}" dt="2025-08-20T08:37:44.349" v="5" actId="47"/>
        <pc:sldMkLst>
          <pc:docMk/>
          <pc:sldMk cId="2196488945" sldId="390"/>
        </pc:sldMkLst>
      </pc:sldChg>
      <pc:sldChg chg="del">
        <pc:chgData name="Tali Rouash" userId="21ae74ec1aaa5ff5" providerId="LiveId" clId="{52EFC7A1-4384-40E7-A97A-E2AEDA09ACEE}" dt="2025-08-20T08:37:44.349" v="5" actId="47"/>
        <pc:sldMkLst>
          <pc:docMk/>
          <pc:sldMk cId="2754738853" sldId="391"/>
        </pc:sldMkLst>
      </pc:sldChg>
      <pc:sldChg chg="addSp delSp modSp add mod delAnim">
        <pc:chgData name="Tali Rouash" userId="21ae74ec1aaa5ff5" providerId="LiveId" clId="{52EFC7A1-4384-40E7-A97A-E2AEDA09ACEE}" dt="2025-08-20T13:03:57.649" v="651" actId="1076"/>
        <pc:sldMkLst>
          <pc:docMk/>
          <pc:sldMk cId="3214972675" sldId="391"/>
        </pc:sldMkLst>
        <pc:picChg chg="del">
          <ac:chgData name="Tali Rouash" userId="21ae74ec1aaa5ff5" providerId="LiveId" clId="{52EFC7A1-4384-40E7-A97A-E2AEDA09ACEE}" dt="2025-08-20T13:03:44.645" v="645" actId="478"/>
          <ac:picMkLst>
            <pc:docMk/>
            <pc:sldMk cId="3214972675" sldId="391"/>
            <ac:picMk id="2" creationId="{A6CB5795-0C7E-7FAE-4353-C35796157B13}"/>
          </ac:picMkLst>
        </pc:picChg>
        <pc:picChg chg="del">
          <ac:chgData name="Tali Rouash" userId="21ae74ec1aaa5ff5" providerId="LiveId" clId="{52EFC7A1-4384-40E7-A97A-E2AEDA09ACEE}" dt="2025-08-20T13:03:46.373" v="648" actId="478"/>
          <ac:picMkLst>
            <pc:docMk/>
            <pc:sldMk cId="3214972675" sldId="391"/>
            <ac:picMk id="3" creationId="{23059198-EE8A-E1EA-1A5A-1E04183D8BF3}"/>
          </ac:picMkLst>
        </pc:picChg>
        <pc:picChg chg="del">
          <ac:chgData name="Tali Rouash" userId="21ae74ec1aaa5ff5" providerId="LiveId" clId="{52EFC7A1-4384-40E7-A97A-E2AEDA09ACEE}" dt="2025-08-20T13:03:43.212" v="643" actId="478"/>
          <ac:picMkLst>
            <pc:docMk/>
            <pc:sldMk cId="3214972675" sldId="391"/>
            <ac:picMk id="4" creationId="{47434271-EC83-5EBE-903F-EB660F5E388E}"/>
          </ac:picMkLst>
        </pc:picChg>
        <pc:picChg chg="del">
          <ac:chgData name="Tali Rouash" userId="21ae74ec1aaa5ff5" providerId="LiveId" clId="{52EFC7A1-4384-40E7-A97A-E2AEDA09ACEE}" dt="2025-08-20T13:03:43.837" v="644" actId="478"/>
          <ac:picMkLst>
            <pc:docMk/>
            <pc:sldMk cId="3214972675" sldId="391"/>
            <ac:picMk id="5" creationId="{99E924A4-6E58-2862-FB49-26B2AA0D470A}"/>
          </ac:picMkLst>
        </pc:picChg>
        <pc:picChg chg="add mod">
          <ac:chgData name="Tali Rouash" userId="21ae74ec1aaa5ff5" providerId="LiveId" clId="{52EFC7A1-4384-40E7-A97A-E2AEDA09ACEE}" dt="2025-08-20T13:03:57.649" v="651" actId="1076"/>
          <ac:picMkLst>
            <pc:docMk/>
            <pc:sldMk cId="3214972675" sldId="391"/>
            <ac:picMk id="8" creationId="{09C7C680-1EF2-993C-54C1-A508037A662A}"/>
          </ac:picMkLst>
        </pc:picChg>
        <pc:picChg chg="del">
          <ac:chgData name="Tali Rouash" userId="21ae74ec1aaa5ff5" providerId="LiveId" clId="{52EFC7A1-4384-40E7-A97A-E2AEDA09ACEE}" dt="2025-08-20T13:03:45.094" v="646" actId="478"/>
          <ac:picMkLst>
            <pc:docMk/>
            <pc:sldMk cId="3214972675" sldId="391"/>
            <ac:picMk id="10" creationId="{53890E55-20BD-21C8-1BBA-F7C6AC0CA529}"/>
          </ac:picMkLst>
        </pc:picChg>
        <pc:picChg chg="del">
          <ac:chgData name="Tali Rouash" userId="21ae74ec1aaa5ff5" providerId="LiveId" clId="{52EFC7A1-4384-40E7-A97A-E2AEDA09ACEE}" dt="2025-08-20T13:03:45.651" v="647" actId="478"/>
          <ac:picMkLst>
            <pc:docMk/>
            <pc:sldMk cId="3214972675" sldId="391"/>
            <ac:picMk id="12" creationId="{A797CAA0-370A-616E-5F03-156345049AED}"/>
          </ac:picMkLst>
        </pc:picChg>
      </pc:sldChg>
      <pc:sldChg chg="del">
        <pc:chgData name="Tali Rouash" userId="21ae74ec1aaa5ff5" providerId="LiveId" clId="{52EFC7A1-4384-40E7-A97A-E2AEDA09ACEE}" dt="2025-08-20T08:37:44.349" v="5" actId="47"/>
        <pc:sldMkLst>
          <pc:docMk/>
          <pc:sldMk cId="1610351231" sldId="392"/>
        </pc:sldMkLst>
      </pc:sldChg>
      <pc:sldChg chg="modSp add mod">
        <pc:chgData name="Tali Rouash" userId="21ae74ec1aaa5ff5" providerId="LiveId" clId="{52EFC7A1-4384-40E7-A97A-E2AEDA09ACEE}" dt="2025-08-20T13:04:42.142" v="660" actId="6549"/>
        <pc:sldMkLst>
          <pc:docMk/>
          <pc:sldMk cId="3178604986" sldId="392"/>
        </pc:sldMkLst>
        <pc:spChg chg="mod">
          <ac:chgData name="Tali Rouash" userId="21ae74ec1aaa5ff5" providerId="LiveId" clId="{52EFC7A1-4384-40E7-A97A-E2AEDA09ACEE}" dt="2025-08-20T13:04:42.142" v="660" actId="6549"/>
          <ac:spMkLst>
            <pc:docMk/>
            <pc:sldMk cId="3178604986" sldId="392"/>
            <ac:spMk id="3" creationId="{9ED165D0-0164-DCDE-D50E-4714DF31E3CB}"/>
          </ac:spMkLst>
        </pc:spChg>
      </pc:sldChg>
      <pc:sldChg chg="del">
        <pc:chgData name="Tali Rouash" userId="21ae74ec1aaa5ff5" providerId="LiveId" clId="{52EFC7A1-4384-40E7-A97A-E2AEDA09ACEE}" dt="2025-08-20T08:37:44.349" v="5" actId="47"/>
        <pc:sldMkLst>
          <pc:docMk/>
          <pc:sldMk cId="1272848948" sldId="393"/>
        </pc:sldMkLst>
      </pc:sldChg>
      <pc:sldChg chg="addSp delSp modSp add mod">
        <pc:chgData name="Tali Rouash" userId="21ae74ec1aaa5ff5" providerId="LiveId" clId="{52EFC7A1-4384-40E7-A97A-E2AEDA09ACEE}" dt="2025-08-20T13:05:06.316" v="663" actId="14100"/>
        <pc:sldMkLst>
          <pc:docMk/>
          <pc:sldMk cId="3997203660" sldId="393"/>
        </pc:sldMkLst>
        <pc:picChg chg="del">
          <ac:chgData name="Tali Rouash" userId="21ae74ec1aaa5ff5" providerId="LiveId" clId="{52EFC7A1-4384-40E7-A97A-E2AEDA09ACEE}" dt="2025-08-20T13:05:01.786" v="661" actId="478"/>
          <ac:picMkLst>
            <pc:docMk/>
            <pc:sldMk cId="3997203660" sldId="393"/>
            <ac:picMk id="3" creationId="{9E7A0E46-A89E-3CC3-A547-D18651524273}"/>
          </ac:picMkLst>
        </pc:picChg>
        <pc:picChg chg="add mod">
          <ac:chgData name="Tali Rouash" userId="21ae74ec1aaa5ff5" providerId="LiveId" clId="{52EFC7A1-4384-40E7-A97A-E2AEDA09ACEE}" dt="2025-08-20T13:05:06.316" v="663" actId="14100"/>
          <ac:picMkLst>
            <pc:docMk/>
            <pc:sldMk cId="3997203660" sldId="393"/>
            <ac:picMk id="4" creationId="{A1B461F3-8DE8-9506-1CB9-6359E15A2686}"/>
          </ac:picMkLst>
        </pc:picChg>
      </pc:sldChg>
      <pc:sldChg chg="del">
        <pc:chgData name="Tali Rouash" userId="21ae74ec1aaa5ff5" providerId="LiveId" clId="{52EFC7A1-4384-40E7-A97A-E2AEDA09ACEE}" dt="2025-08-20T08:37:44.349" v="5" actId="47"/>
        <pc:sldMkLst>
          <pc:docMk/>
          <pc:sldMk cId="2750797836" sldId="394"/>
        </pc:sldMkLst>
      </pc:sldChg>
      <pc:sldChg chg="addSp delSp modSp add mod delAnim modAnim">
        <pc:chgData name="Tali Rouash" userId="21ae74ec1aaa5ff5" providerId="LiveId" clId="{52EFC7A1-4384-40E7-A97A-E2AEDA09ACEE}" dt="2025-08-20T13:16:01.494" v="728" actId="21"/>
        <pc:sldMkLst>
          <pc:docMk/>
          <pc:sldMk cId="3086549748" sldId="394"/>
        </pc:sldMkLst>
        <pc:picChg chg="add mod modCrop">
          <ac:chgData name="Tali Rouash" userId="21ae74ec1aaa5ff5" providerId="LiveId" clId="{52EFC7A1-4384-40E7-A97A-E2AEDA09ACEE}" dt="2025-08-20T13:10:00.772" v="674" actId="732"/>
          <ac:picMkLst>
            <pc:docMk/>
            <pc:sldMk cId="3086549748" sldId="394"/>
            <ac:picMk id="3" creationId="{DA132C13-2B7D-6492-B87A-94B9B5B2BDFF}"/>
          </ac:picMkLst>
        </pc:picChg>
        <pc:picChg chg="del">
          <ac:chgData name="Tali Rouash" userId="21ae74ec1aaa5ff5" providerId="LiveId" clId="{52EFC7A1-4384-40E7-A97A-E2AEDA09ACEE}" dt="2025-08-20T13:09:28.227" v="665" actId="478"/>
          <ac:picMkLst>
            <pc:docMk/>
            <pc:sldMk cId="3086549748" sldId="394"/>
            <ac:picMk id="4" creationId="{902DF3FE-887C-9241-6539-F1E48547DF44}"/>
          </ac:picMkLst>
        </pc:picChg>
        <pc:picChg chg="add mod modCrop">
          <ac:chgData name="Tali Rouash" userId="21ae74ec1aaa5ff5" providerId="LiveId" clId="{52EFC7A1-4384-40E7-A97A-E2AEDA09ACEE}" dt="2025-08-20T13:09:52.617" v="673" actId="1076"/>
          <ac:picMkLst>
            <pc:docMk/>
            <pc:sldMk cId="3086549748" sldId="394"/>
            <ac:picMk id="5" creationId="{D5331E67-8EAE-A856-9CA1-FE5CA5550DCA}"/>
          </ac:picMkLst>
        </pc:picChg>
        <pc:picChg chg="add mod modCrop">
          <ac:chgData name="Tali Rouash" userId="21ae74ec1aaa5ff5" providerId="LiveId" clId="{52EFC7A1-4384-40E7-A97A-E2AEDA09ACEE}" dt="2025-08-20T13:14:14.220" v="709" actId="1076"/>
          <ac:picMkLst>
            <pc:docMk/>
            <pc:sldMk cId="3086549748" sldId="394"/>
            <ac:picMk id="6" creationId="{6DD25383-6F7A-8481-DC6B-57A28690CE5C}"/>
          </ac:picMkLst>
        </pc:picChg>
        <pc:picChg chg="add mod modCrop">
          <ac:chgData name="Tali Rouash" userId="21ae74ec1aaa5ff5" providerId="LiveId" clId="{52EFC7A1-4384-40E7-A97A-E2AEDA09ACEE}" dt="2025-08-20T13:14:14.220" v="709" actId="1076"/>
          <ac:picMkLst>
            <pc:docMk/>
            <pc:sldMk cId="3086549748" sldId="394"/>
            <ac:picMk id="7" creationId="{D7AAEDEB-D47E-24E0-5B3D-8FD99554C685}"/>
          </ac:picMkLst>
        </pc:picChg>
        <pc:picChg chg="add mod modCrop">
          <ac:chgData name="Tali Rouash" userId="21ae74ec1aaa5ff5" providerId="LiveId" clId="{52EFC7A1-4384-40E7-A97A-E2AEDA09ACEE}" dt="2025-08-20T13:14:14.220" v="709" actId="1076"/>
          <ac:picMkLst>
            <pc:docMk/>
            <pc:sldMk cId="3086549748" sldId="394"/>
            <ac:picMk id="8" creationId="{411ACDE5-271E-BD5A-5037-A239F1EEB0B5}"/>
          </ac:picMkLst>
        </pc:picChg>
        <pc:picChg chg="add mod modCrop">
          <ac:chgData name="Tali Rouash" userId="21ae74ec1aaa5ff5" providerId="LiveId" clId="{52EFC7A1-4384-40E7-A97A-E2AEDA09ACEE}" dt="2025-08-20T13:14:14.220" v="709" actId="1076"/>
          <ac:picMkLst>
            <pc:docMk/>
            <pc:sldMk cId="3086549748" sldId="394"/>
            <ac:picMk id="9" creationId="{ADDEAEE3-EA95-53AE-A47E-227F5E897E8A}"/>
          </ac:picMkLst>
        </pc:picChg>
        <pc:picChg chg="add mod modCrop">
          <ac:chgData name="Tali Rouash" userId="21ae74ec1aaa5ff5" providerId="LiveId" clId="{52EFC7A1-4384-40E7-A97A-E2AEDA09ACEE}" dt="2025-08-20T13:14:14.220" v="709" actId="1076"/>
          <ac:picMkLst>
            <pc:docMk/>
            <pc:sldMk cId="3086549748" sldId="394"/>
            <ac:picMk id="10" creationId="{21D6363B-FDE8-F538-6C39-B1791BD8772C}"/>
          </ac:picMkLst>
        </pc:picChg>
        <pc:picChg chg="add del mod">
          <ac:chgData name="Tali Rouash" userId="21ae74ec1aaa5ff5" providerId="LiveId" clId="{52EFC7A1-4384-40E7-A97A-E2AEDA09ACEE}" dt="2025-08-20T13:16:01.494" v="728" actId="21"/>
          <ac:picMkLst>
            <pc:docMk/>
            <pc:sldMk cId="3086549748" sldId="394"/>
            <ac:picMk id="12" creationId="{7087871B-2620-C651-4F42-10B5BD1CF15F}"/>
          </ac:picMkLst>
        </pc:picChg>
        <pc:picChg chg="add del mod">
          <ac:chgData name="Tali Rouash" userId="21ae74ec1aaa5ff5" providerId="LiveId" clId="{52EFC7A1-4384-40E7-A97A-E2AEDA09ACEE}" dt="2025-08-20T13:16:01.494" v="728" actId="21"/>
          <ac:picMkLst>
            <pc:docMk/>
            <pc:sldMk cId="3086549748" sldId="394"/>
            <ac:picMk id="13" creationId="{2428BA67-E393-F338-AA55-D946FBC6FCEA}"/>
          </ac:picMkLst>
        </pc:picChg>
      </pc:sldChg>
      <pc:sldChg chg="addSp delSp modSp add mod modAnim">
        <pc:chgData name="Tali Rouash" userId="21ae74ec1aaa5ff5" providerId="LiveId" clId="{52EFC7A1-4384-40E7-A97A-E2AEDA09ACEE}" dt="2025-08-20T13:17:03.190" v="744"/>
        <pc:sldMkLst>
          <pc:docMk/>
          <pc:sldMk cId="1256259319" sldId="395"/>
        </pc:sldMkLst>
        <pc:picChg chg="add del mod modCrop">
          <ac:chgData name="Tali Rouash" userId="21ae74ec1aaa5ff5" providerId="LiveId" clId="{52EFC7A1-4384-40E7-A97A-E2AEDA09ACEE}" dt="2025-08-20T13:14:22.081" v="710" actId="21"/>
          <ac:picMkLst>
            <pc:docMk/>
            <pc:sldMk cId="1256259319" sldId="395"/>
            <ac:picMk id="2" creationId="{2428BA67-E393-F338-AA55-D946FBC6FCEA}"/>
          </ac:picMkLst>
        </pc:picChg>
        <pc:picChg chg="mod modCrop">
          <ac:chgData name="Tali Rouash" userId="21ae74ec1aaa5ff5" providerId="LiveId" clId="{52EFC7A1-4384-40E7-A97A-E2AEDA09ACEE}" dt="2025-08-20T13:11:30.773" v="697" actId="732"/>
          <ac:picMkLst>
            <pc:docMk/>
            <pc:sldMk cId="1256259319" sldId="395"/>
            <ac:picMk id="3" creationId="{330175E1-E8BE-1193-D089-EECB6AD1EA21}"/>
          </ac:picMkLst>
        </pc:picChg>
        <pc:picChg chg="add mod modCrop">
          <ac:chgData name="Tali Rouash" userId="21ae74ec1aaa5ff5" providerId="LiveId" clId="{52EFC7A1-4384-40E7-A97A-E2AEDA09ACEE}" dt="2025-08-20T13:16:50.276" v="742" actId="1076"/>
          <ac:picMkLst>
            <pc:docMk/>
            <pc:sldMk cId="1256259319" sldId="395"/>
            <ac:picMk id="4" creationId="{8C92DA69-4218-6975-7A3E-284023B81487}"/>
          </ac:picMkLst>
        </pc:picChg>
        <pc:picChg chg="del">
          <ac:chgData name="Tali Rouash" userId="21ae74ec1aaa5ff5" providerId="LiveId" clId="{52EFC7A1-4384-40E7-A97A-E2AEDA09ACEE}" dt="2025-08-20T13:11:35.462" v="699" actId="478"/>
          <ac:picMkLst>
            <pc:docMk/>
            <pc:sldMk cId="1256259319" sldId="395"/>
            <ac:picMk id="6" creationId="{E65B1155-F325-4F01-FFBD-397BF6C7DFF5}"/>
          </ac:picMkLst>
        </pc:picChg>
        <pc:picChg chg="del">
          <ac:chgData name="Tali Rouash" userId="21ae74ec1aaa5ff5" providerId="LiveId" clId="{52EFC7A1-4384-40E7-A97A-E2AEDA09ACEE}" dt="2025-08-20T13:11:36.045" v="700" actId="478"/>
          <ac:picMkLst>
            <pc:docMk/>
            <pc:sldMk cId="1256259319" sldId="395"/>
            <ac:picMk id="7" creationId="{45FF3104-56C2-DA03-EDA4-2C130384020B}"/>
          </ac:picMkLst>
        </pc:picChg>
        <pc:picChg chg="del">
          <ac:chgData name="Tali Rouash" userId="21ae74ec1aaa5ff5" providerId="LiveId" clId="{52EFC7A1-4384-40E7-A97A-E2AEDA09ACEE}" dt="2025-08-20T13:11:36.741" v="701" actId="478"/>
          <ac:picMkLst>
            <pc:docMk/>
            <pc:sldMk cId="1256259319" sldId="395"/>
            <ac:picMk id="8" creationId="{F034E123-7712-BA47-1073-8AF659F9C6D1}"/>
          </ac:picMkLst>
        </pc:picChg>
        <pc:picChg chg="del">
          <ac:chgData name="Tali Rouash" userId="21ae74ec1aaa5ff5" providerId="LiveId" clId="{52EFC7A1-4384-40E7-A97A-E2AEDA09ACEE}" dt="2025-08-20T13:11:37.302" v="702" actId="478"/>
          <ac:picMkLst>
            <pc:docMk/>
            <pc:sldMk cId="1256259319" sldId="395"/>
            <ac:picMk id="9" creationId="{7DD8E752-19B6-7758-0431-BD095C61A8D9}"/>
          </ac:picMkLst>
        </pc:picChg>
        <pc:picChg chg="del mod modCrop">
          <ac:chgData name="Tali Rouash" userId="21ae74ec1aaa5ff5" providerId="LiveId" clId="{52EFC7A1-4384-40E7-A97A-E2AEDA09ACEE}" dt="2025-08-20T13:14:22.081" v="710" actId="21"/>
          <ac:picMkLst>
            <pc:docMk/>
            <pc:sldMk cId="1256259319" sldId="395"/>
            <ac:picMk id="10" creationId="{7087871B-2620-C651-4F42-10B5BD1CF15F}"/>
          </ac:picMkLst>
        </pc:picChg>
        <pc:picChg chg="add del mod modCrop">
          <ac:chgData name="Tali Rouash" userId="21ae74ec1aaa5ff5" providerId="LiveId" clId="{52EFC7A1-4384-40E7-A97A-E2AEDA09ACEE}" dt="2025-08-20T13:16:21.227" v="732" actId="478"/>
          <ac:picMkLst>
            <pc:docMk/>
            <pc:sldMk cId="1256259319" sldId="395"/>
            <ac:picMk id="12" creationId="{7A66DE43-95FF-C794-4F3A-5218BFF4E540}"/>
          </ac:picMkLst>
        </pc:picChg>
        <pc:picChg chg="add mod modCrop">
          <ac:chgData name="Tali Rouash" userId="21ae74ec1aaa5ff5" providerId="LiveId" clId="{52EFC7A1-4384-40E7-A97A-E2AEDA09ACEE}" dt="2025-08-20T13:16:48.305" v="741" actId="1076"/>
          <ac:picMkLst>
            <pc:docMk/>
            <pc:sldMk cId="1256259319" sldId="395"/>
            <ac:picMk id="14" creationId="{68643A48-07C2-E943-FA62-EF1B5AE181D8}"/>
          </ac:picMkLst>
        </pc:picChg>
        <pc:picChg chg="add mod">
          <ac:chgData name="Tali Rouash" userId="21ae74ec1aaa5ff5" providerId="LiveId" clId="{52EFC7A1-4384-40E7-A97A-E2AEDA09ACEE}" dt="2025-08-20T13:16:42.278" v="738" actId="1076"/>
          <ac:picMkLst>
            <pc:docMk/>
            <pc:sldMk cId="1256259319" sldId="395"/>
            <ac:picMk id="15" creationId="{7087871B-2620-C651-4F42-10B5BD1CF15F}"/>
          </ac:picMkLst>
        </pc:picChg>
        <pc:picChg chg="add mod">
          <ac:chgData name="Tali Rouash" userId="21ae74ec1aaa5ff5" providerId="LiveId" clId="{52EFC7A1-4384-40E7-A97A-E2AEDA09ACEE}" dt="2025-08-20T13:16:37.219" v="737" actId="1076"/>
          <ac:picMkLst>
            <pc:docMk/>
            <pc:sldMk cId="1256259319" sldId="395"/>
            <ac:picMk id="16" creationId="{2428BA67-E393-F338-AA55-D946FBC6FCEA}"/>
          </ac:picMkLst>
        </pc:picChg>
      </pc:sldChg>
      <pc:sldChg chg="del">
        <pc:chgData name="Tali Rouash" userId="21ae74ec1aaa5ff5" providerId="LiveId" clId="{52EFC7A1-4384-40E7-A97A-E2AEDA09ACEE}" dt="2025-08-20T08:37:44.349" v="5" actId="47"/>
        <pc:sldMkLst>
          <pc:docMk/>
          <pc:sldMk cId="3162656178" sldId="395"/>
        </pc:sldMkLst>
      </pc:sldChg>
      <pc:sldChg chg="addSp delSp modSp add mod delAnim modAnim">
        <pc:chgData name="Tali Rouash" userId="21ae74ec1aaa5ff5" providerId="LiveId" clId="{52EFC7A1-4384-40E7-A97A-E2AEDA09ACEE}" dt="2025-08-20T13:18:31.203" v="763"/>
        <pc:sldMkLst>
          <pc:docMk/>
          <pc:sldMk cId="2346195399" sldId="396"/>
        </pc:sldMkLst>
        <pc:picChg chg="del">
          <ac:chgData name="Tali Rouash" userId="21ae74ec1aaa5ff5" providerId="LiveId" clId="{52EFC7A1-4384-40E7-A97A-E2AEDA09ACEE}" dt="2025-08-20T13:17:09.270" v="747" actId="478"/>
          <ac:picMkLst>
            <pc:docMk/>
            <pc:sldMk cId="2346195399" sldId="396"/>
            <ac:picMk id="4" creationId="{AC7EBE3C-D31A-0BA4-8078-4E84524AFC4E}"/>
          </ac:picMkLst>
        </pc:picChg>
        <pc:picChg chg="add mod modCrop">
          <ac:chgData name="Tali Rouash" userId="21ae74ec1aaa5ff5" providerId="LiveId" clId="{52EFC7A1-4384-40E7-A97A-E2AEDA09ACEE}" dt="2025-08-20T13:18:10.700" v="758" actId="732"/>
          <ac:picMkLst>
            <pc:docMk/>
            <pc:sldMk cId="2346195399" sldId="396"/>
            <ac:picMk id="6" creationId="{5AE22812-55C5-140E-9851-8EBAE0AB1E0E}"/>
          </ac:picMkLst>
        </pc:picChg>
        <pc:picChg chg="add mod modCrop">
          <ac:chgData name="Tali Rouash" userId="21ae74ec1aaa5ff5" providerId="LiveId" clId="{52EFC7A1-4384-40E7-A97A-E2AEDA09ACEE}" dt="2025-08-20T13:18:21.351" v="761" actId="1076"/>
          <ac:picMkLst>
            <pc:docMk/>
            <pc:sldMk cId="2346195399" sldId="396"/>
            <ac:picMk id="7" creationId="{FC932231-C8DC-B1AF-BAA8-6754AC815EF1}"/>
          </ac:picMkLst>
        </pc:picChg>
        <pc:picChg chg="del">
          <ac:chgData name="Tali Rouash" userId="21ae74ec1aaa5ff5" providerId="LiveId" clId="{52EFC7A1-4384-40E7-A97A-E2AEDA09ACEE}" dt="2025-08-20T13:17:08.443" v="746" actId="478"/>
          <ac:picMkLst>
            <pc:docMk/>
            <pc:sldMk cId="2346195399" sldId="396"/>
            <ac:picMk id="14" creationId="{3FAFA28F-14AF-A5A4-44FB-7E68DDBCBD0B}"/>
          </ac:picMkLst>
        </pc:picChg>
        <pc:picChg chg="del">
          <ac:chgData name="Tali Rouash" userId="21ae74ec1aaa5ff5" providerId="LiveId" clId="{52EFC7A1-4384-40E7-A97A-E2AEDA09ACEE}" dt="2025-08-20T13:17:09.730" v="748" actId="478"/>
          <ac:picMkLst>
            <pc:docMk/>
            <pc:sldMk cId="2346195399" sldId="396"/>
            <ac:picMk id="15" creationId="{FC85AB1A-3897-65D0-A73E-530DCABC5AD4}"/>
          </ac:picMkLst>
        </pc:picChg>
        <pc:picChg chg="mod modCrop">
          <ac:chgData name="Tali Rouash" userId="21ae74ec1aaa5ff5" providerId="LiveId" clId="{52EFC7A1-4384-40E7-A97A-E2AEDA09ACEE}" dt="2025-08-20T13:17:20.080" v="751" actId="1076"/>
          <ac:picMkLst>
            <pc:docMk/>
            <pc:sldMk cId="2346195399" sldId="396"/>
            <ac:picMk id="16" creationId="{3E4310ED-995E-06F5-C2B7-ADA884D5411B}"/>
          </ac:picMkLst>
        </pc:picChg>
      </pc:sldChg>
      <pc:sldChg chg="del">
        <pc:chgData name="Tali Rouash" userId="21ae74ec1aaa5ff5" providerId="LiveId" clId="{52EFC7A1-4384-40E7-A97A-E2AEDA09ACEE}" dt="2025-08-20T08:37:41.567" v="4" actId="47"/>
        <pc:sldMkLst>
          <pc:docMk/>
          <pc:sldMk cId="2376400436" sldId="396"/>
        </pc:sldMkLst>
      </pc:sldChg>
      <pc:sldChg chg="addSp delSp modSp add mod delAnim modAnim">
        <pc:chgData name="Tali Rouash" userId="21ae74ec1aaa5ff5" providerId="LiveId" clId="{52EFC7A1-4384-40E7-A97A-E2AEDA09ACEE}" dt="2025-08-20T13:22:17.958" v="795"/>
        <pc:sldMkLst>
          <pc:docMk/>
          <pc:sldMk cId="1621159387" sldId="397"/>
        </pc:sldMkLst>
        <pc:picChg chg="add mod modCrop">
          <ac:chgData name="Tali Rouash" userId="21ae74ec1aaa5ff5" providerId="LiveId" clId="{52EFC7A1-4384-40E7-A97A-E2AEDA09ACEE}" dt="2025-08-20T13:20:32.462" v="773" actId="732"/>
          <ac:picMkLst>
            <pc:docMk/>
            <pc:sldMk cId="1621159387" sldId="397"/>
            <ac:picMk id="4" creationId="{29FAA3E6-FCA6-ED52-73B7-5FB3F585C43D}"/>
          </ac:picMkLst>
        </pc:picChg>
        <pc:picChg chg="del">
          <ac:chgData name="Tali Rouash" userId="21ae74ec1aaa5ff5" providerId="LiveId" clId="{52EFC7A1-4384-40E7-A97A-E2AEDA09ACEE}" dt="2025-08-20T13:18:37.120" v="766" actId="478"/>
          <ac:picMkLst>
            <pc:docMk/>
            <pc:sldMk cId="1621159387" sldId="397"/>
            <ac:picMk id="6" creationId="{F2F6BF20-F280-DA8B-D11A-28932C113646}"/>
          </ac:picMkLst>
        </pc:picChg>
        <pc:picChg chg="del">
          <ac:chgData name="Tali Rouash" userId="21ae74ec1aaa5ff5" providerId="LiveId" clId="{52EFC7A1-4384-40E7-A97A-E2AEDA09ACEE}" dt="2025-08-20T13:18:36.398" v="765" actId="478"/>
          <ac:picMkLst>
            <pc:docMk/>
            <pc:sldMk cId="1621159387" sldId="397"/>
            <ac:picMk id="7" creationId="{B18D253A-25B9-EA1E-3AA2-080C3ED99B79}"/>
          </ac:picMkLst>
        </pc:picChg>
        <pc:picChg chg="add del">
          <ac:chgData name="Tali Rouash" userId="21ae74ec1aaa5ff5" providerId="LiveId" clId="{52EFC7A1-4384-40E7-A97A-E2AEDA09ACEE}" dt="2025-08-20T13:20:36.713" v="775" actId="478"/>
          <ac:picMkLst>
            <pc:docMk/>
            <pc:sldMk cId="1621159387" sldId="397"/>
            <ac:picMk id="9" creationId="{9C332AD3-7497-25A8-F52A-73BF216E25DC}"/>
          </ac:picMkLst>
        </pc:picChg>
        <pc:picChg chg="add mod modCrop">
          <ac:chgData name="Tali Rouash" userId="21ae74ec1aaa5ff5" providerId="LiveId" clId="{52EFC7A1-4384-40E7-A97A-E2AEDA09ACEE}" dt="2025-08-20T13:20:52.862" v="780" actId="1076"/>
          <ac:picMkLst>
            <pc:docMk/>
            <pc:sldMk cId="1621159387" sldId="397"/>
            <ac:picMk id="10" creationId="{CFF19892-972A-B9B8-F0FA-BE1E5EAA38D2}"/>
          </ac:picMkLst>
        </pc:picChg>
        <pc:picChg chg="add mod modCrop">
          <ac:chgData name="Tali Rouash" userId="21ae74ec1aaa5ff5" providerId="LiveId" clId="{52EFC7A1-4384-40E7-A97A-E2AEDA09ACEE}" dt="2025-08-20T13:21:25.552" v="786" actId="732"/>
          <ac:picMkLst>
            <pc:docMk/>
            <pc:sldMk cId="1621159387" sldId="397"/>
            <ac:picMk id="12" creationId="{B2C0474F-9B25-2FD9-9D22-B968C4FE2D1D}"/>
          </ac:picMkLst>
        </pc:picChg>
        <pc:picChg chg="add mod modCrop">
          <ac:chgData name="Tali Rouash" userId="21ae74ec1aaa5ff5" providerId="LiveId" clId="{52EFC7A1-4384-40E7-A97A-E2AEDA09ACEE}" dt="2025-08-20T13:21:49.086" v="792" actId="1076"/>
          <ac:picMkLst>
            <pc:docMk/>
            <pc:sldMk cId="1621159387" sldId="397"/>
            <ac:picMk id="13" creationId="{3035587E-2E51-5552-3C41-95AED80F9D0D}"/>
          </ac:picMkLst>
        </pc:picChg>
      </pc:sldChg>
      <pc:sldChg chg="del">
        <pc:chgData name="Tali Rouash" userId="21ae74ec1aaa5ff5" providerId="LiveId" clId="{52EFC7A1-4384-40E7-A97A-E2AEDA09ACEE}" dt="2025-08-20T08:37:41.567" v="4" actId="47"/>
        <pc:sldMkLst>
          <pc:docMk/>
          <pc:sldMk cId="3522811783" sldId="397"/>
        </pc:sldMkLst>
      </pc:sldChg>
      <pc:sldChg chg="del">
        <pc:chgData name="Tali Rouash" userId="21ae74ec1aaa5ff5" providerId="LiveId" clId="{52EFC7A1-4384-40E7-A97A-E2AEDA09ACEE}" dt="2025-08-20T08:37:41.567" v="4" actId="47"/>
        <pc:sldMkLst>
          <pc:docMk/>
          <pc:sldMk cId="511181722" sldId="398"/>
        </pc:sldMkLst>
      </pc:sldChg>
      <pc:sldChg chg="modSp add mod">
        <pc:chgData name="Tali Rouash" userId="21ae74ec1aaa5ff5" providerId="LiveId" clId="{52EFC7A1-4384-40E7-A97A-E2AEDA09ACEE}" dt="2025-08-20T13:23:04.607" v="812" actId="6549"/>
        <pc:sldMkLst>
          <pc:docMk/>
          <pc:sldMk cId="1665210801" sldId="398"/>
        </pc:sldMkLst>
        <pc:spChg chg="mod">
          <ac:chgData name="Tali Rouash" userId="21ae74ec1aaa5ff5" providerId="LiveId" clId="{52EFC7A1-4384-40E7-A97A-E2AEDA09ACEE}" dt="2025-08-20T13:23:04.607" v="812" actId="6549"/>
          <ac:spMkLst>
            <pc:docMk/>
            <pc:sldMk cId="1665210801" sldId="398"/>
            <ac:spMk id="3" creationId="{61FD06DB-BA32-804A-4A45-9D43AE2261EF}"/>
          </ac:spMkLst>
        </pc:spChg>
      </pc:sldChg>
      <pc:sldChg chg="addSp delSp modSp add mod modAnim">
        <pc:chgData name="Tali Rouash" userId="21ae74ec1aaa5ff5" providerId="LiveId" clId="{52EFC7A1-4384-40E7-A97A-E2AEDA09ACEE}" dt="2025-08-20T13:30:32.832" v="843"/>
        <pc:sldMkLst>
          <pc:docMk/>
          <pc:sldMk cId="2610273349" sldId="399"/>
        </pc:sldMkLst>
        <pc:picChg chg="add mod modCrop">
          <ac:chgData name="Tali Rouash" userId="21ae74ec1aaa5ff5" providerId="LiveId" clId="{52EFC7A1-4384-40E7-A97A-E2AEDA09ACEE}" dt="2025-08-20T13:29:06.417" v="820" actId="732"/>
          <ac:picMkLst>
            <pc:docMk/>
            <pc:sldMk cId="2610273349" sldId="399"/>
            <ac:picMk id="3" creationId="{37D98CC0-57A1-F7DA-2B4E-2ACC7ADC0976}"/>
          </ac:picMkLst>
        </pc:picChg>
        <pc:picChg chg="del">
          <ac:chgData name="Tali Rouash" userId="21ae74ec1aaa5ff5" providerId="LiveId" clId="{52EFC7A1-4384-40E7-A97A-E2AEDA09ACEE}" dt="2025-08-20T13:23:10.486" v="813" actId="478"/>
          <ac:picMkLst>
            <pc:docMk/>
            <pc:sldMk cId="2610273349" sldId="399"/>
            <ac:picMk id="4" creationId="{F7CBCDF6-DD4C-E364-7746-F582F22B63BC}"/>
          </ac:picMkLst>
        </pc:picChg>
        <pc:picChg chg="add mod modCrop">
          <ac:chgData name="Tali Rouash" userId="21ae74ec1aaa5ff5" providerId="LiveId" clId="{52EFC7A1-4384-40E7-A97A-E2AEDA09ACEE}" dt="2025-08-20T13:29:18.216" v="824" actId="1076"/>
          <ac:picMkLst>
            <pc:docMk/>
            <pc:sldMk cId="2610273349" sldId="399"/>
            <ac:picMk id="5" creationId="{0B6BC8E6-8CC3-ED5E-6465-539AAC2B223A}"/>
          </ac:picMkLst>
        </pc:picChg>
        <pc:picChg chg="add mod modCrop">
          <ac:chgData name="Tali Rouash" userId="21ae74ec1aaa5ff5" providerId="LiveId" clId="{52EFC7A1-4384-40E7-A97A-E2AEDA09ACEE}" dt="2025-08-20T13:29:39.413" v="830" actId="1076"/>
          <ac:picMkLst>
            <pc:docMk/>
            <pc:sldMk cId="2610273349" sldId="399"/>
            <ac:picMk id="6" creationId="{0DCC99B8-1E16-28D6-1921-5235534B3569}"/>
          </ac:picMkLst>
        </pc:picChg>
        <pc:picChg chg="add mod modCrop">
          <ac:chgData name="Tali Rouash" userId="21ae74ec1aaa5ff5" providerId="LiveId" clId="{52EFC7A1-4384-40E7-A97A-E2AEDA09ACEE}" dt="2025-08-20T13:29:53.813" v="834" actId="1076"/>
          <ac:picMkLst>
            <pc:docMk/>
            <pc:sldMk cId="2610273349" sldId="399"/>
            <ac:picMk id="7" creationId="{0D687233-7A57-1F31-286D-2966455002C7}"/>
          </ac:picMkLst>
        </pc:picChg>
        <pc:picChg chg="add mod modCrop">
          <ac:chgData name="Tali Rouash" userId="21ae74ec1aaa5ff5" providerId="LiveId" clId="{52EFC7A1-4384-40E7-A97A-E2AEDA09ACEE}" dt="2025-08-20T13:30:19.262" v="840" actId="1076"/>
          <ac:picMkLst>
            <pc:docMk/>
            <pc:sldMk cId="2610273349" sldId="399"/>
            <ac:picMk id="8" creationId="{02F035C4-5CAE-4CD4-0F33-58D7DFA4C1F2}"/>
          </ac:picMkLst>
        </pc:picChg>
      </pc:sldChg>
      <pc:sldChg chg="del">
        <pc:chgData name="Tali Rouash" userId="21ae74ec1aaa5ff5" providerId="LiveId" clId="{52EFC7A1-4384-40E7-A97A-E2AEDA09ACEE}" dt="2025-08-20T08:37:41.567" v="4" actId="47"/>
        <pc:sldMkLst>
          <pc:docMk/>
          <pc:sldMk cId="3752568947" sldId="399"/>
        </pc:sldMkLst>
      </pc:sldChg>
      <pc:sldChg chg="modSp add mod">
        <pc:chgData name="Tali Rouash" userId="21ae74ec1aaa5ff5" providerId="LiveId" clId="{52EFC7A1-4384-40E7-A97A-E2AEDA09ACEE}" dt="2025-08-20T13:22:52.749" v="802" actId="20577"/>
        <pc:sldMkLst>
          <pc:docMk/>
          <pc:sldMk cId="2512529944" sldId="400"/>
        </pc:sldMkLst>
        <pc:spChg chg="mod">
          <ac:chgData name="Tali Rouash" userId="21ae74ec1aaa5ff5" providerId="LiveId" clId="{52EFC7A1-4384-40E7-A97A-E2AEDA09ACEE}" dt="2025-08-20T13:22:52.749" v="802" actId="20577"/>
          <ac:spMkLst>
            <pc:docMk/>
            <pc:sldMk cId="2512529944" sldId="400"/>
            <ac:spMk id="4" creationId="{C6D8B911-B2AE-8C28-3BEB-346A2CE62B8A}"/>
          </ac:spMkLst>
        </pc:spChg>
      </pc:sldChg>
      <pc:sldChg chg="del">
        <pc:chgData name="Tali Rouash" userId="21ae74ec1aaa5ff5" providerId="LiveId" clId="{52EFC7A1-4384-40E7-A97A-E2AEDA09ACEE}" dt="2025-08-20T08:37:41.567" v="4" actId="47"/>
        <pc:sldMkLst>
          <pc:docMk/>
          <pc:sldMk cId="3665254565" sldId="400"/>
        </pc:sldMkLst>
      </pc:sldChg>
      <pc:sldChg chg="del">
        <pc:chgData name="Tali Rouash" userId="21ae74ec1aaa5ff5" providerId="LiveId" clId="{52EFC7A1-4384-40E7-A97A-E2AEDA09ACEE}" dt="2025-08-20T08:37:41.567" v="4" actId="47"/>
        <pc:sldMkLst>
          <pc:docMk/>
          <pc:sldMk cId="278673159" sldId="401"/>
        </pc:sldMkLst>
      </pc:sldChg>
      <pc:sldChg chg="addSp delSp modSp add mod delAnim modAnim">
        <pc:chgData name="Tali Rouash" userId="21ae74ec1aaa5ff5" providerId="LiveId" clId="{52EFC7A1-4384-40E7-A97A-E2AEDA09ACEE}" dt="2025-08-20T17:03:58.854" v="2648"/>
        <pc:sldMkLst>
          <pc:docMk/>
          <pc:sldMk cId="1942083329" sldId="401"/>
        </pc:sldMkLst>
        <pc:picChg chg="add mod modCrop">
          <ac:chgData name="Tali Rouash" userId="21ae74ec1aaa5ff5" providerId="LiveId" clId="{52EFC7A1-4384-40E7-A97A-E2AEDA09ACEE}" dt="2025-08-20T13:31:12.255" v="852" actId="1076"/>
          <ac:picMkLst>
            <pc:docMk/>
            <pc:sldMk cId="1942083329" sldId="401"/>
            <ac:picMk id="2" creationId="{CDC058A2-5F83-2F1B-288D-CA8E6BC524C2}"/>
          </ac:picMkLst>
        </pc:picChg>
        <pc:picChg chg="mod modCrop">
          <ac:chgData name="Tali Rouash" userId="21ae74ec1aaa5ff5" providerId="LiveId" clId="{52EFC7A1-4384-40E7-A97A-E2AEDA09ACEE}" dt="2025-08-20T13:30:52.916" v="846" actId="732"/>
          <ac:picMkLst>
            <pc:docMk/>
            <pc:sldMk cId="1942083329" sldId="401"/>
            <ac:picMk id="3" creationId="{588D74B4-7A7D-492F-9738-18133CFF76AD}"/>
          </ac:picMkLst>
        </pc:picChg>
        <pc:picChg chg="del">
          <ac:chgData name="Tali Rouash" userId="21ae74ec1aaa5ff5" providerId="LiveId" clId="{52EFC7A1-4384-40E7-A97A-E2AEDA09ACEE}" dt="2025-08-20T13:31:16.428" v="854" actId="478"/>
          <ac:picMkLst>
            <pc:docMk/>
            <pc:sldMk cId="1942083329" sldId="401"/>
            <ac:picMk id="6" creationId="{9984CD24-C36D-7E9D-B7C8-5DF363CB4E18}"/>
          </ac:picMkLst>
        </pc:picChg>
        <pc:picChg chg="del">
          <ac:chgData name="Tali Rouash" userId="21ae74ec1aaa5ff5" providerId="LiveId" clId="{52EFC7A1-4384-40E7-A97A-E2AEDA09ACEE}" dt="2025-08-20T13:31:15.340" v="853" actId="478"/>
          <ac:picMkLst>
            <pc:docMk/>
            <pc:sldMk cId="1942083329" sldId="401"/>
            <ac:picMk id="7" creationId="{1276FB81-09B3-3EE7-8A63-F40A721B1188}"/>
          </ac:picMkLst>
        </pc:picChg>
        <pc:picChg chg="mod modCrop">
          <ac:chgData name="Tali Rouash" userId="21ae74ec1aaa5ff5" providerId="LiveId" clId="{52EFC7A1-4384-40E7-A97A-E2AEDA09ACEE}" dt="2025-08-20T13:31:33.697" v="857" actId="1076"/>
          <ac:picMkLst>
            <pc:docMk/>
            <pc:sldMk cId="1942083329" sldId="401"/>
            <ac:picMk id="8" creationId="{5AF740EE-AEDC-14FD-B4D4-5CC033985246}"/>
          </ac:picMkLst>
        </pc:picChg>
      </pc:sldChg>
      <pc:sldChg chg="add del">
        <pc:chgData name="Tali Rouash" userId="21ae74ec1aaa5ff5" providerId="LiveId" clId="{52EFC7A1-4384-40E7-A97A-E2AEDA09ACEE}" dt="2025-08-20T13:30:42.506" v="844" actId="47"/>
        <pc:sldMkLst>
          <pc:docMk/>
          <pc:sldMk cId="1964319639" sldId="401"/>
        </pc:sldMkLst>
      </pc:sldChg>
      <pc:sldChg chg="addSp delSp modSp add mod delAnim modAnim">
        <pc:chgData name="Tali Rouash" userId="21ae74ec1aaa5ff5" providerId="LiveId" clId="{52EFC7A1-4384-40E7-A97A-E2AEDA09ACEE}" dt="2025-08-20T13:34:36.978" v="917"/>
        <pc:sldMkLst>
          <pc:docMk/>
          <pc:sldMk cId="2993782348" sldId="402"/>
        </pc:sldMkLst>
        <pc:picChg chg="mod modCrop">
          <ac:chgData name="Tali Rouash" userId="21ae74ec1aaa5ff5" providerId="LiveId" clId="{52EFC7A1-4384-40E7-A97A-E2AEDA09ACEE}" dt="2025-08-20T13:31:56.818" v="862" actId="1076"/>
          <ac:picMkLst>
            <pc:docMk/>
            <pc:sldMk cId="2993782348" sldId="402"/>
            <ac:picMk id="2" creationId="{7237141E-B054-BF0E-0975-7570EF95353C}"/>
          </ac:picMkLst>
        </pc:picChg>
        <pc:picChg chg="add mod ord modCrop">
          <ac:chgData name="Tali Rouash" userId="21ae74ec1aaa5ff5" providerId="LiveId" clId="{52EFC7A1-4384-40E7-A97A-E2AEDA09ACEE}" dt="2025-08-20T13:33:01.702" v="872" actId="732"/>
          <ac:picMkLst>
            <pc:docMk/>
            <pc:sldMk cId="2993782348" sldId="402"/>
            <ac:picMk id="6" creationId="{6B6AD98F-3918-19F3-9AEB-CA82DBF63716}"/>
          </ac:picMkLst>
        </pc:picChg>
        <pc:picChg chg="add mod modCrop">
          <ac:chgData name="Tali Rouash" userId="21ae74ec1aaa5ff5" providerId="LiveId" clId="{52EFC7A1-4384-40E7-A97A-E2AEDA09ACEE}" dt="2025-08-20T13:33:19.934" v="876" actId="732"/>
          <ac:picMkLst>
            <pc:docMk/>
            <pc:sldMk cId="2993782348" sldId="402"/>
            <ac:picMk id="7" creationId="{512BBB9D-12EF-E8D1-B8E1-AEAF53FB7504}"/>
          </ac:picMkLst>
        </pc:picChg>
        <pc:picChg chg="del">
          <ac:chgData name="Tali Rouash" userId="21ae74ec1aaa5ff5" providerId="LiveId" clId="{52EFC7A1-4384-40E7-A97A-E2AEDA09ACEE}" dt="2025-08-20T13:31:58.527" v="863" actId="478"/>
          <ac:picMkLst>
            <pc:docMk/>
            <pc:sldMk cId="2993782348" sldId="402"/>
            <ac:picMk id="8" creationId="{4F0DC43D-76D5-49CE-EBB3-D0F5662644EA}"/>
          </ac:picMkLst>
        </pc:picChg>
        <pc:picChg chg="add mod modCrop">
          <ac:chgData name="Tali Rouash" userId="21ae74ec1aaa5ff5" providerId="LiveId" clId="{52EFC7A1-4384-40E7-A97A-E2AEDA09ACEE}" dt="2025-08-20T13:34:17.757" v="914" actId="1038"/>
          <ac:picMkLst>
            <pc:docMk/>
            <pc:sldMk cId="2993782348" sldId="402"/>
            <ac:picMk id="9" creationId="{07402246-FD36-A714-8B3D-A4528E2F65E6}"/>
          </ac:picMkLst>
        </pc:picChg>
        <pc:picChg chg="add mod modCrop">
          <ac:chgData name="Tali Rouash" userId="21ae74ec1aaa5ff5" providerId="LiveId" clId="{52EFC7A1-4384-40E7-A97A-E2AEDA09ACEE}" dt="2025-08-20T13:34:17.757" v="914" actId="1038"/>
          <ac:picMkLst>
            <pc:docMk/>
            <pc:sldMk cId="2993782348" sldId="402"/>
            <ac:picMk id="10" creationId="{E9FC31C0-E23B-EA37-68CD-D7250A0AD894}"/>
          </ac:picMkLst>
        </pc:picChg>
        <pc:picChg chg="add mod modCrop">
          <ac:chgData name="Tali Rouash" userId="21ae74ec1aaa5ff5" providerId="LiveId" clId="{52EFC7A1-4384-40E7-A97A-E2AEDA09ACEE}" dt="2025-08-20T13:34:17.757" v="914" actId="1038"/>
          <ac:picMkLst>
            <pc:docMk/>
            <pc:sldMk cId="2993782348" sldId="402"/>
            <ac:picMk id="12" creationId="{1577AA74-56B3-693B-EB0E-67DF63D716BA}"/>
          </ac:picMkLst>
        </pc:picChg>
      </pc:sldChg>
      <pc:sldChg chg="del">
        <pc:chgData name="Tali Rouash" userId="21ae74ec1aaa5ff5" providerId="LiveId" clId="{52EFC7A1-4384-40E7-A97A-E2AEDA09ACEE}" dt="2025-08-20T08:37:41.567" v="4" actId="47"/>
        <pc:sldMkLst>
          <pc:docMk/>
          <pc:sldMk cId="4111769459" sldId="402"/>
        </pc:sldMkLst>
      </pc:sldChg>
      <pc:sldChg chg="addSp delSp modSp add mod delAnim modAnim">
        <pc:chgData name="Tali Rouash" userId="21ae74ec1aaa5ff5" providerId="LiveId" clId="{52EFC7A1-4384-40E7-A97A-E2AEDA09ACEE}" dt="2025-08-20T17:03:50.155" v="2647" actId="1035"/>
        <pc:sldMkLst>
          <pc:docMk/>
          <pc:sldMk cId="336424251" sldId="403"/>
        </pc:sldMkLst>
        <pc:picChg chg="mod modCrop">
          <ac:chgData name="Tali Rouash" userId="21ae74ec1aaa5ff5" providerId="LiveId" clId="{52EFC7A1-4384-40E7-A97A-E2AEDA09ACEE}" dt="2025-08-20T13:34:58.834" v="922" actId="1076"/>
          <ac:picMkLst>
            <pc:docMk/>
            <pc:sldMk cId="336424251" sldId="403"/>
            <ac:picMk id="2" creationId="{1C4E9E30-7DB9-745E-2A47-75DE4C27FC4F}"/>
          </ac:picMkLst>
        </pc:picChg>
        <pc:picChg chg="del">
          <ac:chgData name="Tali Rouash" userId="21ae74ec1aaa5ff5" providerId="LiveId" clId="{52EFC7A1-4384-40E7-A97A-E2AEDA09ACEE}" dt="2025-08-20T13:34:47.280" v="919" actId="478"/>
          <ac:picMkLst>
            <pc:docMk/>
            <pc:sldMk cId="336424251" sldId="403"/>
            <ac:picMk id="6" creationId="{7DAF3EE3-277B-7666-368B-E191688B37F9}"/>
          </ac:picMkLst>
        </pc:picChg>
        <pc:picChg chg="del">
          <ac:chgData name="Tali Rouash" userId="21ae74ec1aaa5ff5" providerId="LiveId" clId="{52EFC7A1-4384-40E7-A97A-E2AEDA09ACEE}" dt="2025-08-20T13:34:47.280" v="919" actId="478"/>
          <ac:picMkLst>
            <pc:docMk/>
            <pc:sldMk cId="336424251" sldId="403"/>
            <ac:picMk id="7" creationId="{462DE29E-CB7B-7652-FF9A-F4DC988F675C}"/>
          </ac:picMkLst>
        </pc:picChg>
        <pc:picChg chg="add mod ord modCrop">
          <ac:chgData name="Tali Rouash" userId="21ae74ec1aaa5ff5" providerId="LiveId" clId="{52EFC7A1-4384-40E7-A97A-E2AEDA09ACEE}" dt="2025-08-20T13:35:40.560" v="931" actId="732"/>
          <ac:picMkLst>
            <pc:docMk/>
            <pc:sldMk cId="336424251" sldId="403"/>
            <ac:picMk id="8" creationId="{B769109A-41D8-CEAC-5650-E2EB9103330F}"/>
          </ac:picMkLst>
        </pc:picChg>
        <pc:picChg chg="del">
          <ac:chgData name="Tali Rouash" userId="21ae74ec1aaa5ff5" providerId="LiveId" clId="{52EFC7A1-4384-40E7-A97A-E2AEDA09ACEE}" dt="2025-08-20T13:34:47.280" v="919" actId="478"/>
          <ac:picMkLst>
            <pc:docMk/>
            <pc:sldMk cId="336424251" sldId="403"/>
            <ac:picMk id="9" creationId="{48F5F0B8-A625-8F24-B510-62FB923604B9}"/>
          </ac:picMkLst>
        </pc:picChg>
        <pc:picChg chg="del">
          <ac:chgData name="Tali Rouash" userId="21ae74ec1aaa5ff5" providerId="LiveId" clId="{52EFC7A1-4384-40E7-A97A-E2AEDA09ACEE}" dt="2025-08-20T13:34:47.280" v="919" actId="478"/>
          <ac:picMkLst>
            <pc:docMk/>
            <pc:sldMk cId="336424251" sldId="403"/>
            <ac:picMk id="10" creationId="{41629247-FF13-D9F5-A96F-9B1A9C925033}"/>
          </ac:picMkLst>
        </pc:picChg>
        <pc:picChg chg="del">
          <ac:chgData name="Tali Rouash" userId="21ae74ec1aaa5ff5" providerId="LiveId" clId="{52EFC7A1-4384-40E7-A97A-E2AEDA09ACEE}" dt="2025-08-20T13:34:47.280" v="919" actId="478"/>
          <ac:picMkLst>
            <pc:docMk/>
            <pc:sldMk cId="336424251" sldId="403"/>
            <ac:picMk id="12" creationId="{FD1FCE74-9956-5625-2487-0F7719A0CE9B}"/>
          </ac:picMkLst>
        </pc:picChg>
        <pc:picChg chg="add mod modCrop">
          <ac:chgData name="Tali Rouash" userId="21ae74ec1aaa5ff5" providerId="LiveId" clId="{52EFC7A1-4384-40E7-A97A-E2AEDA09ACEE}" dt="2025-08-20T17:03:50.155" v="2647" actId="1035"/>
          <ac:picMkLst>
            <pc:docMk/>
            <pc:sldMk cId="336424251" sldId="403"/>
            <ac:picMk id="13" creationId="{CAA9770C-F235-D6B6-F994-2AA738F5BD55}"/>
          </ac:picMkLst>
        </pc:picChg>
      </pc:sldChg>
      <pc:sldChg chg="del">
        <pc:chgData name="Tali Rouash" userId="21ae74ec1aaa5ff5" providerId="LiveId" clId="{52EFC7A1-4384-40E7-A97A-E2AEDA09ACEE}" dt="2025-08-20T08:37:41.567" v="4" actId="47"/>
        <pc:sldMkLst>
          <pc:docMk/>
          <pc:sldMk cId="1655839996" sldId="403"/>
        </pc:sldMkLst>
      </pc:sldChg>
      <pc:sldChg chg="del">
        <pc:chgData name="Tali Rouash" userId="21ae74ec1aaa5ff5" providerId="LiveId" clId="{52EFC7A1-4384-40E7-A97A-E2AEDA09ACEE}" dt="2025-08-20T08:37:41.567" v="4" actId="47"/>
        <pc:sldMkLst>
          <pc:docMk/>
          <pc:sldMk cId="3940573527" sldId="404"/>
        </pc:sldMkLst>
      </pc:sldChg>
      <pc:sldChg chg="modSp add mod">
        <pc:chgData name="Tali Rouash" userId="21ae74ec1aaa5ff5" providerId="LiveId" clId="{52EFC7A1-4384-40E7-A97A-E2AEDA09ACEE}" dt="2025-08-20T13:37:11.224" v="970" actId="14100"/>
        <pc:sldMkLst>
          <pc:docMk/>
          <pc:sldMk cId="4244320941" sldId="404"/>
        </pc:sldMkLst>
        <pc:spChg chg="mod">
          <ac:chgData name="Tali Rouash" userId="21ae74ec1aaa5ff5" providerId="LiveId" clId="{52EFC7A1-4384-40E7-A97A-E2AEDA09ACEE}" dt="2025-08-20T13:36:31.348" v="951" actId="20577"/>
          <ac:spMkLst>
            <pc:docMk/>
            <pc:sldMk cId="4244320941" sldId="404"/>
            <ac:spMk id="2" creationId="{6071A7BE-4CCF-0E5F-89E8-18EB1A4E3DEB}"/>
          </ac:spMkLst>
        </pc:spChg>
        <pc:spChg chg="mod">
          <ac:chgData name="Tali Rouash" userId="21ae74ec1aaa5ff5" providerId="LiveId" clId="{52EFC7A1-4384-40E7-A97A-E2AEDA09ACEE}" dt="2025-08-20T13:37:11.224" v="970" actId="14100"/>
          <ac:spMkLst>
            <pc:docMk/>
            <pc:sldMk cId="4244320941" sldId="404"/>
            <ac:spMk id="4" creationId="{BABA01B6-3E3B-4BB3-31D0-AC4BA4B5ADB9}"/>
          </ac:spMkLst>
        </pc:spChg>
      </pc:sldChg>
      <pc:sldChg chg="modSp add mod">
        <pc:chgData name="Tali Rouash" userId="21ae74ec1aaa5ff5" providerId="LiveId" clId="{52EFC7A1-4384-40E7-A97A-E2AEDA09ACEE}" dt="2025-08-20T13:37:27.222" v="982" actId="6549"/>
        <pc:sldMkLst>
          <pc:docMk/>
          <pc:sldMk cId="2025538284" sldId="405"/>
        </pc:sldMkLst>
        <pc:spChg chg="mod">
          <ac:chgData name="Tali Rouash" userId="21ae74ec1aaa5ff5" providerId="LiveId" clId="{52EFC7A1-4384-40E7-A97A-E2AEDA09ACEE}" dt="2025-08-20T13:37:27.222" v="982" actId="6549"/>
          <ac:spMkLst>
            <pc:docMk/>
            <pc:sldMk cId="2025538284" sldId="405"/>
            <ac:spMk id="3" creationId="{C365BFCE-33BE-5DBD-72C4-6E5FD2C9D2B5}"/>
          </ac:spMkLst>
        </pc:spChg>
      </pc:sldChg>
      <pc:sldChg chg="del">
        <pc:chgData name="Tali Rouash" userId="21ae74ec1aaa5ff5" providerId="LiveId" clId="{52EFC7A1-4384-40E7-A97A-E2AEDA09ACEE}" dt="2025-08-20T08:37:41.567" v="4" actId="47"/>
        <pc:sldMkLst>
          <pc:docMk/>
          <pc:sldMk cId="3666546940" sldId="405"/>
        </pc:sldMkLst>
      </pc:sldChg>
      <pc:sldChg chg="del">
        <pc:chgData name="Tali Rouash" userId="21ae74ec1aaa5ff5" providerId="LiveId" clId="{52EFC7A1-4384-40E7-A97A-E2AEDA09ACEE}" dt="2025-08-20T08:37:41.567" v="4" actId="47"/>
        <pc:sldMkLst>
          <pc:docMk/>
          <pc:sldMk cId="1415067136" sldId="406"/>
        </pc:sldMkLst>
      </pc:sldChg>
      <pc:sldChg chg="addSp delSp modSp add mod delAnim">
        <pc:chgData name="Tali Rouash" userId="21ae74ec1aaa5ff5" providerId="LiveId" clId="{52EFC7A1-4384-40E7-A97A-E2AEDA09ACEE}" dt="2025-08-20T13:38:22.801" v="992" actId="1076"/>
        <pc:sldMkLst>
          <pc:docMk/>
          <pc:sldMk cId="4062748204" sldId="406"/>
        </pc:sldMkLst>
        <pc:spChg chg="add del">
          <ac:chgData name="Tali Rouash" userId="21ae74ec1aaa5ff5" providerId="LiveId" clId="{52EFC7A1-4384-40E7-A97A-E2AEDA09ACEE}" dt="2025-08-20T13:38:10.454" v="989" actId="22"/>
          <ac:spMkLst>
            <pc:docMk/>
            <pc:sldMk cId="4062748204" sldId="406"/>
            <ac:spMk id="4" creationId="{1612A481-1D03-1086-E3B8-601CB8F0C09C}"/>
          </ac:spMkLst>
        </pc:spChg>
        <pc:picChg chg="del">
          <ac:chgData name="Tali Rouash" userId="21ae74ec1aaa5ff5" providerId="LiveId" clId="{52EFC7A1-4384-40E7-A97A-E2AEDA09ACEE}" dt="2025-08-20T13:37:43.701" v="983" actId="478"/>
          <ac:picMkLst>
            <pc:docMk/>
            <pc:sldMk cId="4062748204" sldId="406"/>
            <ac:picMk id="3" creationId="{D8364480-27B7-60DA-6865-31AF9DA99DCA}"/>
          </ac:picMkLst>
        </pc:picChg>
        <pc:picChg chg="del">
          <ac:chgData name="Tali Rouash" userId="21ae74ec1aaa5ff5" providerId="LiveId" clId="{52EFC7A1-4384-40E7-A97A-E2AEDA09ACEE}" dt="2025-08-20T13:37:44.285" v="984" actId="478"/>
          <ac:picMkLst>
            <pc:docMk/>
            <pc:sldMk cId="4062748204" sldId="406"/>
            <ac:picMk id="5" creationId="{F4672976-14B1-5A4A-C0DA-3E08FC0D130D}"/>
          </ac:picMkLst>
        </pc:picChg>
        <pc:picChg chg="del">
          <ac:chgData name="Tali Rouash" userId="21ae74ec1aaa5ff5" providerId="LiveId" clId="{52EFC7A1-4384-40E7-A97A-E2AEDA09ACEE}" dt="2025-08-20T13:37:44.817" v="985" actId="478"/>
          <ac:picMkLst>
            <pc:docMk/>
            <pc:sldMk cId="4062748204" sldId="406"/>
            <ac:picMk id="6" creationId="{28B91D0B-BE0F-A397-D2D8-9B6843BF57B2}"/>
          </ac:picMkLst>
        </pc:picChg>
        <pc:picChg chg="del">
          <ac:chgData name="Tali Rouash" userId="21ae74ec1aaa5ff5" providerId="LiveId" clId="{52EFC7A1-4384-40E7-A97A-E2AEDA09ACEE}" dt="2025-08-20T13:37:45.284" v="986" actId="478"/>
          <ac:picMkLst>
            <pc:docMk/>
            <pc:sldMk cId="4062748204" sldId="406"/>
            <ac:picMk id="7" creationId="{1CC664A3-A6F4-764E-FDC6-D5B0267A0A49}"/>
          </ac:picMkLst>
        </pc:picChg>
        <pc:picChg chg="del">
          <ac:chgData name="Tali Rouash" userId="21ae74ec1aaa5ff5" providerId="LiveId" clId="{52EFC7A1-4384-40E7-A97A-E2AEDA09ACEE}" dt="2025-08-20T13:37:46.461" v="987" actId="478"/>
          <ac:picMkLst>
            <pc:docMk/>
            <pc:sldMk cId="4062748204" sldId="406"/>
            <ac:picMk id="8" creationId="{92AD45EC-7133-E0EC-AF31-CEF5A77E6FFD}"/>
          </ac:picMkLst>
        </pc:picChg>
        <pc:picChg chg="add mod">
          <ac:chgData name="Tali Rouash" userId="21ae74ec1aaa5ff5" providerId="LiveId" clId="{52EFC7A1-4384-40E7-A97A-E2AEDA09ACEE}" dt="2025-08-20T13:38:22.801" v="992" actId="1076"/>
          <ac:picMkLst>
            <pc:docMk/>
            <pc:sldMk cId="4062748204" sldId="406"/>
            <ac:picMk id="10" creationId="{0C258EDD-D078-8825-C48C-65CB5F5C12AA}"/>
          </ac:picMkLst>
        </pc:picChg>
      </pc:sldChg>
      <pc:sldChg chg="addSp delSp modSp add mod modAnim">
        <pc:chgData name="Tali Rouash" userId="21ae74ec1aaa5ff5" providerId="LiveId" clId="{52EFC7A1-4384-40E7-A97A-E2AEDA09ACEE}" dt="2025-08-20T17:03:37.175" v="2642" actId="1037"/>
        <pc:sldMkLst>
          <pc:docMk/>
          <pc:sldMk cId="2410364221" sldId="407"/>
        </pc:sldMkLst>
        <pc:picChg chg="add mod modCrop">
          <ac:chgData name="Tali Rouash" userId="21ae74ec1aaa5ff5" providerId="LiveId" clId="{52EFC7A1-4384-40E7-A97A-E2AEDA09ACEE}" dt="2025-08-20T17:03:37.175" v="2642" actId="1037"/>
          <ac:picMkLst>
            <pc:docMk/>
            <pc:sldMk cId="2410364221" sldId="407"/>
            <ac:picMk id="3" creationId="{9C2C58DF-D006-A107-A6D7-DA190AFF36BE}"/>
          </ac:picMkLst>
        </pc:picChg>
        <pc:picChg chg="add mod modCrop">
          <ac:chgData name="Tali Rouash" userId="21ae74ec1aaa5ff5" providerId="LiveId" clId="{52EFC7A1-4384-40E7-A97A-E2AEDA09ACEE}" dt="2025-08-20T17:03:33.752" v="2641" actId="1037"/>
          <ac:picMkLst>
            <pc:docMk/>
            <pc:sldMk cId="2410364221" sldId="407"/>
            <ac:picMk id="4" creationId="{71C8F240-CF28-B79E-F9E0-8820443CEA02}"/>
          </ac:picMkLst>
        </pc:picChg>
        <pc:picChg chg="add mod modCrop">
          <ac:chgData name="Tali Rouash" userId="21ae74ec1aaa5ff5" providerId="LiveId" clId="{52EFC7A1-4384-40E7-A97A-E2AEDA09ACEE}" dt="2025-08-20T17:03:30.288" v="2640" actId="1037"/>
          <ac:picMkLst>
            <pc:docMk/>
            <pc:sldMk cId="2410364221" sldId="407"/>
            <ac:picMk id="5" creationId="{005C5853-EE61-9E62-B423-68CA21C5C7CD}"/>
          </ac:picMkLst>
        </pc:picChg>
        <pc:picChg chg="add mod modCrop">
          <ac:chgData name="Tali Rouash" userId="21ae74ec1aaa5ff5" providerId="LiveId" clId="{52EFC7A1-4384-40E7-A97A-E2AEDA09ACEE}" dt="2025-08-20T17:03:27.132" v="2639" actId="1037"/>
          <ac:picMkLst>
            <pc:docMk/>
            <pc:sldMk cId="2410364221" sldId="407"/>
            <ac:picMk id="6" creationId="{E512078F-1B5D-D22B-32DA-B06B989DBC2C}"/>
          </ac:picMkLst>
        </pc:picChg>
        <pc:picChg chg="add mod modCrop">
          <ac:chgData name="Tali Rouash" userId="21ae74ec1aaa5ff5" providerId="LiveId" clId="{52EFC7A1-4384-40E7-A97A-E2AEDA09ACEE}" dt="2025-08-20T13:40:30.298" v="1024" actId="1037"/>
          <ac:picMkLst>
            <pc:docMk/>
            <pc:sldMk cId="2410364221" sldId="407"/>
            <ac:picMk id="7" creationId="{85699B88-C2DF-6A99-B8E0-C02E4A1F1A9A}"/>
          </ac:picMkLst>
        </pc:picChg>
        <pc:picChg chg="add mod modCrop">
          <ac:chgData name="Tali Rouash" userId="21ae74ec1aaa5ff5" providerId="LiveId" clId="{52EFC7A1-4384-40E7-A97A-E2AEDA09ACEE}" dt="2025-08-20T13:39:48.090" v="1015" actId="732"/>
          <ac:picMkLst>
            <pc:docMk/>
            <pc:sldMk cId="2410364221" sldId="407"/>
            <ac:picMk id="8" creationId="{1412C4FC-F891-713A-BF22-0AD1A754FBE2}"/>
          </ac:picMkLst>
        </pc:picChg>
        <pc:picChg chg="del">
          <ac:chgData name="Tali Rouash" userId="21ae74ec1aaa5ff5" providerId="LiveId" clId="{52EFC7A1-4384-40E7-A97A-E2AEDA09ACEE}" dt="2025-08-20T13:38:35.622" v="994" actId="478"/>
          <ac:picMkLst>
            <pc:docMk/>
            <pc:sldMk cId="2410364221" sldId="407"/>
            <ac:picMk id="10" creationId="{8B22E929-D30A-5565-57F4-07F2B760C234}"/>
          </ac:picMkLst>
        </pc:picChg>
      </pc:sldChg>
      <pc:sldChg chg="del">
        <pc:chgData name="Tali Rouash" userId="21ae74ec1aaa5ff5" providerId="LiveId" clId="{52EFC7A1-4384-40E7-A97A-E2AEDA09ACEE}" dt="2025-08-20T08:37:41.567" v="4" actId="47"/>
        <pc:sldMkLst>
          <pc:docMk/>
          <pc:sldMk cId="3703886189" sldId="407"/>
        </pc:sldMkLst>
      </pc:sldChg>
      <pc:sldChg chg="del">
        <pc:chgData name="Tali Rouash" userId="21ae74ec1aaa5ff5" providerId="LiveId" clId="{52EFC7A1-4384-40E7-A97A-E2AEDA09ACEE}" dt="2025-08-20T08:37:38.447" v="3" actId="47"/>
        <pc:sldMkLst>
          <pc:docMk/>
          <pc:sldMk cId="1213282039" sldId="408"/>
        </pc:sldMkLst>
      </pc:sldChg>
      <pc:sldChg chg="addSp delSp modSp add mod delAnim modAnim">
        <pc:chgData name="Tali Rouash" userId="21ae74ec1aaa5ff5" providerId="LiveId" clId="{52EFC7A1-4384-40E7-A97A-E2AEDA09ACEE}" dt="2025-08-20T13:42:22.376" v="1049"/>
        <pc:sldMkLst>
          <pc:docMk/>
          <pc:sldMk cId="4195514315" sldId="408"/>
        </pc:sldMkLst>
        <pc:picChg chg="del">
          <ac:chgData name="Tali Rouash" userId="21ae74ec1aaa5ff5" providerId="LiveId" clId="{52EFC7A1-4384-40E7-A97A-E2AEDA09ACEE}" dt="2025-08-20T13:40:19.092" v="1022" actId="478"/>
          <ac:picMkLst>
            <pc:docMk/>
            <pc:sldMk cId="4195514315" sldId="408"/>
            <ac:picMk id="3" creationId="{A663A411-42B9-0F80-88A2-E8E45883CAB4}"/>
          </ac:picMkLst>
        </pc:picChg>
        <pc:picChg chg="del">
          <ac:chgData name="Tali Rouash" userId="21ae74ec1aaa5ff5" providerId="LiveId" clId="{52EFC7A1-4384-40E7-A97A-E2AEDA09ACEE}" dt="2025-08-20T13:40:19.092" v="1022" actId="478"/>
          <ac:picMkLst>
            <pc:docMk/>
            <pc:sldMk cId="4195514315" sldId="408"/>
            <ac:picMk id="4" creationId="{5265B462-C7D6-840E-547A-43EFFCE7A502}"/>
          </ac:picMkLst>
        </pc:picChg>
        <pc:picChg chg="del">
          <ac:chgData name="Tali Rouash" userId="21ae74ec1aaa5ff5" providerId="LiveId" clId="{52EFC7A1-4384-40E7-A97A-E2AEDA09ACEE}" dt="2025-08-20T13:40:19.092" v="1022" actId="478"/>
          <ac:picMkLst>
            <pc:docMk/>
            <pc:sldMk cId="4195514315" sldId="408"/>
            <ac:picMk id="5" creationId="{57A5CDCB-A5AC-FDBA-4C29-81C8D06BBF8D}"/>
          </ac:picMkLst>
        </pc:picChg>
        <pc:picChg chg="del">
          <ac:chgData name="Tali Rouash" userId="21ae74ec1aaa5ff5" providerId="LiveId" clId="{52EFC7A1-4384-40E7-A97A-E2AEDA09ACEE}" dt="2025-08-20T13:40:19.092" v="1022" actId="478"/>
          <ac:picMkLst>
            <pc:docMk/>
            <pc:sldMk cId="4195514315" sldId="408"/>
            <ac:picMk id="6" creationId="{5B2C628E-B139-6C43-F4D4-C94EB34F7212}"/>
          </ac:picMkLst>
        </pc:picChg>
        <pc:picChg chg="del">
          <ac:chgData name="Tali Rouash" userId="21ae74ec1aaa5ff5" providerId="LiveId" clId="{52EFC7A1-4384-40E7-A97A-E2AEDA09ACEE}" dt="2025-08-20T13:40:19.092" v="1022" actId="478"/>
          <ac:picMkLst>
            <pc:docMk/>
            <pc:sldMk cId="4195514315" sldId="408"/>
            <ac:picMk id="7" creationId="{6C2783B3-4A66-7829-4D1E-B54D83FC5814}"/>
          </ac:picMkLst>
        </pc:picChg>
        <pc:picChg chg="del">
          <ac:chgData name="Tali Rouash" userId="21ae74ec1aaa5ff5" providerId="LiveId" clId="{52EFC7A1-4384-40E7-A97A-E2AEDA09ACEE}" dt="2025-08-20T13:40:19.092" v="1022" actId="478"/>
          <ac:picMkLst>
            <pc:docMk/>
            <pc:sldMk cId="4195514315" sldId="408"/>
            <ac:picMk id="8" creationId="{B6836553-1F43-1087-BE48-E41F1FAF5C5A}"/>
          </ac:picMkLst>
        </pc:picChg>
        <pc:picChg chg="add mod modCrop">
          <ac:chgData name="Tali Rouash" userId="21ae74ec1aaa5ff5" providerId="LiveId" clId="{52EFC7A1-4384-40E7-A97A-E2AEDA09ACEE}" dt="2025-08-20T13:41:04.604" v="1030" actId="732"/>
          <ac:picMkLst>
            <pc:docMk/>
            <pc:sldMk cId="4195514315" sldId="408"/>
            <ac:picMk id="9" creationId="{A49FE875-E890-2466-4CDA-9B7602114CDC}"/>
          </ac:picMkLst>
        </pc:picChg>
        <pc:picChg chg="add mod modCrop">
          <ac:chgData name="Tali Rouash" userId="21ae74ec1aaa5ff5" providerId="LiveId" clId="{52EFC7A1-4384-40E7-A97A-E2AEDA09ACEE}" dt="2025-08-20T13:41:11.934" v="1033" actId="732"/>
          <ac:picMkLst>
            <pc:docMk/>
            <pc:sldMk cId="4195514315" sldId="408"/>
            <ac:picMk id="10" creationId="{A77CE318-5CCB-D8AD-0927-5958181DE4B5}"/>
          </ac:picMkLst>
        </pc:picChg>
        <pc:picChg chg="add mod modCrop">
          <ac:chgData name="Tali Rouash" userId="21ae74ec1aaa5ff5" providerId="LiveId" clId="{52EFC7A1-4384-40E7-A97A-E2AEDA09ACEE}" dt="2025-08-20T13:41:32.150" v="1038" actId="732"/>
          <ac:picMkLst>
            <pc:docMk/>
            <pc:sldMk cId="4195514315" sldId="408"/>
            <ac:picMk id="12" creationId="{F70D59D3-2045-7420-8998-25B6B8DFA249}"/>
          </ac:picMkLst>
        </pc:picChg>
        <pc:picChg chg="add mod modCrop">
          <ac:chgData name="Tali Rouash" userId="21ae74ec1aaa5ff5" providerId="LiveId" clId="{52EFC7A1-4384-40E7-A97A-E2AEDA09ACEE}" dt="2025-08-20T13:41:54.698" v="1042" actId="1076"/>
          <ac:picMkLst>
            <pc:docMk/>
            <pc:sldMk cId="4195514315" sldId="408"/>
            <ac:picMk id="13" creationId="{21E00479-6EE9-F8B3-B1E6-EE2257462763}"/>
          </ac:picMkLst>
        </pc:picChg>
        <pc:picChg chg="add mod modCrop">
          <ac:chgData name="Tali Rouash" userId="21ae74ec1aaa5ff5" providerId="LiveId" clId="{52EFC7A1-4384-40E7-A97A-E2AEDA09ACEE}" dt="2025-08-20T13:42:04.716" v="1045" actId="1076"/>
          <ac:picMkLst>
            <pc:docMk/>
            <pc:sldMk cId="4195514315" sldId="408"/>
            <ac:picMk id="14" creationId="{46DF1856-C170-F5A1-F2A1-24E0D862D3F5}"/>
          </ac:picMkLst>
        </pc:picChg>
      </pc:sldChg>
      <pc:sldChg chg="del">
        <pc:chgData name="Tali Rouash" userId="21ae74ec1aaa5ff5" providerId="LiveId" clId="{52EFC7A1-4384-40E7-A97A-E2AEDA09ACEE}" dt="2025-08-20T08:37:38.447" v="3" actId="47"/>
        <pc:sldMkLst>
          <pc:docMk/>
          <pc:sldMk cId="1299366671" sldId="409"/>
        </pc:sldMkLst>
      </pc:sldChg>
      <pc:sldChg chg="addSp delSp modSp add mod modAnim">
        <pc:chgData name="Tali Rouash" userId="21ae74ec1aaa5ff5" providerId="LiveId" clId="{52EFC7A1-4384-40E7-A97A-E2AEDA09ACEE}" dt="2025-08-20T13:44:23.654" v="1072"/>
        <pc:sldMkLst>
          <pc:docMk/>
          <pc:sldMk cId="3232714630" sldId="409"/>
        </pc:sldMkLst>
        <pc:picChg chg="add mod modCrop">
          <ac:chgData name="Tali Rouash" userId="21ae74ec1aaa5ff5" providerId="LiveId" clId="{52EFC7A1-4384-40E7-A97A-E2AEDA09ACEE}" dt="2025-08-20T13:43:50.594" v="1065" actId="732"/>
          <ac:picMkLst>
            <pc:docMk/>
            <pc:sldMk cId="3232714630" sldId="409"/>
            <ac:picMk id="3" creationId="{1E7F22D2-9FE5-7985-3E7B-EDFE771D35E3}"/>
          </ac:picMkLst>
        </pc:picChg>
        <pc:picChg chg="add mod modCrop">
          <ac:chgData name="Tali Rouash" userId="21ae74ec1aaa5ff5" providerId="LiveId" clId="{52EFC7A1-4384-40E7-A97A-E2AEDA09ACEE}" dt="2025-08-20T13:44:06.317" v="1068" actId="1076"/>
          <ac:picMkLst>
            <pc:docMk/>
            <pc:sldMk cId="3232714630" sldId="409"/>
            <ac:picMk id="4" creationId="{0B51E8AC-883F-7ADF-2362-B3ABECE3CDCB}"/>
          </ac:picMkLst>
        </pc:picChg>
        <pc:picChg chg="mod modCrop">
          <ac:chgData name="Tali Rouash" userId="21ae74ec1aaa5ff5" providerId="LiveId" clId="{52EFC7A1-4384-40E7-A97A-E2AEDA09ACEE}" dt="2025-08-20T13:43:13.229" v="1059" actId="1076"/>
          <ac:picMkLst>
            <pc:docMk/>
            <pc:sldMk cId="3232714630" sldId="409"/>
            <ac:picMk id="10" creationId="{66CA85B7-E1BA-E1EE-BC15-966607DBCAC5}"/>
          </ac:picMkLst>
        </pc:picChg>
        <pc:picChg chg="mod modCrop">
          <ac:chgData name="Tali Rouash" userId="21ae74ec1aaa5ff5" providerId="LiveId" clId="{52EFC7A1-4384-40E7-A97A-E2AEDA09ACEE}" dt="2025-08-20T13:43:00.269" v="1056" actId="1076"/>
          <ac:picMkLst>
            <pc:docMk/>
            <pc:sldMk cId="3232714630" sldId="409"/>
            <ac:picMk id="12" creationId="{43851AD4-2E67-D806-FCC5-D61E3003C3EF}"/>
          </ac:picMkLst>
        </pc:picChg>
        <pc:picChg chg="mod modCrop">
          <ac:chgData name="Tali Rouash" userId="21ae74ec1aaa5ff5" providerId="LiveId" clId="{52EFC7A1-4384-40E7-A97A-E2AEDA09ACEE}" dt="2025-08-20T13:42:43.084" v="1053" actId="1076"/>
          <ac:picMkLst>
            <pc:docMk/>
            <pc:sldMk cId="3232714630" sldId="409"/>
            <ac:picMk id="13" creationId="{A199B34E-D70D-E6B6-34B8-55699CAC94D3}"/>
          </ac:picMkLst>
        </pc:picChg>
        <pc:picChg chg="del">
          <ac:chgData name="Tali Rouash" userId="21ae74ec1aaa5ff5" providerId="LiveId" clId="{52EFC7A1-4384-40E7-A97A-E2AEDA09ACEE}" dt="2025-08-20T13:42:31.045" v="1050" actId="478"/>
          <ac:picMkLst>
            <pc:docMk/>
            <pc:sldMk cId="3232714630" sldId="409"/>
            <ac:picMk id="14" creationId="{C18F4D1E-EAEC-A888-48A8-58C47BFB43F6}"/>
          </ac:picMkLst>
        </pc:picChg>
      </pc:sldChg>
      <pc:sldChg chg="modSp add mod">
        <pc:chgData name="Tali Rouash" userId="21ae74ec1aaa5ff5" providerId="LiveId" clId="{52EFC7A1-4384-40E7-A97A-E2AEDA09ACEE}" dt="2025-08-20T13:45:10.671" v="1110" actId="1076"/>
        <pc:sldMkLst>
          <pc:docMk/>
          <pc:sldMk cId="536446599" sldId="410"/>
        </pc:sldMkLst>
        <pc:spChg chg="mod">
          <ac:chgData name="Tali Rouash" userId="21ae74ec1aaa5ff5" providerId="LiveId" clId="{52EFC7A1-4384-40E7-A97A-E2AEDA09ACEE}" dt="2025-08-20T13:45:10.671" v="1110" actId="1076"/>
          <ac:spMkLst>
            <pc:docMk/>
            <pc:sldMk cId="536446599" sldId="410"/>
            <ac:spMk id="4" creationId="{4C092CE3-ADF1-9FD2-D499-7F98361959CB}"/>
          </ac:spMkLst>
        </pc:spChg>
      </pc:sldChg>
      <pc:sldChg chg="del">
        <pc:chgData name="Tali Rouash" userId="21ae74ec1aaa5ff5" providerId="LiveId" clId="{52EFC7A1-4384-40E7-A97A-E2AEDA09ACEE}" dt="2025-08-20T08:37:38.447" v="3" actId="47"/>
        <pc:sldMkLst>
          <pc:docMk/>
          <pc:sldMk cId="3314895662" sldId="410"/>
        </pc:sldMkLst>
      </pc:sldChg>
      <pc:sldChg chg="modSp add mod">
        <pc:chgData name="Tali Rouash" userId="21ae74ec1aaa5ff5" providerId="LiveId" clId="{52EFC7A1-4384-40E7-A97A-E2AEDA09ACEE}" dt="2025-08-20T13:45:27.172" v="1120" actId="6549"/>
        <pc:sldMkLst>
          <pc:docMk/>
          <pc:sldMk cId="3398671871" sldId="411"/>
        </pc:sldMkLst>
        <pc:spChg chg="mod">
          <ac:chgData name="Tali Rouash" userId="21ae74ec1aaa5ff5" providerId="LiveId" clId="{52EFC7A1-4384-40E7-A97A-E2AEDA09ACEE}" dt="2025-08-20T13:45:27.172" v="1120" actId="6549"/>
          <ac:spMkLst>
            <pc:docMk/>
            <pc:sldMk cId="3398671871" sldId="411"/>
            <ac:spMk id="3" creationId="{0EB0A498-C07F-F8AE-AD06-73ED16A75AAF}"/>
          </ac:spMkLst>
        </pc:spChg>
      </pc:sldChg>
      <pc:sldChg chg="del">
        <pc:chgData name="Tali Rouash" userId="21ae74ec1aaa5ff5" providerId="LiveId" clId="{52EFC7A1-4384-40E7-A97A-E2AEDA09ACEE}" dt="2025-08-20T08:37:38.447" v="3" actId="47"/>
        <pc:sldMkLst>
          <pc:docMk/>
          <pc:sldMk cId="3638656533" sldId="411"/>
        </pc:sldMkLst>
      </pc:sldChg>
      <pc:sldChg chg="del">
        <pc:chgData name="Tali Rouash" userId="21ae74ec1aaa5ff5" providerId="LiveId" clId="{52EFC7A1-4384-40E7-A97A-E2AEDA09ACEE}" dt="2025-08-20T08:37:38.447" v="3" actId="47"/>
        <pc:sldMkLst>
          <pc:docMk/>
          <pc:sldMk cId="1387835206" sldId="412"/>
        </pc:sldMkLst>
      </pc:sldChg>
      <pc:sldChg chg="addSp delSp modSp add mod modAnim">
        <pc:chgData name="Tali Rouash" userId="21ae74ec1aaa5ff5" providerId="LiveId" clId="{52EFC7A1-4384-40E7-A97A-E2AEDA09ACEE}" dt="2025-08-20T13:47:26.307" v="1141"/>
        <pc:sldMkLst>
          <pc:docMk/>
          <pc:sldMk cId="3322790967" sldId="412"/>
        </pc:sldMkLst>
        <pc:picChg chg="add mod modCrop">
          <ac:chgData name="Tali Rouash" userId="21ae74ec1aaa5ff5" providerId="LiveId" clId="{52EFC7A1-4384-40E7-A97A-E2AEDA09ACEE}" dt="2025-08-20T13:47:03.570" v="1137" actId="1076"/>
          <ac:picMkLst>
            <pc:docMk/>
            <pc:sldMk cId="3322790967" sldId="412"/>
            <ac:picMk id="3" creationId="{E4D96A58-A815-D348-2CD8-3C2DF360A0A2}"/>
          </ac:picMkLst>
        </pc:picChg>
        <pc:picChg chg="add mod ord modCrop">
          <ac:chgData name="Tali Rouash" userId="21ae74ec1aaa5ff5" providerId="LiveId" clId="{52EFC7A1-4384-40E7-A97A-E2AEDA09ACEE}" dt="2025-08-20T13:47:03.570" v="1137" actId="1076"/>
          <ac:picMkLst>
            <pc:docMk/>
            <pc:sldMk cId="3322790967" sldId="412"/>
            <ac:picMk id="4" creationId="{F886B1B0-F8DB-5388-3C83-014926CB0B52}"/>
          </ac:picMkLst>
        </pc:picChg>
        <pc:picChg chg="add mod modCrop">
          <ac:chgData name="Tali Rouash" userId="21ae74ec1aaa5ff5" providerId="LiveId" clId="{52EFC7A1-4384-40E7-A97A-E2AEDA09ACEE}" dt="2025-08-20T13:47:13.576" v="1139" actId="732"/>
          <ac:picMkLst>
            <pc:docMk/>
            <pc:sldMk cId="3322790967" sldId="412"/>
            <ac:picMk id="5" creationId="{B0E48E6F-53AD-D317-BFDD-DC3CFDD9BE0F}"/>
          </ac:picMkLst>
        </pc:picChg>
        <pc:picChg chg="del">
          <ac:chgData name="Tali Rouash" userId="21ae74ec1aaa5ff5" providerId="LiveId" clId="{52EFC7A1-4384-40E7-A97A-E2AEDA09ACEE}" dt="2025-08-20T13:45:42.285" v="1121" actId="478"/>
          <ac:picMkLst>
            <pc:docMk/>
            <pc:sldMk cId="3322790967" sldId="412"/>
            <ac:picMk id="10" creationId="{066E7E0E-3ACE-5B6B-C90B-676D421733D5}"/>
          </ac:picMkLst>
        </pc:picChg>
      </pc:sldChg>
      <pc:sldChg chg="addSp delSp modSp add mod delAnim modAnim">
        <pc:chgData name="Tali Rouash" userId="21ae74ec1aaa5ff5" providerId="LiveId" clId="{52EFC7A1-4384-40E7-A97A-E2AEDA09ACEE}" dt="2025-08-20T13:48:59.412" v="1163"/>
        <pc:sldMkLst>
          <pc:docMk/>
          <pc:sldMk cId="576083642" sldId="413"/>
        </pc:sldMkLst>
        <pc:picChg chg="del">
          <ac:chgData name="Tali Rouash" userId="21ae74ec1aaa5ff5" providerId="LiveId" clId="{52EFC7A1-4384-40E7-A97A-E2AEDA09ACEE}" dt="2025-08-20T13:47:43.803" v="1145" actId="478"/>
          <ac:picMkLst>
            <pc:docMk/>
            <pc:sldMk cId="576083642" sldId="413"/>
            <ac:picMk id="3" creationId="{52198CA4-8BE8-63F0-0431-E089DE5828F5}"/>
          </ac:picMkLst>
        </pc:picChg>
        <pc:picChg chg="del">
          <ac:chgData name="Tali Rouash" userId="21ae74ec1aaa5ff5" providerId="LiveId" clId="{52EFC7A1-4384-40E7-A97A-E2AEDA09ACEE}" dt="2025-08-20T13:47:41.746" v="1143" actId="478"/>
          <ac:picMkLst>
            <pc:docMk/>
            <pc:sldMk cId="576083642" sldId="413"/>
            <ac:picMk id="4" creationId="{A6476BF9-E32D-806A-4AE5-9431331E1C26}"/>
          </ac:picMkLst>
        </pc:picChg>
        <pc:picChg chg="del">
          <ac:chgData name="Tali Rouash" userId="21ae74ec1aaa5ff5" providerId="LiveId" clId="{52EFC7A1-4384-40E7-A97A-E2AEDA09ACEE}" dt="2025-08-20T13:47:42.350" v="1144" actId="478"/>
          <ac:picMkLst>
            <pc:docMk/>
            <pc:sldMk cId="576083642" sldId="413"/>
            <ac:picMk id="5" creationId="{CB8A3A29-0758-9C07-9009-27972B5EB713}"/>
          </ac:picMkLst>
        </pc:picChg>
        <pc:picChg chg="add mod modCrop">
          <ac:chgData name="Tali Rouash" userId="21ae74ec1aaa5ff5" providerId="LiveId" clId="{52EFC7A1-4384-40E7-A97A-E2AEDA09ACEE}" dt="2025-08-20T13:48:16.803" v="1151" actId="732"/>
          <ac:picMkLst>
            <pc:docMk/>
            <pc:sldMk cId="576083642" sldId="413"/>
            <ac:picMk id="6" creationId="{9D3229EE-2B4D-D2FF-7907-6E5BFA9A19A6}"/>
          </ac:picMkLst>
        </pc:picChg>
        <pc:picChg chg="add mod modCrop">
          <ac:chgData name="Tali Rouash" userId="21ae74ec1aaa5ff5" providerId="LiveId" clId="{52EFC7A1-4384-40E7-A97A-E2AEDA09ACEE}" dt="2025-08-20T13:48:34.157" v="1156" actId="1076"/>
          <ac:picMkLst>
            <pc:docMk/>
            <pc:sldMk cId="576083642" sldId="413"/>
            <ac:picMk id="7" creationId="{CB8290E7-9B49-40AF-006B-09B3BAA25EF6}"/>
          </ac:picMkLst>
        </pc:picChg>
        <pc:picChg chg="add mod modCrop">
          <ac:chgData name="Tali Rouash" userId="21ae74ec1aaa5ff5" providerId="LiveId" clId="{52EFC7A1-4384-40E7-A97A-E2AEDA09ACEE}" dt="2025-08-20T13:48:48.019" v="1161" actId="1076"/>
          <ac:picMkLst>
            <pc:docMk/>
            <pc:sldMk cId="576083642" sldId="413"/>
            <ac:picMk id="8" creationId="{BB366BF9-8DF1-6D77-269B-196FE1DC83A1}"/>
          </ac:picMkLst>
        </pc:picChg>
      </pc:sldChg>
      <pc:sldChg chg="del">
        <pc:chgData name="Tali Rouash" userId="21ae74ec1aaa5ff5" providerId="LiveId" clId="{52EFC7A1-4384-40E7-A97A-E2AEDA09ACEE}" dt="2025-08-20T08:37:38.447" v="3" actId="47"/>
        <pc:sldMkLst>
          <pc:docMk/>
          <pc:sldMk cId="964659106" sldId="413"/>
        </pc:sldMkLst>
      </pc:sldChg>
      <pc:sldChg chg="del">
        <pc:chgData name="Tali Rouash" userId="21ae74ec1aaa5ff5" providerId="LiveId" clId="{52EFC7A1-4384-40E7-A97A-E2AEDA09ACEE}" dt="2025-08-20T08:37:38.447" v="3" actId="47"/>
        <pc:sldMkLst>
          <pc:docMk/>
          <pc:sldMk cId="935486664" sldId="414"/>
        </pc:sldMkLst>
      </pc:sldChg>
      <pc:sldChg chg="addSp delSp modSp add mod delAnim modAnim">
        <pc:chgData name="Tali Rouash" userId="21ae74ec1aaa5ff5" providerId="LiveId" clId="{52EFC7A1-4384-40E7-A97A-E2AEDA09ACEE}" dt="2025-08-20T13:50:37.255" v="1189"/>
        <pc:sldMkLst>
          <pc:docMk/>
          <pc:sldMk cId="996302159" sldId="414"/>
        </pc:sldMkLst>
        <pc:picChg chg="add mod modCrop">
          <ac:chgData name="Tali Rouash" userId="21ae74ec1aaa5ff5" providerId="LiveId" clId="{52EFC7A1-4384-40E7-A97A-E2AEDA09ACEE}" dt="2025-08-20T13:50:22.162" v="1184" actId="732"/>
          <ac:picMkLst>
            <pc:docMk/>
            <pc:sldMk cId="996302159" sldId="414"/>
            <ac:picMk id="3" creationId="{7A6E5B5A-E7BF-E6EE-5986-EB1B24A83E02}"/>
          </ac:picMkLst>
        </pc:picChg>
        <pc:picChg chg="add mod modCrop">
          <ac:chgData name="Tali Rouash" userId="21ae74ec1aaa5ff5" providerId="LiveId" clId="{52EFC7A1-4384-40E7-A97A-E2AEDA09ACEE}" dt="2025-08-20T13:50:27.281" v="1186" actId="1076"/>
          <ac:picMkLst>
            <pc:docMk/>
            <pc:sldMk cId="996302159" sldId="414"/>
            <ac:picMk id="4" creationId="{99CC7029-D0DC-8E59-8981-F8DA6741C7BE}"/>
          </ac:picMkLst>
        </pc:picChg>
        <pc:picChg chg="add mod modCrop">
          <ac:chgData name="Tali Rouash" userId="21ae74ec1aaa5ff5" providerId="LiveId" clId="{52EFC7A1-4384-40E7-A97A-E2AEDA09ACEE}" dt="2025-08-20T13:50:25.663" v="1185" actId="1076"/>
          <ac:picMkLst>
            <pc:docMk/>
            <pc:sldMk cId="996302159" sldId="414"/>
            <ac:picMk id="5" creationId="{3DB9A03C-AD8A-96C1-1AD2-8C87EF60222F}"/>
          </ac:picMkLst>
        </pc:picChg>
        <pc:picChg chg="mod modCrop">
          <ac:chgData name="Tali Rouash" userId="21ae74ec1aaa5ff5" providerId="LiveId" clId="{52EFC7A1-4384-40E7-A97A-E2AEDA09ACEE}" dt="2025-08-20T13:49:17.444" v="1167" actId="1076"/>
          <ac:picMkLst>
            <pc:docMk/>
            <pc:sldMk cId="996302159" sldId="414"/>
            <ac:picMk id="6" creationId="{8974D940-FA33-15B4-8006-45AB198CB837}"/>
          </ac:picMkLst>
        </pc:picChg>
        <pc:picChg chg="del">
          <ac:chgData name="Tali Rouash" userId="21ae74ec1aaa5ff5" providerId="LiveId" clId="{52EFC7A1-4384-40E7-A97A-E2AEDA09ACEE}" dt="2025-08-20T13:49:19.763" v="1168" actId="478"/>
          <ac:picMkLst>
            <pc:docMk/>
            <pc:sldMk cId="996302159" sldId="414"/>
            <ac:picMk id="7" creationId="{AE6BBD19-F3C2-B335-A8E3-172DBC8936FC}"/>
          </ac:picMkLst>
        </pc:picChg>
        <pc:picChg chg="del">
          <ac:chgData name="Tali Rouash" userId="21ae74ec1aaa5ff5" providerId="LiveId" clId="{52EFC7A1-4384-40E7-A97A-E2AEDA09ACEE}" dt="2025-08-20T13:49:20.216" v="1169" actId="478"/>
          <ac:picMkLst>
            <pc:docMk/>
            <pc:sldMk cId="996302159" sldId="414"/>
            <ac:picMk id="8" creationId="{A764FE0F-4BA6-3145-0CC1-1E433B5721CA}"/>
          </ac:picMkLst>
        </pc:picChg>
      </pc:sldChg>
      <pc:sldChg chg="modSp add mod">
        <pc:chgData name="Tali Rouash" userId="21ae74ec1aaa5ff5" providerId="LiveId" clId="{52EFC7A1-4384-40E7-A97A-E2AEDA09ACEE}" dt="2025-08-20T13:51:15.085" v="1200" actId="6549"/>
        <pc:sldMkLst>
          <pc:docMk/>
          <pc:sldMk cId="2236879431" sldId="415"/>
        </pc:sldMkLst>
        <pc:spChg chg="mod">
          <ac:chgData name="Tali Rouash" userId="21ae74ec1aaa5ff5" providerId="LiveId" clId="{52EFC7A1-4384-40E7-A97A-E2AEDA09ACEE}" dt="2025-08-20T13:51:15.085" v="1200" actId="6549"/>
          <ac:spMkLst>
            <pc:docMk/>
            <pc:sldMk cId="2236879431" sldId="415"/>
            <ac:spMk id="3" creationId="{0E2E1893-C40D-A1B8-B444-5F035E7354D5}"/>
          </ac:spMkLst>
        </pc:spChg>
      </pc:sldChg>
      <pc:sldChg chg="del">
        <pc:chgData name="Tali Rouash" userId="21ae74ec1aaa5ff5" providerId="LiveId" clId="{52EFC7A1-4384-40E7-A97A-E2AEDA09ACEE}" dt="2025-08-20T08:37:38.447" v="3" actId="47"/>
        <pc:sldMkLst>
          <pc:docMk/>
          <pc:sldMk cId="3594369815" sldId="415"/>
        </pc:sldMkLst>
      </pc:sldChg>
      <pc:sldChg chg="addSp delSp modSp add mod delAnim modAnim">
        <pc:chgData name="Tali Rouash" userId="21ae74ec1aaa5ff5" providerId="LiveId" clId="{52EFC7A1-4384-40E7-A97A-E2AEDA09ACEE}" dt="2025-08-20T13:52:47.159" v="1215"/>
        <pc:sldMkLst>
          <pc:docMk/>
          <pc:sldMk cId="1201129010" sldId="416"/>
        </pc:sldMkLst>
        <pc:picChg chg="del">
          <ac:chgData name="Tali Rouash" userId="21ae74ec1aaa5ff5" providerId="LiveId" clId="{52EFC7A1-4384-40E7-A97A-E2AEDA09ACEE}" dt="2025-08-20T13:51:23.526" v="1203" actId="478"/>
          <ac:picMkLst>
            <pc:docMk/>
            <pc:sldMk cId="1201129010" sldId="416"/>
            <ac:picMk id="3" creationId="{D3A753C1-E8B8-4163-9103-6B2DD3F51D28}"/>
          </ac:picMkLst>
        </pc:picChg>
        <pc:picChg chg="del">
          <ac:chgData name="Tali Rouash" userId="21ae74ec1aaa5ff5" providerId="LiveId" clId="{52EFC7A1-4384-40E7-A97A-E2AEDA09ACEE}" dt="2025-08-20T13:51:21.928" v="1201" actId="478"/>
          <ac:picMkLst>
            <pc:docMk/>
            <pc:sldMk cId="1201129010" sldId="416"/>
            <ac:picMk id="4" creationId="{83356AD7-2A48-8AD9-7858-73D334FA9C01}"/>
          </ac:picMkLst>
        </pc:picChg>
        <pc:picChg chg="del">
          <ac:chgData name="Tali Rouash" userId="21ae74ec1aaa5ff5" providerId="LiveId" clId="{52EFC7A1-4384-40E7-A97A-E2AEDA09ACEE}" dt="2025-08-20T13:51:23.019" v="1202" actId="478"/>
          <ac:picMkLst>
            <pc:docMk/>
            <pc:sldMk cId="1201129010" sldId="416"/>
            <ac:picMk id="5" creationId="{C574E387-8DB7-AE2D-CD95-1BBDAD584810}"/>
          </ac:picMkLst>
        </pc:picChg>
        <pc:picChg chg="add mod modCrop">
          <ac:chgData name="Tali Rouash" userId="21ae74ec1aaa5ff5" providerId="LiveId" clId="{52EFC7A1-4384-40E7-A97A-E2AEDA09ACEE}" dt="2025-08-20T13:52:17.456" v="1207" actId="732"/>
          <ac:picMkLst>
            <pc:docMk/>
            <pc:sldMk cId="1201129010" sldId="416"/>
            <ac:picMk id="6" creationId="{79316996-9BDE-B613-6A1A-0CD827F2FC79}"/>
          </ac:picMkLst>
        </pc:picChg>
        <pc:picChg chg="add mod modCrop">
          <ac:chgData name="Tali Rouash" userId="21ae74ec1aaa5ff5" providerId="LiveId" clId="{52EFC7A1-4384-40E7-A97A-E2AEDA09ACEE}" dt="2025-08-20T13:52:32.022" v="1211" actId="732"/>
          <ac:picMkLst>
            <pc:docMk/>
            <pc:sldMk cId="1201129010" sldId="416"/>
            <ac:picMk id="7" creationId="{3E122A43-EEFB-4AD1-1CFA-090C6CFC805C}"/>
          </ac:picMkLst>
        </pc:picChg>
        <pc:picChg chg="add mod modCrop">
          <ac:chgData name="Tali Rouash" userId="21ae74ec1aaa5ff5" providerId="LiveId" clId="{52EFC7A1-4384-40E7-A97A-E2AEDA09ACEE}" dt="2025-08-20T13:52:39.082" v="1213" actId="732"/>
          <ac:picMkLst>
            <pc:docMk/>
            <pc:sldMk cId="1201129010" sldId="416"/>
            <ac:picMk id="8" creationId="{B94A5540-7BFE-9EBC-04D7-0E5FE3A33E13}"/>
          </ac:picMkLst>
        </pc:picChg>
      </pc:sldChg>
      <pc:sldChg chg="del">
        <pc:chgData name="Tali Rouash" userId="21ae74ec1aaa5ff5" providerId="LiveId" clId="{52EFC7A1-4384-40E7-A97A-E2AEDA09ACEE}" dt="2025-08-20T08:37:38.447" v="3" actId="47"/>
        <pc:sldMkLst>
          <pc:docMk/>
          <pc:sldMk cId="3757376760" sldId="416"/>
        </pc:sldMkLst>
      </pc:sldChg>
      <pc:sldChg chg="del">
        <pc:chgData name="Tali Rouash" userId="21ae74ec1aaa5ff5" providerId="LiveId" clId="{52EFC7A1-4384-40E7-A97A-E2AEDA09ACEE}" dt="2025-08-20T08:37:38.447" v="3" actId="47"/>
        <pc:sldMkLst>
          <pc:docMk/>
          <pc:sldMk cId="466373548" sldId="417"/>
        </pc:sldMkLst>
      </pc:sldChg>
      <pc:sldChg chg="addSp delSp modSp add mod delAnim modAnim">
        <pc:chgData name="Tali Rouash" userId="21ae74ec1aaa5ff5" providerId="LiveId" clId="{52EFC7A1-4384-40E7-A97A-E2AEDA09ACEE}" dt="2025-08-20T13:56:18.837" v="1243"/>
        <pc:sldMkLst>
          <pc:docMk/>
          <pc:sldMk cId="1616070916" sldId="417"/>
        </pc:sldMkLst>
        <pc:picChg chg="add mod modCrop">
          <ac:chgData name="Tali Rouash" userId="21ae74ec1aaa5ff5" providerId="LiveId" clId="{52EFC7A1-4384-40E7-A97A-E2AEDA09ACEE}" dt="2025-08-20T13:55:22.624" v="1226" actId="732"/>
          <ac:picMkLst>
            <pc:docMk/>
            <pc:sldMk cId="1616070916" sldId="417"/>
            <ac:picMk id="3" creationId="{58E81C6D-0935-E58D-F45B-05F07282D2E9}"/>
          </ac:picMkLst>
        </pc:picChg>
        <pc:picChg chg="add mod modCrop">
          <ac:chgData name="Tali Rouash" userId="21ae74ec1aaa5ff5" providerId="LiveId" clId="{52EFC7A1-4384-40E7-A97A-E2AEDA09ACEE}" dt="2025-08-20T13:55:37" v="1231" actId="732"/>
          <ac:picMkLst>
            <pc:docMk/>
            <pc:sldMk cId="1616070916" sldId="417"/>
            <ac:picMk id="4" creationId="{607A512F-66A4-6136-7435-C10D328692A8}"/>
          </ac:picMkLst>
        </pc:picChg>
        <pc:picChg chg="add mod modCrop">
          <ac:chgData name="Tali Rouash" userId="21ae74ec1aaa5ff5" providerId="LiveId" clId="{52EFC7A1-4384-40E7-A97A-E2AEDA09ACEE}" dt="2025-08-20T13:56:09.525" v="1240" actId="1076"/>
          <ac:picMkLst>
            <pc:docMk/>
            <pc:sldMk cId="1616070916" sldId="417"/>
            <ac:picMk id="5" creationId="{3DFDB84B-33F7-C5A8-A7A1-A6D26A76A772}"/>
          </ac:picMkLst>
        </pc:picChg>
        <pc:picChg chg="del">
          <ac:chgData name="Tali Rouash" userId="21ae74ec1aaa5ff5" providerId="LiveId" clId="{52EFC7A1-4384-40E7-A97A-E2AEDA09ACEE}" dt="2025-08-20T13:55:01.466" v="1217" actId="478"/>
          <ac:picMkLst>
            <pc:docMk/>
            <pc:sldMk cId="1616070916" sldId="417"/>
            <ac:picMk id="6" creationId="{FE627826-BEF1-B6F0-942D-01226A9B41A8}"/>
          </ac:picMkLst>
        </pc:picChg>
        <pc:picChg chg="del">
          <ac:chgData name="Tali Rouash" userId="21ae74ec1aaa5ff5" providerId="LiveId" clId="{52EFC7A1-4384-40E7-A97A-E2AEDA09ACEE}" dt="2025-08-20T13:55:02.108" v="1218" actId="478"/>
          <ac:picMkLst>
            <pc:docMk/>
            <pc:sldMk cId="1616070916" sldId="417"/>
            <ac:picMk id="7" creationId="{CD8D4C5F-D2A3-1A7F-F718-797AB48B3300}"/>
          </ac:picMkLst>
        </pc:picChg>
        <pc:picChg chg="del">
          <ac:chgData name="Tali Rouash" userId="21ae74ec1aaa5ff5" providerId="LiveId" clId="{52EFC7A1-4384-40E7-A97A-E2AEDA09ACEE}" dt="2025-08-20T13:55:02.782" v="1219" actId="478"/>
          <ac:picMkLst>
            <pc:docMk/>
            <pc:sldMk cId="1616070916" sldId="417"/>
            <ac:picMk id="8" creationId="{EB31D658-CED1-ED71-0F7E-68AA57CEE55C}"/>
          </ac:picMkLst>
        </pc:picChg>
        <pc:picChg chg="add mod modCrop">
          <ac:chgData name="Tali Rouash" userId="21ae74ec1aaa5ff5" providerId="LiveId" clId="{52EFC7A1-4384-40E7-A97A-E2AEDA09ACEE}" dt="2025-08-20T13:56:00.751" v="1238" actId="1076"/>
          <ac:picMkLst>
            <pc:docMk/>
            <pc:sldMk cId="1616070916" sldId="417"/>
            <ac:picMk id="9" creationId="{13816D37-9D2B-76BE-9EFA-7C8E400920DA}"/>
          </ac:picMkLst>
        </pc:picChg>
      </pc:sldChg>
      <pc:sldChg chg="del">
        <pc:chgData name="Tali Rouash" userId="21ae74ec1aaa5ff5" providerId="LiveId" clId="{52EFC7A1-4384-40E7-A97A-E2AEDA09ACEE}" dt="2025-08-20T08:37:38.447" v="3" actId="47"/>
        <pc:sldMkLst>
          <pc:docMk/>
          <pc:sldMk cId="1790305976" sldId="418"/>
        </pc:sldMkLst>
      </pc:sldChg>
      <pc:sldChg chg="addSp delSp modSp add mod delAnim modAnim">
        <pc:chgData name="Tali Rouash" userId="21ae74ec1aaa5ff5" providerId="LiveId" clId="{52EFC7A1-4384-40E7-A97A-E2AEDA09ACEE}" dt="2025-08-20T13:58:02.364" v="1269"/>
        <pc:sldMkLst>
          <pc:docMk/>
          <pc:sldMk cId="2346948862" sldId="418"/>
        </pc:sldMkLst>
        <pc:picChg chg="mod modCrop">
          <ac:chgData name="Tali Rouash" userId="21ae74ec1aaa5ff5" providerId="LiveId" clId="{52EFC7A1-4384-40E7-A97A-E2AEDA09ACEE}" dt="2025-08-20T13:56:37.515" v="1248" actId="1076"/>
          <ac:picMkLst>
            <pc:docMk/>
            <pc:sldMk cId="2346948862" sldId="418"/>
            <ac:picMk id="3" creationId="{AE764EEB-9FD8-999A-84E0-13860BB56930}"/>
          </ac:picMkLst>
        </pc:picChg>
        <pc:picChg chg="del mod">
          <ac:chgData name="Tali Rouash" userId="21ae74ec1aaa5ff5" providerId="LiveId" clId="{52EFC7A1-4384-40E7-A97A-E2AEDA09ACEE}" dt="2025-08-20T13:56:38.749" v="1249" actId="478"/>
          <ac:picMkLst>
            <pc:docMk/>
            <pc:sldMk cId="2346948862" sldId="418"/>
            <ac:picMk id="4" creationId="{4419963C-70B1-9BFB-3917-469208A52F9C}"/>
          </ac:picMkLst>
        </pc:picChg>
        <pc:picChg chg="del">
          <ac:chgData name="Tali Rouash" userId="21ae74ec1aaa5ff5" providerId="LiveId" clId="{52EFC7A1-4384-40E7-A97A-E2AEDA09ACEE}" dt="2025-08-20T13:56:39.453" v="1250" actId="478"/>
          <ac:picMkLst>
            <pc:docMk/>
            <pc:sldMk cId="2346948862" sldId="418"/>
            <ac:picMk id="5" creationId="{23EC2808-FE75-8619-5E51-D522912D3058}"/>
          </ac:picMkLst>
        </pc:picChg>
        <pc:picChg chg="add mod modCrop">
          <ac:chgData name="Tali Rouash" userId="21ae74ec1aaa5ff5" providerId="LiveId" clId="{52EFC7A1-4384-40E7-A97A-E2AEDA09ACEE}" dt="2025-08-20T13:57:12.424" v="1257" actId="732"/>
          <ac:picMkLst>
            <pc:docMk/>
            <pc:sldMk cId="2346948862" sldId="418"/>
            <ac:picMk id="6" creationId="{6CF8681D-9DEB-4D5E-99D1-66A895D0AE66}"/>
          </ac:picMkLst>
        </pc:picChg>
        <pc:picChg chg="add mod modCrop">
          <ac:chgData name="Tali Rouash" userId="21ae74ec1aaa5ff5" providerId="LiveId" clId="{52EFC7A1-4384-40E7-A97A-E2AEDA09ACEE}" dt="2025-08-20T13:57:47.939" v="1266" actId="1076"/>
          <ac:picMkLst>
            <pc:docMk/>
            <pc:sldMk cId="2346948862" sldId="418"/>
            <ac:picMk id="7" creationId="{A8905654-52E9-5CBE-AED8-6A0B13E0F155}"/>
          </ac:picMkLst>
        </pc:picChg>
        <pc:picChg chg="add mod modCrop">
          <ac:chgData name="Tali Rouash" userId="21ae74ec1aaa5ff5" providerId="LiveId" clId="{52EFC7A1-4384-40E7-A97A-E2AEDA09ACEE}" dt="2025-08-20T13:57:45.629" v="1265" actId="1076"/>
          <ac:picMkLst>
            <pc:docMk/>
            <pc:sldMk cId="2346948862" sldId="418"/>
            <ac:picMk id="8" creationId="{5017FF2D-E4A2-593F-40B2-43C675CA975D}"/>
          </ac:picMkLst>
        </pc:picChg>
        <pc:picChg chg="del">
          <ac:chgData name="Tali Rouash" userId="21ae74ec1aaa5ff5" providerId="LiveId" clId="{52EFC7A1-4384-40E7-A97A-E2AEDA09ACEE}" dt="2025-08-20T13:56:39.845" v="1251" actId="478"/>
          <ac:picMkLst>
            <pc:docMk/>
            <pc:sldMk cId="2346948862" sldId="418"/>
            <ac:picMk id="9" creationId="{FF3EC696-F38D-8DFC-51A0-62AA5C978BB0}"/>
          </ac:picMkLst>
        </pc:picChg>
      </pc:sldChg>
      <pc:sldChg chg="del">
        <pc:chgData name="Tali Rouash" userId="21ae74ec1aaa5ff5" providerId="LiveId" clId="{52EFC7A1-4384-40E7-A97A-E2AEDA09ACEE}" dt="2025-08-20T08:37:38.447" v="3" actId="47"/>
        <pc:sldMkLst>
          <pc:docMk/>
          <pc:sldMk cId="2989345821" sldId="419"/>
        </pc:sldMkLst>
      </pc:sldChg>
      <pc:sldChg chg="modSp add mod">
        <pc:chgData name="Tali Rouash" userId="21ae74ec1aaa5ff5" providerId="LiveId" clId="{52EFC7A1-4384-40E7-A97A-E2AEDA09ACEE}" dt="2025-08-20T13:58:43.580" v="1288" actId="20577"/>
        <pc:sldMkLst>
          <pc:docMk/>
          <pc:sldMk cId="3213115402" sldId="419"/>
        </pc:sldMkLst>
        <pc:spChg chg="mod">
          <ac:chgData name="Tali Rouash" userId="21ae74ec1aaa5ff5" providerId="LiveId" clId="{52EFC7A1-4384-40E7-A97A-E2AEDA09ACEE}" dt="2025-08-20T13:58:43.580" v="1288" actId="20577"/>
          <ac:spMkLst>
            <pc:docMk/>
            <pc:sldMk cId="3213115402" sldId="419"/>
            <ac:spMk id="4" creationId="{6FDFA028-9F69-1197-0032-9723E49A29B7}"/>
          </ac:spMkLst>
        </pc:spChg>
      </pc:sldChg>
      <pc:sldChg chg="modSp add mod">
        <pc:chgData name="Tali Rouash" userId="21ae74ec1aaa5ff5" providerId="LiveId" clId="{52EFC7A1-4384-40E7-A97A-E2AEDA09ACEE}" dt="2025-08-20T13:58:56.897" v="1298" actId="6549"/>
        <pc:sldMkLst>
          <pc:docMk/>
          <pc:sldMk cId="2903222616" sldId="420"/>
        </pc:sldMkLst>
        <pc:spChg chg="mod">
          <ac:chgData name="Tali Rouash" userId="21ae74ec1aaa5ff5" providerId="LiveId" clId="{52EFC7A1-4384-40E7-A97A-E2AEDA09ACEE}" dt="2025-08-20T13:58:56.897" v="1298" actId="6549"/>
          <ac:spMkLst>
            <pc:docMk/>
            <pc:sldMk cId="2903222616" sldId="420"/>
            <ac:spMk id="3" creationId="{F9FDD8C7-DCFD-106B-F004-4E40AAC8ABE0}"/>
          </ac:spMkLst>
        </pc:spChg>
      </pc:sldChg>
      <pc:sldChg chg="del">
        <pc:chgData name="Tali Rouash" userId="21ae74ec1aaa5ff5" providerId="LiveId" clId="{52EFC7A1-4384-40E7-A97A-E2AEDA09ACEE}" dt="2025-08-20T08:37:35.293" v="2" actId="47"/>
        <pc:sldMkLst>
          <pc:docMk/>
          <pc:sldMk cId="3206675908" sldId="420"/>
        </pc:sldMkLst>
      </pc:sldChg>
      <pc:sldChg chg="del">
        <pc:chgData name="Tali Rouash" userId="21ae74ec1aaa5ff5" providerId="LiveId" clId="{52EFC7A1-4384-40E7-A97A-E2AEDA09ACEE}" dt="2025-08-20T08:37:35.293" v="2" actId="47"/>
        <pc:sldMkLst>
          <pc:docMk/>
          <pc:sldMk cId="328287881" sldId="421"/>
        </pc:sldMkLst>
      </pc:sldChg>
      <pc:sldChg chg="addSp delSp modSp add mod delAnim modAnim">
        <pc:chgData name="Tali Rouash" userId="21ae74ec1aaa5ff5" providerId="LiveId" clId="{52EFC7A1-4384-40E7-A97A-E2AEDA09ACEE}" dt="2025-08-20T14:00:32.450" v="1320"/>
        <pc:sldMkLst>
          <pc:docMk/>
          <pc:sldMk cId="2288255419" sldId="421"/>
        </pc:sldMkLst>
        <pc:picChg chg="del">
          <ac:chgData name="Tali Rouash" userId="21ae74ec1aaa5ff5" providerId="LiveId" clId="{52EFC7A1-4384-40E7-A97A-E2AEDA09ACEE}" dt="2025-08-20T13:59:01.591" v="1300" actId="478"/>
          <ac:picMkLst>
            <pc:docMk/>
            <pc:sldMk cId="2288255419" sldId="421"/>
            <ac:picMk id="3" creationId="{64C12523-D915-BBBD-BDAA-D62BBC464343}"/>
          </ac:picMkLst>
        </pc:picChg>
        <pc:picChg chg="del">
          <ac:chgData name="Tali Rouash" userId="21ae74ec1aaa5ff5" providerId="LiveId" clId="{52EFC7A1-4384-40E7-A97A-E2AEDA09ACEE}" dt="2025-08-20T13:59:00.856" v="1299" actId="478"/>
          <ac:picMkLst>
            <pc:docMk/>
            <pc:sldMk cId="2288255419" sldId="421"/>
            <ac:picMk id="4" creationId="{EE9CF61E-E3CA-FFB6-B15F-630051B45BCC}"/>
          </ac:picMkLst>
        </pc:picChg>
        <pc:picChg chg="del">
          <ac:chgData name="Tali Rouash" userId="21ae74ec1aaa5ff5" providerId="LiveId" clId="{52EFC7A1-4384-40E7-A97A-E2AEDA09ACEE}" dt="2025-08-20T13:59:02.220" v="1301" actId="478"/>
          <ac:picMkLst>
            <pc:docMk/>
            <pc:sldMk cId="2288255419" sldId="421"/>
            <ac:picMk id="5" creationId="{6BAAFDD9-91BC-C37E-FAB1-A9D1FFE8BF7D}"/>
          </ac:picMkLst>
        </pc:picChg>
        <pc:picChg chg="add mod modCrop">
          <ac:chgData name="Tali Rouash" userId="21ae74ec1aaa5ff5" providerId="LiveId" clId="{52EFC7A1-4384-40E7-A97A-E2AEDA09ACEE}" dt="2025-08-20T13:59:36.523" v="1307" actId="732"/>
          <ac:picMkLst>
            <pc:docMk/>
            <pc:sldMk cId="2288255419" sldId="421"/>
            <ac:picMk id="6" creationId="{7853C4C5-869E-48F9-EA79-4C8E643E5961}"/>
          </ac:picMkLst>
        </pc:picChg>
        <pc:picChg chg="add mod modCrop">
          <ac:chgData name="Tali Rouash" userId="21ae74ec1aaa5ff5" providerId="LiveId" clId="{52EFC7A1-4384-40E7-A97A-E2AEDA09ACEE}" dt="2025-08-20T13:59:54.628" v="1311" actId="732"/>
          <ac:picMkLst>
            <pc:docMk/>
            <pc:sldMk cId="2288255419" sldId="421"/>
            <ac:picMk id="7" creationId="{3E7EDF79-50F2-305E-65D1-CF5147C609C6}"/>
          </ac:picMkLst>
        </pc:picChg>
        <pc:picChg chg="add mod modCrop">
          <ac:chgData name="Tali Rouash" userId="21ae74ec1aaa5ff5" providerId="LiveId" clId="{52EFC7A1-4384-40E7-A97A-E2AEDA09ACEE}" dt="2025-08-20T14:00:11.286" v="1314" actId="732"/>
          <ac:picMkLst>
            <pc:docMk/>
            <pc:sldMk cId="2288255419" sldId="421"/>
            <ac:picMk id="8" creationId="{7C7CE9E2-F739-7AED-65A6-E98D66538411}"/>
          </ac:picMkLst>
        </pc:picChg>
        <pc:picChg chg="add mod modCrop">
          <ac:chgData name="Tali Rouash" userId="21ae74ec1aaa5ff5" providerId="LiveId" clId="{52EFC7A1-4384-40E7-A97A-E2AEDA09ACEE}" dt="2025-08-20T14:00:19.365" v="1317" actId="1076"/>
          <ac:picMkLst>
            <pc:docMk/>
            <pc:sldMk cId="2288255419" sldId="421"/>
            <ac:picMk id="9" creationId="{59F352DE-0F72-A4DA-5FBC-8BCF55A03DC9}"/>
          </ac:picMkLst>
        </pc:picChg>
      </pc:sldChg>
      <pc:sldChg chg="del">
        <pc:chgData name="Tali Rouash" userId="21ae74ec1aaa5ff5" providerId="LiveId" clId="{52EFC7A1-4384-40E7-A97A-E2AEDA09ACEE}" dt="2025-08-20T08:37:35.293" v="2" actId="47"/>
        <pc:sldMkLst>
          <pc:docMk/>
          <pc:sldMk cId="445286116" sldId="422"/>
        </pc:sldMkLst>
      </pc:sldChg>
      <pc:sldChg chg="modSp add mod">
        <pc:chgData name="Tali Rouash" userId="21ae74ec1aaa5ff5" providerId="LiveId" clId="{52EFC7A1-4384-40E7-A97A-E2AEDA09ACEE}" dt="2025-08-20T14:01:10.709" v="1361" actId="14100"/>
        <pc:sldMkLst>
          <pc:docMk/>
          <pc:sldMk cId="2592515145" sldId="422"/>
        </pc:sldMkLst>
        <pc:spChg chg="mod">
          <ac:chgData name="Tali Rouash" userId="21ae74ec1aaa5ff5" providerId="LiveId" clId="{52EFC7A1-4384-40E7-A97A-E2AEDA09ACEE}" dt="2025-08-20T14:01:10.709" v="1361" actId="14100"/>
          <ac:spMkLst>
            <pc:docMk/>
            <pc:sldMk cId="2592515145" sldId="422"/>
            <ac:spMk id="4" creationId="{E375AAFE-F6F0-C3C9-DE63-FC3F43032917}"/>
          </ac:spMkLst>
        </pc:spChg>
      </pc:sldChg>
      <pc:sldChg chg="del">
        <pc:chgData name="Tali Rouash" userId="21ae74ec1aaa5ff5" providerId="LiveId" clId="{52EFC7A1-4384-40E7-A97A-E2AEDA09ACEE}" dt="2025-08-20T08:37:35.293" v="2" actId="47"/>
        <pc:sldMkLst>
          <pc:docMk/>
          <pc:sldMk cId="3617247112" sldId="423"/>
        </pc:sldMkLst>
      </pc:sldChg>
      <pc:sldChg chg="modSp add mod">
        <pc:chgData name="Tali Rouash" userId="21ae74ec1aaa5ff5" providerId="LiveId" clId="{52EFC7A1-4384-40E7-A97A-E2AEDA09ACEE}" dt="2025-08-20T14:01:21.303" v="1373" actId="6549"/>
        <pc:sldMkLst>
          <pc:docMk/>
          <pc:sldMk cId="4184421558" sldId="423"/>
        </pc:sldMkLst>
        <pc:spChg chg="mod">
          <ac:chgData name="Tali Rouash" userId="21ae74ec1aaa5ff5" providerId="LiveId" clId="{52EFC7A1-4384-40E7-A97A-E2AEDA09ACEE}" dt="2025-08-20T14:01:21.303" v="1373" actId="6549"/>
          <ac:spMkLst>
            <pc:docMk/>
            <pc:sldMk cId="4184421558" sldId="423"/>
            <ac:spMk id="3" creationId="{C90985E2-B262-1D69-4275-ECCFD04239A0}"/>
          </ac:spMkLst>
        </pc:spChg>
      </pc:sldChg>
      <pc:sldChg chg="del">
        <pc:chgData name="Tali Rouash" userId="21ae74ec1aaa5ff5" providerId="LiveId" clId="{52EFC7A1-4384-40E7-A97A-E2AEDA09ACEE}" dt="2025-08-20T08:37:35.293" v="2" actId="47"/>
        <pc:sldMkLst>
          <pc:docMk/>
          <pc:sldMk cId="495886520" sldId="424"/>
        </pc:sldMkLst>
      </pc:sldChg>
      <pc:sldChg chg="addSp delSp modSp add mod delAnim modAnim">
        <pc:chgData name="Tali Rouash" userId="21ae74ec1aaa5ff5" providerId="LiveId" clId="{52EFC7A1-4384-40E7-A97A-E2AEDA09ACEE}" dt="2025-08-20T14:04:34.133" v="1414"/>
        <pc:sldMkLst>
          <pc:docMk/>
          <pc:sldMk cId="1625483493" sldId="424"/>
        </pc:sldMkLst>
        <pc:picChg chg="del">
          <ac:chgData name="Tali Rouash" userId="21ae74ec1aaa5ff5" providerId="LiveId" clId="{52EFC7A1-4384-40E7-A97A-E2AEDA09ACEE}" dt="2025-08-20T14:01:51.717" v="1374" actId="478"/>
          <ac:picMkLst>
            <pc:docMk/>
            <pc:sldMk cId="1625483493" sldId="424"/>
            <ac:picMk id="3" creationId="{18463196-73E6-98FA-1B47-F76E19C51CF7}"/>
          </ac:picMkLst>
        </pc:picChg>
        <pc:picChg chg="del">
          <ac:chgData name="Tali Rouash" userId="21ae74ec1aaa5ff5" providerId="LiveId" clId="{52EFC7A1-4384-40E7-A97A-E2AEDA09ACEE}" dt="2025-08-20T14:01:52.307" v="1375" actId="478"/>
          <ac:picMkLst>
            <pc:docMk/>
            <pc:sldMk cId="1625483493" sldId="424"/>
            <ac:picMk id="4" creationId="{73BAC466-EFCC-F3CD-CF72-5C63E800AF0D}"/>
          </ac:picMkLst>
        </pc:picChg>
        <pc:picChg chg="del">
          <ac:chgData name="Tali Rouash" userId="21ae74ec1aaa5ff5" providerId="LiveId" clId="{52EFC7A1-4384-40E7-A97A-E2AEDA09ACEE}" dt="2025-08-20T14:01:53.301" v="1376" actId="478"/>
          <ac:picMkLst>
            <pc:docMk/>
            <pc:sldMk cId="1625483493" sldId="424"/>
            <ac:picMk id="5" creationId="{2AC5E211-E6E7-163B-F840-15A7414A5CE5}"/>
          </ac:picMkLst>
        </pc:picChg>
        <pc:picChg chg="add mod modCrop">
          <ac:chgData name="Tali Rouash" userId="21ae74ec1aaa5ff5" providerId="LiveId" clId="{52EFC7A1-4384-40E7-A97A-E2AEDA09ACEE}" dt="2025-08-20T14:02:35.759" v="1382" actId="732"/>
          <ac:picMkLst>
            <pc:docMk/>
            <pc:sldMk cId="1625483493" sldId="424"/>
            <ac:picMk id="6" creationId="{426095E7-50C7-3C16-C087-9B539594AD16}"/>
          </ac:picMkLst>
        </pc:picChg>
        <pc:picChg chg="add mod ord modCrop">
          <ac:chgData name="Tali Rouash" userId="21ae74ec1aaa5ff5" providerId="LiveId" clId="{52EFC7A1-4384-40E7-A97A-E2AEDA09ACEE}" dt="2025-08-20T14:02:57.870" v="1389" actId="171"/>
          <ac:picMkLst>
            <pc:docMk/>
            <pc:sldMk cId="1625483493" sldId="424"/>
            <ac:picMk id="7" creationId="{08F286FF-A80D-B04C-8BA6-EBEA16635E1B}"/>
          </ac:picMkLst>
        </pc:picChg>
        <pc:picChg chg="add mod modCrop">
          <ac:chgData name="Tali Rouash" userId="21ae74ec1aaa5ff5" providerId="LiveId" clId="{52EFC7A1-4384-40E7-A97A-E2AEDA09ACEE}" dt="2025-08-20T14:03:36.041" v="1398" actId="1076"/>
          <ac:picMkLst>
            <pc:docMk/>
            <pc:sldMk cId="1625483493" sldId="424"/>
            <ac:picMk id="8" creationId="{05C13BFD-18BA-2ED9-C80C-170FA8549662}"/>
          </ac:picMkLst>
        </pc:picChg>
        <pc:picChg chg="add mod ord modCrop">
          <ac:chgData name="Tali Rouash" userId="21ae74ec1aaa5ff5" providerId="LiveId" clId="{52EFC7A1-4384-40E7-A97A-E2AEDA09ACEE}" dt="2025-08-20T14:04:15.343" v="1410" actId="732"/>
          <ac:picMkLst>
            <pc:docMk/>
            <pc:sldMk cId="1625483493" sldId="424"/>
            <ac:picMk id="9" creationId="{04D3C377-88E1-C45A-CB86-91564517526C}"/>
          </ac:picMkLst>
        </pc:picChg>
        <pc:picChg chg="add mod modCrop">
          <ac:chgData name="Tali Rouash" userId="21ae74ec1aaa5ff5" providerId="LiveId" clId="{52EFC7A1-4384-40E7-A97A-E2AEDA09ACEE}" dt="2025-08-20T14:04:22.052" v="1412" actId="732"/>
          <ac:picMkLst>
            <pc:docMk/>
            <pc:sldMk cId="1625483493" sldId="424"/>
            <ac:picMk id="10" creationId="{1D146117-FE67-89E2-63AC-2194232E7D08}"/>
          </ac:picMkLst>
        </pc:picChg>
      </pc:sldChg>
      <pc:sldChg chg="del">
        <pc:chgData name="Tali Rouash" userId="21ae74ec1aaa5ff5" providerId="LiveId" clId="{52EFC7A1-4384-40E7-A97A-E2AEDA09ACEE}" dt="2025-08-20T08:37:35.293" v="2" actId="47"/>
        <pc:sldMkLst>
          <pc:docMk/>
          <pc:sldMk cId="263458270" sldId="425"/>
        </pc:sldMkLst>
      </pc:sldChg>
      <pc:sldChg chg="addSp delSp modSp add mod delAnim modAnim">
        <pc:chgData name="Tali Rouash" userId="21ae74ec1aaa5ff5" providerId="LiveId" clId="{52EFC7A1-4384-40E7-A97A-E2AEDA09ACEE}" dt="2025-08-20T14:05:44.824" v="1428"/>
        <pc:sldMkLst>
          <pc:docMk/>
          <pc:sldMk cId="2114657618" sldId="425"/>
        </pc:sldMkLst>
        <pc:picChg chg="add mod modCrop">
          <ac:chgData name="Tali Rouash" userId="21ae74ec1aaa5ff5" providerId="LiveId" clId="{52EFC7A1-4384-40E7-A97A-E2AEDA09ACEE}" dt="2025-08-20T14:05:37.390" v="1426" actId="1076"/>
          <ac:picMkLst>
            <pc:docMk/>
            <pc:sldMk cId="2114657618" sldId="425"/>
            <ac:picMk id="2" creationId="{668AF0BC-C106-9DCF-38D1-00C4AA0CD03A}"/>
          </ac:picMkLst>
        </pc:picChg>
        <pc:picChg chg="mod modCrop">
          <ac:chgData name="Tali Rouash" userId="21ae74ec1aaa5ff5" providerId="LiveId" clId="{52EFC7A1-4384-40E7-A97A-E2AEDA09ACEE}" dt="2025-08-20T14:04:52.159" v="1418" actId="1076"/>
          <ac:picMkLst>
            <pc:docMk/>
            <pc:sldMk cId="2114657618" sldId="425"/>
            <ac:picMk id="8" creationId="{ABCA391C-DA3F-7823-43C6-AA4C080F685C}"/>
          </ac:picMkLst>
        </pc:picChg>
        <pc:picChg chg="mod modCrop">
          <ac:chgData name="Tali Rouash" userId="21ae74ec1aaa5ff5" providerId="LiveId" clId="{52EFC7A1-4384-40E7-A97A-E2AEDA09ACEE}" dt="2025-08-20T14:05:24.770" v="1423" actId="732"/>
          <ac:picMkLst>
            <pc:docMk/>
            <pc:sldMk cId="2114657618" sldId="425"/>
            <ac:picMk id="9" creationId="{410BD30A-58F8-667E-7284-D578E16D13DE}"/>
          </ac:picMkLst>
        </pc:picChg>
        <pc:picChg chg="del">
          <ac:chgData name="Tali Rouash" userId="21ae74ec1aaa5ff5" providerId="LiveId" clId="{52EFC7A1-4384-40E7-A97A-E2AEDA09ACEE}" dt="2025-08-20T14:04:54.323" v="1419" actId="478"/>
          <ac:picMkLst>
            <pc:docMk/>
            <pc:sldMk cId="2114657618" sldId="425"/>
            <ac:picMk id="10" creationId="{7D5B12CE-F4AA-EA8E-B7BE-34C253DF4217}"/>
          </ac:picMkLst>
        </pc:picChg>
      </pc:sldChg>
      <pc:sldChg chg="addSp delSp modSp add mod delAnim modAnim">
        <pc:chgData name="Tali Rouash" userId="21ae74ec1aaa5ff5" providerId="LiveId" clId="{52EFC7A1-4384-40E7-A97A-E2AEDA09ACEE}" dt="2025-08-20T17:03:01.494" v="2638"/>
        <pc:sldMkLst>
          <pc:docMk/>
          <pc:sldMk cId="940566894" sldId="426"/>
        </pc:sldMkLst>
        <pc:picChg chg="del">
          <ac:chgData name="Tali Rouash" userId="21ae74ec1aaa5ff5" providerId="LiveId" clId="{52EFC7A1-4384-40E7-A97A-E2AEDA09ACEE}" dt="2025-08-20T14:05:54.335" v="1431" actId="478"/>
          <ac:picMkLst>
            <pc:docMk/>
            <pc:sldMk cId="940566894" sldId="426"/>
            <ac:picMk id="2" creationId="{976D164A-B16B-7980-7FA4-0A341E5848BF}"/>
          </ac:picMkLst>
        </pc:picChg>
        <pc:picChg chg="add mod ord modCrop">
          <ac:chgData name="Tali Rouash" userId="21ae74ec1aaa5ff5" providerId="LiveId" clId="{52EFC7A1-4384-40E7-A97A-E2AEDA09ACEE}" dt="2025-08-20T14:06:55.370" v="1446" actId="1076"/>
          <ac:picMkLst>
            <pc:docMk/>
            <pc:sldMk cId="940566894" sldId="426"/>
            <ac:picMk id="4" creationId="{59AD2B1C-48EB-0F5F-9192-7C8DA107AE8B}"/>
          </ac:picMkLst>
        </pc:picChg>
        <pc:picChg chg="mod modCrop">
          <ac:chgData name="Tali Rouash" userId="21ae74ec1aaa5ff5" providerId="LiveId" clId="{52EFC7A1-4384-40E7-A97A-E2AEDA09ACEE}" dt="2025-08-20T14:06:03.760" v="1434" actId="1076"/>
          <ac:picMkLst>
            <pc:docMk/>
            <pc:sldMk cId="940566894" sldId="426"/>
            <ac:picMk id="8" creationId="{495E5B82-63F0-8371-A79B-B7FEF01BDA60}"/>
          </ac:picMkLst>
        </pc:picChg>
        <pc:picChg chg="del">
          <ac:chgData name="Tali Rouash" userId="21ae74ec1aaa5ff5" providerId="LiveId" clId="{52EFC7A1-4384-40E7-A97A-E2AEDA09ACEE}" dt="2025-08-20T14:05:52.975" v="1430" actId="478"/>
          <ac:picMkLst>
            <pc:docMk/>
            <pc:sldMk cId="940566894" sldId="426"/>
            <ac:picMk id="9" creationId="{4A7772BA-97D0-3B79-4BA3-3F758B0E4545}"/>
          </ac:picMkLst>
        </pc:picChg>
      </pc:sldChg>
      <pc:sldChg chg="del">
        <pc:chgData name="Tali Rouash" userId="21ae74ec1aaa5ff5" providerId="LiveId" clId="{52EFC7A1-4384-40E7-A97A-E2AEDA09ACEE}" dt="2025-08-20T08:37:35.293" v="2" actId="47"/>
        <pc:sldMkLst>
          <pc:docMk/>
          <pc:sldMk cId="2939176032" sldId="426"/>
        </pc:sldMkLst>
      </pc:sldChg>
      <pc:sldChg chg="addSp delSp modSp add mod delAnim modAnim">
        <pc:chgData name="Tali Rouash" userId="21ae74ec1aaa5ff5" providerId="LiveId" clId="{52EFC7A1-4384-40E7-A97A-E2AEDA09ACEE}" dt="2025-08-20T14:09:43.610" v="1484"/>
        <pc:sldMkLst>
          <pc:docMk/>
          <pc:sldMk cId="1779821228" sldId="427"/>
        </pc:sldMkLst>
        <pc:picChg chg="add del mod modCrop">
          <ac:chgData name="Tali Rouash" userId="21ae74ec1aaa5ff5" providerId="LiveId" clId="{52EFC7A1-4384-40E7-A97A-E2AEDA09ACEE}" dt="2025-08-20T14:08:19.534" v="1463" actId="478"/>
          <ac:picMkLst>
            <pc:docMk/>
            <pc:sldMk cId="1779821228" sldId="427"/>
            <ac:picMk id="2" creationId="{62DB37EB-081A-648C-8EE9-E8155AB1262F}"/>
          </ac:picMkLst>
        </pc:picChg>
        <pc:picChg chg="del mod modCrop">
          <ac:chgData name="Tali Rouash" userId="21ae74ec1aaa5ff5" providerId="LiveId" clId="{52EFC7A1-4384-40E7-A97A-E2AEDA09ACEE}" dt="2025-08-20T14:08:18.816" v="1462" actId="478"/>
          <ac:picMkLst>
            <pc:docMk/>
            <pc:sldMk cId="1779821228" sldId="427"/>
            <ac:picMk id="4" creationId="{1D5BAF8B-9963-39F0-9509-0746547CEF7F}"/>
          </ac:picMkLst>
        </pc:picChg>
        <pc:picChg chg="add mod ord modCrop">
          <ac:chgData name="Tali Rouash" userId="21ae74ec1aaa5ff5" providerId="LiveId" clId="{52EFC7A1-4384-40E7-A97A-E2AEDA09ACEE}" dt="2025-08-20T14:09:02.902" v="1475" actId="732"/>
          <ac:picMkLst>
            <pc:docMk/>
            <pc:sldMk cId="1779821228" sldId="427"/>
            <ac:picMk id="5" creationId="{1D48E4A7-07D0-1B93-4EC8-B5AD6B6FA768}"/>
          </ac:picMkLst>
        </pc:picChg>
        <pc:picChg chg="mod modCrop">
          <ac:chgData name="Tali Rouash" userId="21ae74ec1aaa5ff5" providerId="LiveId" clId="{52EFC7A1-4384-40E7-A97A-E2AEDA09ACEE}" dt="2025-08-20T14:08:17.586" v="1461" actId="1076"/>
          <ac:picMkLst>
            <pc:docMk/>
            <pc:sldMk cId="1779821228" sldId="427"/>
            <ac:picMk id="8" creationId="{6D42E9E6-642F-C5EC-3FD5-B3F54BEACDD7}"/>
          </ac:picMkLst>
        </pc:picChg>
        <pc:picChg chg="add mod modCrop">
          <ac:chgData name="Tali Rouash" userId="21ae74ec1aaa5ff5" providerId="LiveId" clId="{52EFC7A1-4384-40E7-A97A-E2AEDA09ACEE}" dt="2025-08-20T14:09:16.420" v="1478" actId="732"/>
          <ac:picMkLst>
            <pc:docMk/>
            <pc:sldMk cId="1779821228" sldId="427"/>
            <ac:picMk id="9" creationId="{015B88AD-5F0C-1D8D-C531-8ED3C277FA0D}"/>
          </ac:picMkLst>
        </pc:picChg>
        <pc:picChg chg="add mod modCrop">
          <ac:chgData name="Tali Rouash" userId="21ae74ec1aaa5ff5" providerId="LiveId" clId="{52EFC7A1-4384-40E7-A97A-E2AEDA09ACEE}" dt="2025-08-20T14:09:26.929" v="1481" actId="1076"/>
          <ac:picMkLst>
            <pc:docMk/>
            <pc:sldMk cId="1779821228" sldId="427"/>
            <ac:picMk id="10" creationId="{11426119-D394-8F95-3F54-B5DA6C27650F}"/>
          </ac:picMkLst>
        </pc:picChg>
      </pc:sldChg>
      <pc:sldChg chg="del">
        <pc:chgData name="Tali Rouash" userId="21ae74ec1aaa5ff5" providerId="LiveId" clId="{52EFC7A1-4384-40E7-A97A-E2AEDA09ACEE}" dt="2025-08-20T08:37:35.293" v="2" actId="47"/>
        <pc:sldMkLst>
          <pc:docMk/>
          <pc:sldMk cId="1875570561" sldId="427"/>
        </pc:sldMkLst>
      </pc:sldChg>
      <pc:sldChg chg="modSp add mod">
        <pc:chgData name="Tali Rouash" userId="21ae74ec1aaa5ff5" providerId="LiveId" clId="{52EFC7A1-4384-40E7-A97A-E2AEDA09ACEE}" dt="2025-08-20T14:10:24.918" v="1494" actId="6549"/>
        <pc:sldMkLst>
          <pc:docMk/>
          <pc:sldMk cId="2595689463" sldId="428"/>
        </pc:sldMkLst>
        <pc:spChg chg="mod">
          <ac:chgData name="Tali Rouash" userId="21ae74ec1aaa5ff5" providerId="LiveId" clId="{52EFC7A1-4384-40E7-A97A-E2AEDA09ACEE}" dt="2025-08-20T14:10:24.918" v="1494" actId="6549"/>
          <ac:spMkLst>
            <pc:docMk/>
            <pc:sldMk cId="2595689463" sldId="428"/>
            <ac:spMk id="4" creationId="{22DDA0B2-F444-E92C-90F9-B29E3F5AC384}"/>
          </ac:spMkLst>
        </pc:spChg>
      </pc:sldChg>
      <pc:sldChg chg="del">
        <pc:chgData name="Tali Rouash" userId="21ae74ec1aaa5ff5" providerId="LiveId" clId="{52EFC7A1-4384-40E7-A97A-E2AEDA09ACEE}" dt="2025-08-20T08:37:35.293" v="2" actId="47"/>
        <pc:sldMkLst>
          <pc:docMk/>
          <pc:sldMk cId="3357866080" sldId="428"/>
        </pc:sldMkLst>
      </pc:sldChg>
      <pc:sldChg chg="del">
        <pc:chgData name="Tali Rouash" userId="21ae74ec1aaa5ff5" providerId="LiveId" clId="{52EFC7A1-4384-40E7-A97A-E2AEDA09ACEE}" dt="2025-08-20T08:37:35.293" v="2" actId="47"/>
        <pc:sldMkLst>
          <pc:docMk/>
          <pc:sldMk cId="3874722750" sldId="429"/>
        </pc:sldMkLst>
      </pc:sldChg>
      <pc:sldChg chg="modSp add mod">
        <pc:chgData name="Tali Rouash" userId="21ae74ec1aaa5ff5" providerId="LiveId" clId="{52EFC7A1-4384-40E7-A97A-E2AEDA09ACEE}" dt="2025-08-20T14:10:37.213" v="1504" actId="6549"/>
        <pc:sldMkLst>
          <pc:docMk/>
          <pc:sldMk cId="4269780706" sldId="429"/>
        </pc:sldMkLst>
        <pc:spChg chg="mod">
          <ac:chgData name="Tali Rouash" userId="21ae74ec1aaa5ff5" providerId="LiveId" clId="{52EFC7A1-4384-40E7-A97A-E2AEDA09ACEE}" dt="2025-08-20T14:10:37.213" v="1504" actId="6549"/>
          <ac:spMkLst>
            <pc:docMk/>
            <pc:sldMk cId="4269780706" sldId="429"/>
            <ac:spMk id="3" creationId="{7D4B6924-E6F7-D401-D8EE-6B675DF564D0}"/>
          </ac:spMkLst>
        </pc:spChg>
      </pc:sldChg>
      <pc:sldChg chg="del">
        <pc:chgData name="Tali Rouash" userId="21ae74ec1aaa5ff5" providerId="LiveId" clId="{52EFC7A1-4384-40E7-A97A-E2AEDA09ACEE}" dt="2025-08-20T08:37:35.293" v="2" actId="47"/>
        <pc:sldMkLst>
          <pc:docMk/>
          <pc:sldMk cId="1566042117" sldId="430"/>
        </pc:sldMkLst>
      </pc:sldChg>
      <pc:sldChg chg="addSp delSp modSp add mod delAnim modAnim">
        <pc:chgData name="Tali Rouash" userId="21ae74ec1aaa5ff5" providerId="LiveId" clId="{52EFC7A1-4384-40E7-A97A-E2AEDA09ACEE}" dt="2025-08-20T14:12:27.196" v="1525"/>
        <pc:sldMkLst>
          <pc:docMk/>
          <pc:sldMk cId="2135867592" sldId="430"/>
        </pc:sldMkLst>
        <pc:picChg chg="add mod modCrop">
          <ac:chgData name="Tali Rouash" userId="21ae74ec1aaa5ff5" providerId="LiveId" clId="{52EFC7A1-4384-40E7-A97A-E2AEDA09ACEE}" dt="2025-08-20T14:12:01.497" v="1517" actId="1076"/>
          <ac:picMkLst>
            <pc:docMk/>
            <pc:sldMk cId="2135867592" sldId="430"/>
            <ac:picMk id="3" creationId="{70911FD8-41A5-589A-5C58-435EBCBD1FC6}"/>
          </ac:picMkLst>
        </pc:picChg>
        <pc:picChg chg="add mod modCrop">
          <ac:chgData name="Tali Rouash" userId="21ae74ec1aaa5ff5" providerId="LiveId" clId="{52EFC7A1-4384-40E7-A97A-E2AEDA09ACEE}" dt="2025-08-20T14:12:13.844" v="1520" actId="1076"/>
          <ac:picMkLst>
            <pc:docMk/>
            <pc:sldMk cId="2135867592" sldId="430"/>
            <ac:picMk id="4" creationId="{606E377A-2758-75C5-228B-40CFE78C8AD3}"/>
          </ac:picMkLst>
        </pc:picChg>
        <pc:picChg chg="add mod modCrop">
          <ac:chgData name="Tali Rouash" userId="21ae74ec1aaa5ff5" providerId="LiveId" clId="{52EFC7A1-4384-40E7-A97A-E2AEDA09ACEE}" dt="2025-08-20T14:12:24.907" v="1524" actId="1076"/>
          <ac:picMkLst>
            <pc:docMk/>
            <pc:sldMk cId="2135867592" sldId="430"/>
            <ac:picMk id="5" creationId="{CC07346C-204A-5FFA-3C86-5376E3607BF5}"/>
          </ac:picMkLst>
        </pc:picChg>
        <pc:picChg chg="del">
          <ac:chgData name="Tali Rouash" userId="21ae74ec1aaa5ff5" providerId="LiveId" clId="{52EFC7A1-4384-40E7-A97A-E2AEDA09ACEE}" dt="2025-08-20T14:11:25.518" v="1507" actId="478"/>
          <ac:picMkLst>
            <pc:docMk/>
            <pc:sldMk cId="2135867592" sldId="430"/>
            <ac:picMk id="6" creationId="{5BE7B0AE-189C-9D35-84CD-40D7C9962033}"/>
          </ac:picMkLst>
        </pc:picChg>
        <pc:picChg chg="del">
          <ac:chgData name="Tali Rouash" userId="21ae74ec1aaa5ff5" providerId="LiveId" clId="{52EFC7A1-4384-40E7-A97A-E2AEDA09ACEE}" dt="2025-08-20T14:11:24.543" v="1506" actId="478"/>
          <ac:picMkLst>
            <pc:docMk/>
            <pc:sldMk cId="2135867592" sldId="430"/>
            <ac:picMk id="7" creationId="{DAC22686-AF4D-93B8-85D3-FA31D0D98D71}"/>
          </ac:picMkLst>
        </pc:picChg>
        <pc:picChg chg="del">
          <ac:chgData name="Tali Rouash" userId="21ae74ec1aaa5ff5" providerId="LiveId" clId="{52EFC7A1-4384-40E7-A97A-E2AEDA09ACEE}" dt="2025-08-20T14:11:23.629" v="1505" actId="478"/>
          <ac:picMkLst>
            <pc:docMk/>
            <pc:sldMk cId="2135867592" sldId="430"/>
            <ac:picMk id="8" creationId="{CDF2CE78-F4F1-78D9-F767-0BC833311A46}"/>
          </ac:picMkLst>
        </pc:picChg>
        <pc:picChg chg="del">
          <ac:chgData name="Tali Rouash" userId="21ae74ec1aaa5ff5" providerId="LiveId" clId="{52EFC7A1-4384-40E7-A97A-E2AEDA09ACEE}" dt="2025-08-20T14:11:25.942" v="1508" actId="478"/>
          <ac:picMkLst>
            <pc:docMk/>
            <pc:sldMk cId="2135867592" sldId="430"/>
            <ac:picMk id="9" creationId="{714AFB91-D65A-5C78-86EB-A0691ABD1A67}"/>
          </ac:picMkLst>
        </pc:picChg>
        <pc:picChg chg="del">
          <ac:chgData name="Tali Rouash" userId="21ae74ec1aaa5ff5" providerId="LiveId" clId="{52EFC7A1-4384-40E7-A97A-E2AEDA09ACEE}" dt="2025-08-20T14:11:26.458" v="1509" actId="478"/>
          <ac:picMkLst>
            <pc:docMk/>
            <pc:sldMk cId="2135867592" sldId="430"/>
            <ac:picMk id="10" creationId="{8808C9F3-7922-D573-F16C-96D2FEB83291}"/>
          </ac:picMkLst>
        </pc:picChg>
      </pc:sldChg>
      <pc:sldChg chg="addSp delSp modSp add mod delAnim modAnim">
        <pc:chgData name="Tali Rouash" userId="21ae74ec1aaa5ff5" providerId="LiveId" clId="{52EFC7A1-4384-40E7-A97A-E2AEDA09ACEE}" dt="2025-08-20T14:15:08.450" v="1554" actId="1076"/>
        <pc:sldMkLst>
          <pc:docMk/>
          <pc:sldMk cId="1736647209" sldId="431"/>
        </pc:sldMkLst>
        <pc:picChg chg="add mod modCrop">
          <ac:chgData name="Tali Rouash" userId="21ae74ec1aaa5ff5" providerId="LiveId" clId="{52EFC7A1-4384-40E7-A97A-E2AEDA09ACEE}" dt="2025-08-20T14:15:08.450" v="1554" actId="1076"/>
          <ac:picMkLst>
            <pc:docMk/>
            <pc:sldMk cId="1736647209" sldId="431"/>
            <ac:picMk id="2" creationId="{17D9D112-1558-7140-5E10-B76D9E2930CB}"/>
          </ac:picMkLst>
        </pc:picChg>
        <pc:picChg chg="del mod modCrop">
          <ac:chgData name="Tali Rouash" userId="21ae74ec1aaa5ff5" providerId="LiveId" clId="{52EFC7A1-4384-40E7-A97A-E2AEDA09ACEE}" dt="2025-08-20T14:15:02.053" v="1553" actId="478"/>
          <ac:picMkLst>
            <pc:docMk/>
            <pc:sldMk cId="1736647209" sldId="431"/>
            <ac:picMk id="4" creationId="{B0CADCFF-D3C3-08F2-7D5F-AB72877BBFA0}"/>
          </ac:picMkLst>
        </pc:picChg>
        <pc:picChg chg="del">
          <ac:chgData name="Tali Rouash" userId="21ae74ec1aaa5ff5" providerId="LiveId" clId="{52EFC7A1-4384-40E7-A97A-E2AEDA09ACEE}" dt="2025-08-20T14:12:50.667" v="1532" actId="478"/>
          <ac:picMkLst>
            <pc:docMk/>
            <pc:sldMk cId="1736647209" sldId="431"/>
            <ac:picMk id="5" creationId="{CBDFF89E-A697-6495-7D47-8B5017D60B30}"/>
          </ac:picMkLst>
        </pc:picChg>
        <pc:picChg chg="add mod">
          <ac:chgData name="Tali Rouash" userId="21ae74ec1aaa5ff5" providerId="LiveId" clId="{52EFC7A1-4384-40E7-A97A-E2AEDA09ACEE}" dt="2025-08-20T14:12:52.262" v="1533"/>
          <ac:picMkLst>
            <pc:docMk/>
            <pc:sldMk cId="1736647209" sldId="431"/>
            <ac:picMk id="6" creationId="{7683A0A9-D8EF-B437-7C4F-7EA0902548EF}"/>
          </ac:picMkLst>
        </pc:picChg>
        <pc:picChg chg="add mod modCrop">
          <ac:chgData name="Tali Rouash" userId="21ae74ec1aaa5ff5" providerId="LiveId" clId="{52EFC7A1-4384-40E7-A97A-E2AEDA09ACEE}" dt="2025-08-20T14:13:35.160" v="1539" actId="732"/>
          <ac:picMkLst>
            <pc:docMk/>
            <pc:sldMk cId="1736647209" sldId="431"/>
            <ac:picMk id="8" creationId="{B70EB678-958D-C393-A187-9D35B73782EB}"/>
          </ac:picMkLst>
        </pc:picChg>
        <pc:picChg chg="add mod modCrop">
          <ac:chgData name="Tali Rouash" userId="21ae74ec1aaa5ff5" providerId="LiveId" clId="{52EFC7A1-4384-40E7-A97A-E2AEDA09ACEE}" dt="2025-08-20T14:13:46.364" v="1542" actId="732"/>
          <ac:picMkLst>
            <pc:docMk/>
            <pc:sldMk cId="1736647209" sldId="431"/>
            <ac:picMk id="9" creationId="{966D543D-2C6D-0237-34F5-63556B883A8B}"/>
          </ac:picMkLst>
        </pc:picChg>
        <pc:picChg chg="add mod modCrop">
          <ac:chgData name="Tali Rouash" userId="21ae74ec1aaa5ff5" providerId="LiveId" clId="{52EFC7A1-4384-40E7-A97A-E2AEDA09ACEE}" dt="2025-08-20T14:14:02.961" v="1545" actId="732"/>
          <ac:picMkLst>
            <pc:docMk/>
            <pc:sldMk cId="1736647209" sldId="431"/>
            <ac:picMk id="10" creationId="{4F5B6BDF-BCAF-F97D-4B41-E529B884C1AB}"/>
          </ac:picMkLst>
        </pc:picChg>
        <pc:picChg chg="add mod modCrop">
          <ac:chgData name="Tali Rouash" userId="21ae74ec1aaa5ff5" providerId="LiveId" clId="{52EFC7A1-4384-40E7-A97A-E2AEDA09ACEE}" dt="2025-08-20T14:14:13.086" v="1547" actId="732"/>
          <ac:picMkLst>
            <pc:docMk/>
            <pc:sldMk cId="1736647209" sldId="431"/>
            <ac:picMk id="12" creationId="{6F95B252-7D61-62E5-F976-488D5300CF20}"/>
          </ac:picMkLst>
        </pc:picChg>
      </pc:sldChg>
      <pc:sldChg chg="del">
        <pc:chgData name="Tali Rouash" userId="21ae74ec1aaa5ff5" providerId="LiveId" clId="{52EFC7A1-4384-40E7-A97A-E2AEDA09ACEE}" dt="2025-08-20T08:37:31.760" v="1" actId="47"/>
        <pc:sldMkLst>
          <pc:docMk/>
          <pc:sldMk cId="3941220038" sldId="431"/>
        </pc:sldMkLst>
      </pc:sldChg>
      <pc:sldChg chg="del">
        <pc:chgData name="Tali Rouash" userId="21ae74ec1aaa5ff5" providerId="LiveId" clId="{52EFC7A1-4384-40E7-A97A-E2AEDA09ACEE}" dt="2025-08-20T08:37:31.760" v="1" actId="47"/>
        <pc:sldMkLst>
          <pc:docMk/>
          <pc:sldMk cId="1581897837" sldId="432"/>
        </pc:sldMkLst>
      </pc:sldChg>
      <pc:sldChg chg="addSp delSp modSp add mod delAnim modAnim">
        <pc:chgData name="Tali Rouash" userId="21ae74ec1aaa5ff5" providerId="LiveId" clId="{52EFC7A1-4384-40E7-A97A-E2AEDA09ACEE}" dt="2025-08-20T14:23:33.243" v="1578"/>
        <pc:sldMkLst>
          <pc:docMk/>
          <pc:sldMk cId="3803590577" sldId="432"/>
        </pc:sldMkLst>
        <pc:picChg chg="mod modCrop">
          <ac:chgData name="Tali Rouash" userId="21ae74ec1aaa5ff5" providerId="LiveId" clId="{52EFC7A1-4384-40E7-A97A-E2AEDA09ACEE}" dt="2025-08-20T14:15:23.196" v="1558" actId="1076"/>
          <ac:picMkLst>
            <pc:docMk/>
            <pc:sldMk cId="3803590577" sldId="432"/>
            <ac:picMk id="2" creationId="{3C797099-F2DE-9CFE-FB15-C3D7D47DB733}"/>
          </ac:picMkLst>
        </pc:picChg>
        <pc:picChg chg="del">
          <ac:chgData name="Tali Rouash" userId="21ae74ec1aaa5ff5" providerId="LiveId" clId="{52EFC7A1-4384-40E7-A97A-E2AEDA09ACEE}" dt="2025-08-20T14:15:11.517" v="1555" actId="478"/>
          <ac:picMkLst>
            <pc:docMk/>
            <pc:sldMk cId="3803590577" sldId="432"/>
            <ac:picMk id="4" creationId="{D4F129A1-15C8-F667-FDBA-AD42BEF56C04}"/>
          </ac:picMkLst>
        </pc:picChg>
        <pc:picChg chg="add mod modCrop">
          <ac:chgData name="Tali Rouash" userId="21ae74ec1aaa5ff5" providerId="LiveId" clId="{52EFC7A1-4384-40E7-A97A-E2AEDA09ACEE}" dt="2025-08-20T14:23:07.763" v="1572" actId="732"/>
          <ac:picMkLst>
            <pc:docMk/>
            <pc:sldMk cId="3803590577" sldId="432"/>
            <ac:picMk id="6" creationId="{0494640E-F291-277F-C9C5-0BF3F713E929}"/>
          </ac:picMkLst>
        </pc:picChg>
        <pc:picChg chg="add mod modCrop">
          <ac:chgData name="Tali Rouash" userId="21ae74ec1aaa5ff5" providerId="LiveId" clId="{52EFC7A1-4384-40E7-A97A-E2AEDA09ACEE}" dt="2025-08-20T14:16:09.897" v="1571" actId="732"/>
          <ac:picMkLst>
            <pc:docMk/>
            <pc:sldMk cId="3803590577" sldId="432"/>
            <ac:picMk id="7" creationId="{3A958264-847D-40FE-A0B5-7BE466AEE7AB}"/>
          </ac:picMkLst>
        </pc:picChg>
        <pc:picChg chg="del">
          <ac:chgData name="Tali Rouash" userId="21ae74ec1aaa5ff5" providerId="LiveId" clId="{52EFC7A1-4384-40E7-A97A-E2AEDA09ACEE}" dt="2025-08-20T14:15:26.832" v="1560" actId="478"/>
          <ac:picMkLst>
            <pc:docMk/>
            <pc:sldMk cId="3803590577" sldId="432"/>
            <ac:picMk id="8" creationId="{BC7F8004-28C3-9EA2-F1A4-8DBE3A54B9FF}"/>
          </ac:picMkLst>
        </pc:picChg>
        <pc:picChg chg="del">
          <ac:chgData name="Tali Rouash" userId="21ae74ec1aaa5ff5" providerId="LiveId" clId="{52EFC7A1-4384-40E7-A97A-E2AEDA09ACEE}" dt="2025-08-20T14:15:25.753" v="1559" actId="478"/>
          <ac:picMkLst>
            <pc:docMk/>
            <pc:sldMk cId="3803590577" sldId="432"/>
            <ac:picMk id="9" creationId="{0EDE5CC5-2E6B-B22B-99B5-A95150F5BA4F}"/>
          </ac:picMkLst>
        </pc:picChg>
        <pc:picChg chg="del">
          <ac:chgData name="Tali Rouash" userId="21ae74ec1aaa5ff5" providerId="LiveId" clId="{52EFC7A1-4384-40E7-A97A-E2AEDA09ACEE}" dt="2025-08-20T14:15:28.920" v="1562" actId="478"/>
          <ac:picMkLst>
            <pc:docMk/>
            <pc:sldMk cId="3803590577" sldId="432"/>
            <ac:picMk id="10" creationId="{B5E02578-9FBD-5623-BB34-A815E8F7A6C4}"/>
          </ac:picMkLst>
        </pc:picChg>
        <pc:picChg chg="del">
          <ac:chgData name="Tali Rouash" userId="21ae74ec1aaa5ff5" providerId="LiveId" clId="{52EFC7A1-4384-40E7-A97A-E2AEDA09ACEE}" dt="2025-08-20T14:15:28.395" v="1561" actId="478"/>
          <ac:picMkLst>
            <pc:docMk/>
            <pc:sldMk cId="3803590577" sldId="432"/>
            <ac:picMk id="12" creationId="{33911F91-54AE-7FE3-A548-5FA72563E0EC}"/>
          </ac:picMkLst>
        </pc:picChg>
        <pc:picChg chg="add mod modCrop">
          <ac:chgData name="Tali Rouash" userId="21ae74ec1aaa5ff5" providerId="LiveId" clId="{52EFC7A1-4384-40E7-A97A-E2AEDA09ACEE}" dt="2025-08-20T14:23:15.602" v="1574" actId="732"/>
          <ac:picMkLst>
            <pc:docMk/>
            <pc:sldMk cId="3803590577" sldId="432"/>
            <ac:picMk id="13" creationId="{2F470132-74B2-0858-8503-4018107D59EA}"/>
          </ac:picMkLst>
        </pc:picChg>
      </pc:sldChg>
      <pc:sldChg chg="addSp delSp modSp add mod delAnim modAnim">
        <pc:chgData name="Tali Rouash" userId="21ae74ec1aaa5ff5" providerId="LiveId" clId="{52EFC7A1-4384-40E7-A97A-E2AEDA09ACEE}" dt="2025-08-20T14:25:17.758" v="1595"/>
        <pc:sldMkLst>
          <pc:docMk/>
          <pc:sldMk cId="299905489" sldId="433"/>
        </pc:sldMkLst>
        <pc:picChg chg="mod modCrop">
          <ac:chgData name="Tali Rouash" userId="21ae74ec1aaa5ff5" providerId="LiveId" clId="{52EFC7A1-4384-40E7-A97A-E2AEDA09ACEE}" dt="2025-08-20T14:24:23.322" v="1581" actId="732"/>
          <ac:picMkLst>
            <pc:docMk/>
            <pc:sldMk cId="299905489" sldId="433"/>
            <ac:picMk id="2" creationId="{C296F938-4CB8-EE65-A86B-B9CC3611CBCB}"/>
          </ac:picMkLst>
        </pc:picChg>
        <pc:picChg chg="add mod modCrop">
          <ac:chgData name="Tali Rouash" userId="21ae74ec1aaa5ff5" providerId="LiveId" clId="{52EFC7A1-4384-40E7-A97A-E2AEDA09ACEE}" dt="2025-08-20T14:25:01.210" v="1591" actId="732"/>
          <ac:picMkLst>
            <pc:docMk/>
            <pc:sldMk cId="299905489" sldId="433"/>
            <ac:picMk id="5" creationId="{A598DC1F-7E7C-370D-D10B-728C8CAA027A}"/>
          </ac:picMkLst>
        </pc:picChg>
        <pc:picChg chg="del">
          <ac:chgData name="Tali Rouash" userId="21ae74ec1aaa5ff5" providerId="LiveId" clId="{52EFC7A1-4384-40E7-A97A-E2AEDA09ACEE}" dt="2025-08-20T14:24:26.085" v="1583" actId="478"/>
          <ac:picMkLst>
            <pc:docMk/>
            <pc:sldMk cId="299905489" sldId="433"/>
            <ac:picMk id="6" creationId="{434E202D-4612-6C7D-A58B-3CA4263B3C20}"/>
          </ac:picMkLst>
        </pc:picChg>
        <pc:picChg chg="del">
          <ac:chgData name="Tali Rouash" userId="21ae74ec1aaa5ff5" providerId="LiveId" clId="{52EFC7A1-4384-40E7-A97A-E2AEDA09ACEE}" dt="2025-08-20T14:24:26.735" v="1584" actId="478"/>
          <ac:picMkLst>
            <pc:docMk/>
            <pc:sldMk cId="299905489" sldId="433"/>
            <ac:picMk id="7" creationId="{C7061091-C0CF-19B9-F88D-E811241AEF49}"/>
          </ac:picMkLst>
        </pc:picChg>
        <pc:picChg chg="add mod modCrop">
          <ac:chgData name="Tali Rouash" userId="21ae74ec1aaa5ff5" providerId="LiveId" clId="{52EFC7A1-4384-40E7-A97A-E2AEDA09ACEE}" dt="2025-08-20T14:25:09.227" v="1593" actId="732"/>
          <ac:picMkLst>
            <pc:docMk/>
            <pc:sldMk cId="299905489" sldId="433"/>
            <ac:picMk id="8" creationId="{3B6BE031-3819-9F71-F428-0BFC1BDC0A45}"/>
          </ac:picMkLst>
        </pc:picChg>
        <pc:picChg chg="del">
          <ac:chgData name="Tali Rouash" userId="21ae74ec1aaa5ff5" providerId="LiveId" clId="{52EFC7A1-4384-40E7-A97A-E2AEDA09ACEE}" dt="2025-08-20T14:24:25.408" v="1582" actId="478"/>
          <ac:picMkLst>
            <pc:docMk/>
            <pc:sldMk cId="299905489" sldId="433"/>
            <ac:picMk id="13" creationId="{1D1CC213-6E6A-4AAB-2F0C-ABF4950EEDC5}"/>
          </ac:picMkLst>
        </pc:picChg>
      </pc:sldChg>
      <pc:sldChg chg="del">
        <pc:chgData name="Tali Rouash" userId="21ae74ec1aaa5ff5" providerId="LiveId" clId="{52EFC7A1-4384-40E7-A97A-E2AEDA09ACEE}" dt="2025-08-20T08:37:31.760" v="1" actId="47"/>
        <pc:sldMkLst>
          <pc:docMk/>
          <pc:sldMk cId="3718520198" sldId="433"/>
        </pc:sldMkLst>
      </pc:sldChg>
      <pc:sldChg chg="modSp add mod">
        <pc:chgData name="Tali Rouash" userId="21ae74ec1aaa5ff5" providerId="LiveId" clId="{52EFC7A1-4384-40E7-A97A-E2AEDA09ACEE}" dt="2025-08-20T14:36:34.199" v="1649" actId="14100"/>
        <pc:sldMkLst>
          <pc:docMk/>
          <pc:sldMk cId="263120125" sldId="434"/>
        </pc:sldMkLst>
        <pc:spChg chg="mod">
          <ac:chgData name="Tali Rouash" userId="21ae74ec1aaa5ff5" providerId="LiveId" clId="{52EFC7A1-4384-40E7-A97A-E2AEDA09ACEE}" dt="2025-08-20T14:36:00.810" v="1634" actId="6549"/>
          <ac:spMkLst>
            <pc:docMk/>
            <pc:sldMk cId="263120125" sldId="434"/>
            <ac:spMk id="2" creationId="{08C4B523-9291-8B32-5E86-130313AEB5B3}"/>
          </ac:spMkLst>
        </pc:spChg>
        <pc:spChg chg="mod">
          <ac:chgData name="Tali Rouash" userId="21ae74ec1aaa5ff5" providerId="LiveId" clId="{52EFC7A1-4384-40E7-A97A-E2AEDA09ACEE}" dt="2025-08-20T14:36:34.199" v="1649" actId="14100"/>
          <ac:spMkLst>
            <pc:docMk/>
            <pc:sldMk cId="263120125" sldId="434"/>
            <ac:spMk id="4" creationId="{2CED2DA4-6CDD-FCD9-8C93-B407D764F834}"/>
          </ac:spMkLst>
        </pc:spChg>
      </pc:sldChg>
      <pc:sldChg chg="del">
        <pc:chgData name="Tali Rouash" userId="21ae74ec1aaa5ff5" providerId="LiveId" clId="{52EFC7A1-4384-40E7-A97A-E2AEDA09ACEE}" dt="2025-08-20T08:37:31.760" v="1" actId="47"/>
        <pc:sldMkLst>
          <pc:docMk/>
          <pc:sldMk cId="567584835" sldId="434"/>
        </pc:sldMkLst>
      </pc:sldChg>
      <pc:sldChg chg="add del">
        <pc:chgData name="Tali Rouash" userId="21ae74ec1aaa5ff5" providerId="LiveId" clId="{52EFC7A1-4384-40E7-A97A-E2AEDA09ACEE}" dt="2025-08-20T15:13:50.585" v="1763" actId="47"/>
        <pc:sldMkLst>
          <pc:docMk/>
          <pc:sldMk cId="94176911" sldId="435"/>
        </pc:sldMkLst>
      </pc:sldChg>
      <pc:sldChg chg="del">
        <pc:chgData name="Tali Rouash" userId="21ae74ec1aaa5ff5" providerId="LiveId" clId="{52EFC7A1-4384-40E7-A97A-E2AEDA09ACEE}" dt="2025-08-20T08:37:31.760" v="1" actId="47"/>
        <pc:sldMkLst>
          <pc:docMk/>
          <pc:sldMk cId="1468456598" sldId="435"/>
        </pc:sldMkLst>
      </pc:sldChg>
      <pc:sldChg chg="addSp delSp modSp add del mod delAnim">
        <pc:chgData name="Tali Rouash" userId="21ae74ec1aaa5ff5" providerId="LiveId" clId="{52EFC7A1-4384-40E7-A97A-E2AEDA09ACEE}" dt="2025-08-20T17:02:33.592" v="2637" actId="47"/>
        <pc:sldMkLst>
          <pc:docMk/>
          <pc:sldMk cId="1674721945" sldId="436"/>
        </pc:sldMkLst>
        <pc:picChg chg="del">
          <ac:chgData name="Tali Rouash" userId="21ae74ec1aaa5ff5" providerId="LiveId" clId="{52EFC7A1-4384-40E7-A97A-E2AEDA09ACEE}" dt="2025-08-20T15:14:30.066" v="1766" actId="478"/>
          <ac:picMkLst>
            <pc:docMk/>
            <pc:sldMk cId="1674721945" sldId="436"/>
            <ac:picMk id="3" creationId="{E09E0EBE-EC20-1EC4-209B-BD0770DA25DC}"/>
          </ac:picMkLst>
        </pc:picChg>
        <pc:picChg chg="del">
          <ac:chgData name="Tali Rouash" userId="21ae74ec1aaa5ff5" providerId="LiveId" clId="{52EFC7A1-4384-40E7-A97A-E2AEDA09ACEE}" dt="2025-08-20T15:14:29.113" v="1765" actId="478"/>
          <ac:picMkLst>
            <pc:docMk/>
            <pc:sldMk cId="1674721945" sldId="436"/>
            <ac:picMk id="4" creationId="{3700F891-E9F4-7592-6EB8-FEDF0953D5CA}"/>
          </ac:picMkLst>
        </pc:picChg>
        <pc:picChg chg="del">
          <ac:chgData name="Tali Rouash" userId="21ae74ec1aaa5ff5" providerId="LiveId" clId="{52EFC7A1-4384-40E7-A97A-E2AEDA09ACEE}" dt="2025-08-20T15:14:28.476" v="1764" actId="478"/>
          <ac:picMkLst>
            <pc:docMk/>
            <pc:sldMk cId="1674721945" sldId="436"/>
            <ac:picMk id="5" creationId="{786808CB-8D57-F3A1-11B3-79F39830A0CF}"/>
          </ac:picMkLst>
        </pc:picChg>
        <pc:picChg chg="add mod">
          <ac:chgData name="Tali Rouash" userId="21ae74ec1aaa5ff5" providerId="LiveId" clId="{52EFC7A1-4384-40E7-A97A-E2AEDA09ACEE}" dt="2025-08-20T15:14:56.986" v="1772" actId="14100"/>
          <ac:picMkLst>
            <pc:docMk/>
            <pc:sldMk cId="1674721945" sldId="436"/>
            <ac:picMk id="6" creationId="{1AFEACA6-4E42-C8AD-AAC6-F2CCFCF21C01}"/>
          </ac:picMkLst>
        </pc:picChg>
      </pc:sldChg>
      <pc:sldChg chg="del">
        <pc:chgData name="Tali Rouash" userId="21ae74ec1aaa5ff5" providerId="LiveId" clId="{52EFC7A1-4384-40E7-A97A-E2AEDA09ACEE}" dt="2025-08-20T08:37:31.760" v="1" actId="47"/>
        <pc:sldMkLst>
          <pc:docMk/>
          <pc:sldMk cId="2380741732" sldId="436"/>
        </pc:sldMkLst>
      </pc:sldChg>
      <pc:sldChg chg="del">
        <pc:chgData name="Tali Rouash" userId="21ae74ec1aaa5ff5" providerId="LiveId" clId="{52EFC7A1-4384-40E7-A97A-E2AEDA09ACEE}" dt="2025-08-20T08:37:31.760" v="1" actId="47"/>
        <pc:sldMkLst>
          <pc:docMk/>
          <pc:sldMk cId="608964754" sldId="437"/>
        </pc:sldMkLst>
      </pc:sldChg>
      <pc:sldChg chg="addSp delSp modSp add mod ord delAnim modAnim">
        <pc:chgData name="Tali Rouash" userId="21ae74ec1aaa5ff5" providerId="LiveId" clId="{52EFC7A1-4384-40E7-A97A-E2AEDA09ACEE}" dt="2025-08-20T14:44:45.469" v="1710"/>
        <pc:sldMkLst>
          <pc:docMk/>
          <pc:sldMk cId="1807947414" sldId="437"/>
        </pc:sldMkLst>
        <pc:spChg chg="add mod">
          <ac:chgData name="Tali Rouash" userId="21ae74ec1aaa5ff5" providerId="LiveId" clId="{52EFC7A1-4384-40E7-A97A-E2AEDA09ACEE}" dt="2025-08-20T14:41:53.497" v="1681" actId="164"/>
          <ac:spMkLst>
            <pc:docMk/>
            <pc:sldMk cId="1807947414" sldId="437"/>
            <ac:spMk id="9" creationId="{33DCE651-153E-67ED-C978-DB9FA5ABF625}"/>
          </ac:spMkLst>
        </pc:spChg>
        <pc:spChg chg="add mod">
          <ac:chgData name="Tali Rouash" userId="21ae74ec1aaa5ff5" providerId="LiveId" clId="{52EFC7A1-4384-40E7-A97A-E2AEDA09ACEE}" dt="2025-08-20T14:41:53.497" v="1681" actId="164"/>
          <ac:spMkLst>
            <pc:docMk/>
            <pc:sldMk cId="1807947414" sldId="437"/>
            <ac:spMk id="10" creationId="{1B4FB6D7-D91F-B5A6-30CC-53E3737BB841}"/>
          </ac:spMkLst>
        </pc:spChg>
        <pc:grpChg chg="add mod">
          <ac:chgData name="Tali Rouash" userId="21ae74ec1aaa5ff5" providerId="LiveId" clId="{52EFC7A1-4384-40E7-A97A-E2AEDA09ACEE}" dt="2025-08-20T14:42:05.501" v="1682" actId="164"/>
          <ac:grpSpMkLst>
            <pc:docMk/>
            <pc:sldMk cId="1807947414" sldId="437"/>
            <ac:grpSpMk id="12" creationId="{ACF6F6B2-F144-DB92-392B-2E8AAAB309C0}"/>
          </ac:grpSpMkLst>
        </pc:grpChg>
        <pc:grpChg chg="add mod">
          <ac:chgData name="Tali Rouash" userId="21ae74ec1aaa5ff5" providerId="LiveId" clId="{52EFC7A1-4384-40E7-A97A-E2AEDA09ACEE}" dt="2025-08-20T14:42:05.501" v="1682" actId="164"/>
          <ac:grpSpMkLst>
            <pc:docMk/>
            <pc:sldMk cId="1807947414" sldId="437"/>
            <ac:grpSpMk id="13" creationId="{E8B081F8-0CAF-D044-0E23-5E52012D365A}"/>
          </ac:grpSpMkLst>
        </pc:grpChg>
        <pc:picChg chg="del mod">
          <ac:chgData name="Tali Rouash" userId="21ae74ec1aaa5ff5" providerId="LiveId" clId="{52EFC7A1-4384-40E7-A97A-E2AEDA09ACEE}" dt="2025-08-20T14:36:58.930" v="1655" actId="478"/>
          <ac:picMkLst>
            <pc:docMk/>
            <pc:sldMk cId="1807947414" sldId="437"/>
            <ac:picMk id="3" creationId="{EA0A27A7-A55B-7763-74D1-C84CBFFD8DF4}"/>
          </ac:picMkLst>
        </pc:picChg>
        <pc:picChg chg="del">
          <ac:chgData name="Tali Rouash" userId="21ae74ec1aaa5ff5" providerId="LiveId" clId="{52EFC7A1-4384-40E7-A97A-E2AEDA09ACEE}" dt="2025-08-20T14:36:58.057" v="1653" actId="478"/>
          <ac:picMkLst>
            <pc:docMk/>
            <pc:sldMk cId="1807947414" sldId="437"/>
            <ac:picMk id="4" creationId="{16FEAEAE-90C7-E12F-14E2-C66591CBE15C}"/>
          </ac:picMkLst>
        </pc:picChg>
        <pc:picChg chg="del">
          <ac:chgData name="Tali Rouash" userId="21ae74ec1aaa5ff5" providerId="LiveId" clId="{52EFC7A1-4384-40E7-A97A-E2AEDA09ACEE}" dt="2025-08-20T14:36:59.549" v="1656" actId="478"/>
          <ac:picMkLst>
            <pc:docMk/>
            <pc:sldMk cId="1807947414" sldId="437"/>
            <ac:picMk id="5" creationId="{5D65DCC8-DF4F-1E54-63A0-4693A6FC41AC}"/>
          </ac:picMkLst>
        </pc:picChg>
        <pc:picChg chg="add mod">
          <ac:chgData name="Tali Rouash" userId="21ae74ec1aaa5ff5" providerId="LiveId" clId="{52EFC7A1-4384-40E7-A97A-E2AEDA09ACEE}" dt="2025-08-20T14:42:37.686" v="1683"/>
          <ac:picMkLst>
            <pc:docMk/>
            <pc:sldMk cId="1807947414" sldId="437"/>
            <ac:picMk id="6" creationId="{8A217EF5-7A3E-BE57-2BD0-358429F02E18}"/>
          </ac:picMkLst>
        </pc:picChg>
        <pc:picChg chg="add mod modCrop">
          <ac:chgData name="Tali Rouash" userId="21ae74ec1aaa5ff5" providerId="LiveId" clId="{52EFC7A1-4384-40E7-A97A-E2AEDA09ACEE}" dt="2025-08-20T14:42:58.215" v="1687" actId="1076"/>
          <ac:picMkLst>
            <pc:docMk/>
            <pc:sldMk cId="1807947414" sldId="437"/>
            <ac:picMk id="8" creationId="{C82630D7-B840-6B3A-FA63-EF52B3C603E7}"/>
          </ac:picMkLst>
        </pc:picChg>
        <pc:picChg chg="add mod modCrop">
          <ac:chgData name="Tali Rouash" userId="21ae74ec1aaa5ff5" providerId="LiveId" clId="{52EFC7A1-4384-40E7-A97A-E2AEDA09ACEE}" dt="2025-08-20T14:43:51.656" v="1697" actId="1076"/>
          <ac:picMkLst>
            <pc:docMk/>
            <pc:sldMk cId="1807947414" sldId="437"/>
            <ac:picMk id="14" creationId="{69412C7C-C9E4-1D72-A3AC-8EFB52361A56}"/>
          </ac:picMkLst>
        </pc:picChg>
        <pc:picChg chg="add mod modCrop">
          <ac:chgData name="Tali Rouash" userId="21ae74ec1aaa5ff5" providerId="LiveId" clId="{52EFC7A1-4384-40E7-A97A-E2AEDA09ACEE}" dt="2025-08-20T14:43:51.656" v="1697" actId="1076"/>
          <ac:picMkLst>
            <pc:docMk/>
            <pc:sldMk cId="1807947414" sldId="437"/>
            <ac:picMk id="15" creationId="{7BE57EC3-C0E2-048C-F7F2-81941F5A2D2F}"/>
          </ac:picMkLst>
        </pc:picChg>
        <pc:picChg chg="add mod modCrop">
          <ac:chgData name="Tali Rouash" userId="21ae74ec1aaa5ff5" providerId="LiveId" clId="{52EFC7A1-4384-40E7-A97A-E2AEDA09ACEE}" dt="2025-08-20T14:44:07.791" v="1701" actId="1076"/>
          <ac:picMkLst>
            <pc:docMk/>
            <pc:sldMk cId="1807947414" sldId="437"/>
            <ac:picMk id="16" creationId="{4BF8430D-8B9E-067A-0CE8-6B90FAD6E4BA}"/>
          </ac:picMkLst>
        </pc:picChg>
        <pc:picChg chg="add mod modCrop">
          <ac:chgData name="Tali Rouash" userId="21ae74ec1aaa5ff5" providerId="LiveId" clId="{52EFC7A1-4384-40E7-A97A-E2AEDA09ACEE}" dt="2025-08-20T14:44:24.121" v="1705" actId="1076"/>
          <ac:picMkLst>
            <pc:docMk/>
            <pc:sldMk cId="1807947414" sldId="437"/>
            <ac:picMk id="17" creationId="{F2E84375-CA9C-61E6-9377-7722C98D1825}"/>
          </ac:picMkLst>
        </pc:picChg>
      </pc:sldChg>
      <pc:sldChg chg="del">
        <pc:chgData name="Tali Rouash" userId="21ae74ec1aaa5ff5" providerId="LiveId" clId="{52EFC7A1-4384-40E7-A97A-E2AEDA09ACEE}" dt="2025-08-20T08:37:31.760" v="1" actId="47"/>
        <pc:sldMkLst>
          <pc:docMk/>
          <pc:sldMk cId="741225965" sldId="438"/>
        </pc:sldMkLst>
      </pc:sldChg>
      <pc:sldChg chg="modSp add mod">
        <pc:chgData name="Tali Rouash" userId="21ae74ec1aaa5ff5" providerId="LiveId" clId="{52EFC7A1-4384-40E7-A97A-E2AEDA09ACEE}" dt="2025-08-20T14:38:42.318" v="1675" actId="6549"/>
        <pc:sldMkLst>
          <pc:docMk/>
          <pc:sldMk cId="1014346014" sldId="438"/>
        </pc:sldMkLst>
        <pc:spChg chg="mod">
          <ac:chgData name="Tali Rouash" userId="21ae74ec1aaa5ff5" providerId="LiveId" clId="{52EFC7A1-4384-40E7-A97A-E2AEDA09ACEE}" dt="2025-08-20T14:38:42.318" v="1675" actId="6549"/>
          <ac:spMkLst>
            <pc:docMk/>
            <pc:sldMk cId="1014346014" sldId="438"/>
            <ac:spMk id="3" creationId="{83B381AB-62F9-1EC7-4731-825B319C5C71}"/>
          </ac:spMkLst>
        </pc:spChg>
      </pc:sldChg>
      <pc:sldChg chg="del">
        <pc:chgData name="Tali Rouash" userId="21ae74ec1aaa5ff5" providerId="LiveId" clId="{52EFC7A1-4384-40E7-A97A-E2AEDA09ACEE}" dt="2025-08-20T08:37:31.760" v="1" actId="47"/>
        <pc:sldMkLst>
          <pc:docMk/>
          <pc:sldMk cId="2782276790" sldId="439"/>
        </pc:sldMkLst>
      </pc:sldChg>
      <pc:sldChg chg="delSp modSp add mod delAnim modAnim">
        <pc:chgData name="Tali Rouash" userId="21ae74ec1aaa5ff5" providerId="LiveId" clId="{52EFC7A1-4384-40E7-A97A-E2AEDA09ACEE}" dt="2025-08-20T14:50:56.063" v="1731"/>
        <pc:sldMkLst>
          <pc:docMk/>
          <pc:sldMk cId="3819549653" sldId="439"/>
        </pc:sldMkLst>
        <pc:spChg chg="mod">
          <ac:chgData name="Tali Rouash" userId="21ae74ec1aaa5ff5" providerId="LiveId" clId="{52EFC7A1-4384-40E7-A97A-E2AEDA09ACEE}" dt="2025-08-20T14:49:39.111" v="1713" actId="14100"/>
          <ac:spMkLst>
            <pc:docMk/>
            <pc:sldMk cId="3819549653" sldId="439"/>
            <ac:spMk id="9" creationId="{42EFF8EE-2EC6-A0EE-9226-6A2C05FC6E12}"/>
          </ac:spMkLst>
        </pc:spChg>
        <pc:spChg chg="mod">
          <ac:chgData name="Tali Rouash" userId="21ae74ec1aaa5ff5" providerId="LiveId" clId="{52EFC7A1-4384-40E7-A97A-E2AEDA09ACEE}" dt="2025-08-20T14:49:43.873" v="1714" actId="14100"/>
          <ac:spMkLst>
            <pc:docMk/>
            <pc:sldMk cId="3819549653" sldId="439"/>
            <ac:spMk id="10" creationId="{CC2DFD89-55AF-D519-6E76-4E86FE38FA99}"/>
          </ac:spMkLst>
        </pc:spChg>
        <pc:picChg chg="mod modCrop">
          <ac:chgData name="Tali Rouash" userId="21ae74ec1aaa5ff5" providerId="LiveId" clId="{52EFC7A1-4384-40E7-A97A-E2AEDA09ACEE}" dt="2025-08-20T14:49:58.788" v="1717" actId="1076"/>
          <ac:picMkLst>
            <pc:docMk/>
            <pc:sldMk cId="3819549653" sldId="439"/>
            <ac:picMk id="8" creationId="{251BD963-5BED-EBCE-0887-67F3C8B17889}"/>
          </ac:picMkLst>
        </pc:picChg>
        <pc:picChg chg="del">
          <ac:chgData name="Tali Rouash" userId="21ae74ec1aaa5ff5" providerId="LiveId" clId="{52EFC7A1-4384-40E7-A97A-E2AEDA09ACEE}" dt="2025-08-20T14:50:00.360" v="1718" actId="478"/>
          <ac:picMkLst>
            <pc:docMk/>
            <pc:sldMk cId="3819549653" sldId="439"/>
            <ac:picMk id="14" creationId="{8CE7C4B7-50DB-5999-4577-989F358B26D8}"/>
          </ac:picMkLst>
        </pc:picChg>
        <pc:picChg chg="del">
          <ac:chgData name="Tali Rouash" userId="21ae74ec1aaa5ff5" providerId="LiveId" clId="{52EFC7A1-4384-40E7-A97A-E2AEDA09ACEE}" dt="2025-08-20T14:50:01.462" v="1719" actId="478"/>
          <ac:picMkLst>
            <pc:docMk/>
            <pc:sldMk cId="3819549653" sldId="439"/>
            <ac:picMk id="15" creationId="{01AA8D29-BE23-711D-135A-DB410575DD15}"/>
          </ac:picMkLst>
        </pc:picChg>
        <pc:picChg chg="mod modCrop">
          <ac:chgData name="Tali Rouash" userId="21ae74ec1aaa5ff5" providerId="LiveId" clId="{52EFC7A1-4384-40E7-A97A-E2AEDA09ACEE}" dt="2025-08-20T14:50:16.554" v="1723" actId="1076"/>
          <ac:picMkLst>
            <pc:docMk/>
            <pc:sldMk cId="3819549653" sldId="439"/>
            <ac:picMk id="16" creationId="{02206153-3C0D-782F-E44D-04CEE1ABF88D}"/>
          </ac:picMkLst>
        </pc:picChg>
        <pc:picChg chg="mod modCrop">
          <ac:chgData name="Tali Rouash" userId="21ae74ec1aaa5ff5" providerId="LiveId" clId="{52EFC7A1-4384-40E7-A97A-E2AEDA09ACEE}" dt="2025-08-20T14:50:40.706" v="1729" actId="1076"/>
          <ac:picMkLst>
            <pc:docMk/>
            <pc:sldMk cId="3819549653" sldId="439"/>
            <ac:picMk id="17" creationId="{7965BBD0-B9E9-EDF1-5FA0-89B57404BB14}"/>
          </ac:picMkLst>
        </pc:picChg>
      </pc:sldChg>
      <pc:sldChg chg="addSp delSp modSp add mod delAnim">
        <pc:chgData name="Tali Rouash" userId="21ae74ec1aaa5ff5" providerId="LiveId" clId="{52EFC7A1-4384-40E7-A97A-E2AEDA09ACEE}" dt="2025-08-20T15:12:14.662" v="1744" actId="14100"/>
        <pc:sldMkLst>
          <pc:docMk/>
          <pc:sldMk cId="2266815136" sldId="440"/>
        </pc:sldMkLst>
        <pc:grpChg chg="del">
          <ac:chgData name="Tali Rouash" userId="21ae74ec1aaa5ff5" providerId="LiveId" clId="{52EFC7A1-4384-40E7-A97A-E2AEDA09ACEE}" dt="2025-08-20T15:11:28.457" v="1733" actId="478"/>
          <ac:grpSpMkLst>
            <pc:docMk/>
            <pc:sldMk cId="2266815136" sldId="440"/>
            <ac:grpSpMk id="13" creationId="{C6B97610-0BE2-6E5E-6863-5C9BB1CEF36D}"/>
          </ac:grpSpMkLst>
        </pc:grpChg>
        <pc:picChg chg="add del mod">
          <ac:chgData name="Tali Rouash" userId="21ae74ec1aaa5ff5" providerId="LiveId" clId="{52EFC7A1-4384-40E7-A97A-E2AEDA09ACEE}" dt="2025-08-20T15:11:46.871" v="1737" actId="478"/>
          <ac:picMkLst>
            <pc:docMk/>
            <pc:sldMk cId="2266815136" sldId="440"/>
            <ac:picMk id="2" creationId="{15B293D7-ECDA-DD99-FE70-C5C1B2A46606}"/>
          </ac:picMkLst>
        </pc:picChg>
        <pc:picChg chg="add mod">
          <ac:chgData name="Tali Rouash" userId="21ae74ec1aaa5ff5" providerId="LiveId" clId="{52EFC7A1-4384-40E7-A97A-E2AEDA09ACEE}" dt="2025-08-20T15:12:14.662" v="1744" actId="14100"/>
          <ac:picMkLst>
            <pc:docMk/>
            <pc:sldMk cId="2266815136" sldId="440"/>
            <ac:picMk id="4" creationId="{C796EA2A-BBD2-B01F-DCBD-2579E225DBC9}"/>
          </ac:picMkLst>
        </pc:picChg>
        <pc:picChg chg="del">
          <ac:chgData name="Tali Rouash" userId="21ae74ec1aaa5ff5" providerId="LiveId" clId="{52EFC7A1-4384-40E7-A97A-E2AEDA09ACEE}" dt="2025-08-20T15:11:28.457" v="1733" actId="478"/>
          <ac:picMkLst>
            <pc:docMk/>
            <pc:sldMk cId="2266815136" sldId="440"/>
            <ac:picMk id="8" creationId="{6448B690-F9F8-2AB7-1722-5F64046187CC}"/>
          </ac:picMkLst>
        </pc:picChg>
        <pc:picChg chg="del">
          <ac:chgData name="Tali Rouash" userId="21ae74ec1aaa5ff5" providerId="LiveId" clId="{52EFC7A1-4384-40E7-A97A-E2AEDA09ACEE}" dt="2025-08-20T15:11:28.457" v="1733" actId="478"/>
          <ac:picMkLst>
            <pc:docMk/>
            <pc:sldMk cId="2266815136" sldId="440"/>
            <ac:picMk id="16" creationId="{BED92F1C-9ED2-2FE2-F201-592E492F2480}"/>
          </ac:picMkLst>
        </pc:picChg>
        <pc:picChg chg="del">
          <ac:chgData name="Tali Rouash" userId="21ae74ec1aaa5ff5" providerId="LiveId" clId="{52EFC7A1-4384-40E7-A97A-E2AEDA09ACEE}" dt="2025-08-20T15:11:28.457" v="1733" actId="478"/>
          <ac:picMkLst>
            <pc:docMk/>
            <pc:sldMk cId="2266815136" sldId="440"/>
            <ac:picMk id="17" creationId="{45A41AC7-E92B-3510-63A6-034A48EF3AD4}"/>
          </ac:picMkLst>
        </pc:picChg>
      </pc:sldChg>
      <pc:sldChg chg="del">
        <pc:chgData name="Tali Rouash" userId="21ae74ec1aaa5ff5" providerId="LiveId" clId="{52EFC7A1-4384-40E7-A97A-E2AEDA09ACEE}" dt="2025-08-20T08:37:31.760" v="1" actId="47"/>
        <pc:sldMkLst>
          <pc:docMk/>
          <pc:sldMk cId="3418465641" sldId="440"/>
        </pc:sldMkLst>
      </pc:sldChg>
      <pc:sldChg chg="del">
        <pc:chgData name="Tali Rouash" userId="21ae74ec1aaa5ff5" providerId="LiveId" clId="{52EFC7A1-4384-40E7-A97A-E2AEDA09ACEE}" dt="2025-08-20T08:37:31.760" v="1" actId="47"/>
        <pc:sldMkLst>
          <pc:docMk/>
          <pc:sldMk cId="2351965876" sldId="441"/>
        </pc:sldMkLst>
      </pc:sldChg>
      <pc:sldChg chg="addSp delSp modSp add mod modAnim">
        <pc:chgData name="Tali Rouash" userId="21ae74ec1aaa5ff5" providerId="LiveId" clId="{52EFC7A1-4384-40E7-A97A-E2AEDA09ACEE}" dt="2025-08-20T15:13:26.655" v="1762"/>
        <pc:sldMkLst>
          <pc:docMk/>
          <pc:sldMk cId="3651505778" sldId="441"/>
        </pc:sldMkLst>
        <pc:picChg chg="add del mod">
          <ac:chgData name="Tali Rouash" userId="21ae74ec1aaa5ff5" providerId="LiveId" clId="{52EFC7A1-4384-40E7-A97A-E2AEDA09ACEE}" dt="2025-08-20T15:12:34.102" v="1750" actId="478"/>
          <ac:picMkLst>
            <pc:docMk/>
            <pc:sldMk cId="3651505778" sldId="441"/>
            <ac:picMk id="3" creationId="{C165889A-03BA-52AD-331E-9683400789E0}"/>
          </ac:picMkLst>
        </pc:picChg>
        <pc:picChg chg="del">
          <ac:chgData name="Tali Rouash" userId="21ae74ec1aaa5ff5" providerId="LiveId" clId="{52EFC7A1-4384-40E7-A97A-E2AEDA09ACEE}" dt="2025-08-20T15:12:18.785" v="1746" actId="478"/>
          <ac:picMkLst>
            <pc:docMk/>
            <pc:sldMk cId="3651505778" sldId="441"/>
            <ac:picMk id="4" creationId="{3365D3FD-8E2C-0CFF-2FDD-A4FB02B2E88C}"/>
          </ac:picMkLst>
        </pc:picChg>
        <pc:picChg chg="add mod modCrop">
          <ac:chgData name="Tali Rouash" userId="21ae74ec1aaa5ff5" providerId="LiveId" clId="{52EFC7A1-4384-40E7-A97A-E2AEDA09ACEE}" dt="2025-08-20T15:13:00.537" v="1755" actId="732"/>
          <ac:picMkLst>
            <pc:docMk/>
            <pc:sldMk cId="3651505778" sldId="441"/>
            <ac:picMk id="6" creationId="{3EA3D781-0D3E-5B47-1BF1-7F2CB6B25E6C}"/>
          </ac:picMkLst>
        </pc:picChg>
        <pc:picChg chg="add mod modCrop">
          <ac:chgData name="Tali Rouash" userId="21ae74ec1aaa5ff5" providerId="LiveId" clId="{52EFC7A1-4384-40E7-A97A-E2AEDA09ACEE}" dt="2025-08-20T15:13:10.265" v="1758" actId="732"/>
          <ac:picMkLst>
            <pc:docMk/>
            <pc:sldMk cId="3651505778" sldId="441"/>
            <ac:picMk id="7" creationId="{0844E5BA-6749-E10B-7826-1683B768DACA}"/>
          </ac:picMkLst>
        </pc:picChg>
        <pc:picChg chg="add mod modCrop">
          <ac:chgData name="Tali Rouash" userId="21ae74ec1aaa5ff5" providerId="LiveId" clId="{52EFC7A1-4384-40E7-A97A-E2AEDA09ACEE}" dt="2025-08-20T15:13:17.691" v="1760" actId="732"/>
          <ac:picMkLst>
            <pc:docMk/>
            <pc:sldMk cId="3651505778" sldId="441"/>
            <ac:picMk id="8" creationId="{19BEC5D7-BF80-4031-7185-1A746F6B3C60}"/>
          </ac:picMkLst>
        </pc:picChg>
      </pc:sldChg>
      <pc:sldChg chg="addSp modSp add mod modAnim">
        <pc:chgData name="Tali Rouash" userId="21ae74ec1aaa5ff5" providerId="LiveId" clId="{52EFC7A1-4384-40E7-A97A-E2AEDA09ACEE}" dt="2025-08-20T15:15:22.887" v="1778"/>
        <pc:sldMkLst>
          <pc:docMk/>
          <pc:sldMk cId="1500787446" sldId="442"/>
        </pc:sldMkLst>
        <pc:picChg chg="add mod modCrop">
          <ac:chgData name="Tali Rouash" userId="21ae74ec1aaa5ff5" providerId="LiveId" clId="{52EFC7A1-4384-40E7-A97A-E2AEDA09ACEE}" dt="2025-08-20T15:15:16.679" v="1777" actId="732"/>
          <ac:picMkLst>
            <pc:docMk/>
            <pc:sldMk cId="1500787446" sldId="442"/>
            <ac:picMk id="2" creationId="{2340D4CC-54B7-9A65-3E15-28177053E2A8}"/>
          </ac:picMkLst>
        </pc:picChg>
        <pc:picChg chg="mod modCrop">
          <ac:chgData name="Tali Rouash" userId="21ae74ec1aaa5ff5" providerId="LiveId" clId="{52EFC7A1-4384-40E7-A97A-E2AEDA09ACEE}" dt="2025-08-20T15:15:07.262" v="1774" actId="732"/>
          <ac:picMkLst>
            <pc:docMk/>
            <pc:sldMk cId="1500787446" sldId="442"/>
            <ac:picMk id="6" creationId="{9105C444-F94D-9AAC-0E60-FB1A291CE7CD}"/>
          </ac:picMkLst>
        </pc:picChg>
      </pc:sldChg>
      <pc:sldChg chg="del">
        <pc:chgData name="Tali Rouash" userId="21ae74ec1aaa5ff5" providerId="LiveId" clId="{52EFC7A1-4384-40E7-A97A-E2AEDA09ACEE}" dt="2025-08-20T08:37:31.760" v="1" actId="47"/>
        <pc:sldMkLst>
          <pc:docMk/>
          <pc:sldMk cId="2287715614" sldId="442"/>
        </pc:sldMkLst>
      </pc:sldChg>
      <pc:sldChg chg="del">
        <pc:chgData name="Tali Rouash" userId="21ae74ec1aaa5ff5" providerId="LiveId" clId="{52EFC7A1-4384-40E7-A97A-E2AEDA09ACEE}" dt="2025-08-20T08:37:25.968" v="0" actId="47"/>
        <pc:sldMkLst>
          <pc:docMk/>
          <pc:sldMk cId="436728694" sldId="443"/>
        </pc:sldMkLst>
      </pc:sldChg>
      <pc:sldChg chg="addSp modSp add mod modAnim">
        <pc:chgData name="Tali Rouash" userId="21ae74ec1aaa5ff5" providerId="LiveId" clId="{52EFC7A1-4384-40E7-A97A-E2AEDA09ACEE}" dt="2025-08-20T15:16:37.924" v="1795"/>
        <pc:sldMkLst>
          <pc:docMk/>
          <pc:sldMk cId="3841110800" sldId="443"/>
        </pc:sldMkLst>
        <pc:picChg chg="mod modCrop">
          <ac:chgData name="Tali Rouash" userId="21ae74ec1aaa5ff5" providerId="LiveId" clId="{52EFC7A1-4384-40E7-A97A-E2AEDA09ACEE}" dt="2025-08-20T15:15:55.367" v="1786" actId="732"/>
          <ac:picMkLst>
            <pc:docMk/>
            <pc:sldMk cId="3841110800" sldId="443"/>
            <ac:picMk id="2" creationId="{85721D14-9FFD-DF49-9409-BD396D6DF49E}"/>
          </ac:picMkLst>
        </pc:picChg>
        <pc:picChg chg="add mod modCrop">
          <ac:chgData name="Tali Rouash" userId="21ae74ec1aaa5ff5" providerId="LiveId" clId="{52EFC7A1-4384-40E7-A97A-E2AEDA09ACEE}" dt="2025-08-20T15:16:23.262" v="1791" actId="732"/>
          <ac:picMkLst>
            <pc:docMk/>
            <pc:sldMk cId="3841110800" sldId="443"/>
            <ac:picMk id="3" creationId="{5F13262D-DA33-052C-FBD1-34F04B1B6E2C}"/>
          </ac:picMkLst>
        </pc:picChg>
        <pc:picChg chg="add mod modCrop">
          <ac:chgData name="Tali Rouash" userId="21ae74ec1aaa5ff5" providerId="LiveId" clId="{52EFC7A1-4384-40E7-A97A-E2AEDA09ACEE}" dt="2025-08-20T15:16:29.239" v="1793" actId="732"/>
          <ac:picMkLst>
            <pc:docMk/>
            <pc:sldMk cId="3841110800" sldId="443"/>
            <ac:picMk id="4" creationId="{5160C1EB-A546-0935-F0E5-D27C802ACD60}"/>
          </ac:picMkLst>
        </pc:picChg>
        <pc:picChg chg="mod modCrop">
          <ac:chgData name="Tali Rouash" userId="21ae74ec1aaa5ff5" providerId="LiveId" clId="{52EFC7A1-4384-40E7-A97A-E2AEDA09ACEE}" dt="2025-08-20T15:15:37.994" v="1782" actId="1076"/>
          <ac:picMkLst>
            <pc:docMk/>
            <pc:sldMk cId="3841110800" sldId="443"/>
            <ac:picMk id="6" creationId="{3E60EBC8-274D-BC51-03F0-E9D1EA914069}"/>
          </ac:picMkLst>
        </pc:picChg>
      </pc:sldChg>
      <pc:sldChg chg="modSp add mod ord">
        <pc:chgData name="Tali Rouash" userId="21ae74ec1aaa5ff5" providerId="LiveId" clId="{52EFC7A1-4384-40E7-A97A-E2AEDA09ACEE}" dt="2025-08-20T15:27:20.796" v="1806" actId="14100"/>
        <pc:sldMkLst>
          <pc:docMk/>
          <pc:sldMk cId="14941400" sldId="444"/>
        </pc:sldMkLst>
        <pc:spChg chg="mod">
          <ac:chgData name="Tali Rouash" userId="21ae74ec1aaa5ff5" providerId="LiveId" clId="{52EFC7A1-4384-40E7-A97A-E2AEDA09ACEE}" dt="2025-08-20T15:27:20.796" v="1806" actId="14100"/>
          <ac:spMkLst>
            <pc:docMk/>
            <pc:sldMk cId="14941400" sldId="444"/>
            <ac:spMk id="4" creationId="{92D8CDAB-D41D-9506-138D-0346F773B4F7}"/>
          </ac:spMkLst>
        </pc:spChg>
      </pc:sldChg>
      <pc:sldChg chg="del">
        <pc:chgData name="Tali Rouash" userId="21ae74ec1aaa5ff5" providerId="LiveId" clId="{52EFC7A1-4384-40E7-A97A-E2AEDA09ACEE}" dt="2025-08-20T08:37:25.968" v="0" actId="47"/>
        <pc:sldMkLst>
          <pc:docMk/>
          <pc:sldMk cId="145247380" sldId="444"/>
        </pc:sldMkLst>
      </pc:sldChg>
      <pc:sldChg chg="modSp add mod ord replId">
        <pc:chgData name="Tali Rouash" userId="21ae74ec1aaa5ff5" providerId="LiveId" clId="{52EFC7A1-4384-40E7-A97A-E2AEDA09ACEE}" dt="2025-08-20T15:27:33.408" v="1816" actId="6549"/>
        <pc:sldMkLst>
          <pc:docMk/>
          <pc:sldMk cId="2877203376" sldId="445"/>
        </pc:sldMkLst>
        <pc:spChg chg="mod">
          <ac:chgData name="Tali Rouash" userId="21ae74ec1aaa5ff5" providerId="LiveId" clId="{52EFC7A1-4384-40E7-A97A-E2AEDA09ACEE}" dt="2025-08-20T15:27:33.408" v="1816" actId="6549"/>
          <ac:spMkLst>
            <pc:docMk/>
            <pc:sldMk cId="2877203376" sldId="445"/>
            <ac:spMk id="3" creationId="{1BD11771-C9BD-60F1-AC4C-1BA3C2B25F99}"/>
          </ac:spMkLst>
        </pc:spChg>
      </pc:sldChg>
      <pc:sldChg chg="del">
        <pc:chgData name="Tali Rouash" userId="21ae74ec1aaa5ff5" providerId="LiveId" clId="{52EFC7A1-4384-40E7-A97A-E2AEDA09ACEE}" dt="2025-08-20T08:37:25.968" v="0" actId="47"/>
        <pc:sldMkLst>
          <pc:docMk/>
          <pc:sldMk cId="3865037400" sldId="445"/>
        </pc:sldMkLst>
      </pc:sldChg>
      <pc:sldChg chg="del">
        <pc:chgData name="Tali Rouash" userId="21ae74ec1aaa5ff5" providerId="LiveId" clId="{52EFC7A1-4384-40E7-A97A-E2AEDA09ACEE}" dt="2025-08-20T08:37:25.968" v="0" actId="47"/>
        <pc:sldMkLst>
          <pc:docMk/>
          <pc:sldMk cId="133926424" sldId="446"/>
        </pc:sldMkLst>
      </pc:sldChg>
      <pc:sldChg chg="addSp delSp modSp add mod ord replId delAnim modAnim">
        <pc:chgData name="Tali Rouash" userId="21ae74ec1aaa5ff5" providerId="LiveId" clId="{52EFC7A1-4384-40E7-A97A-E2AEDA09ACEE}" dt="2025-08-20T15:34:01.747" v="1869" actId="18131"/>
        <pc:sldMkLst>
          <pc:docMk/>
          <pc:sldMk cId="1954843447" sldId="446"/>
        </pc:sldMkLst>
        <pc:grpChg chg="del">
          <ac:chgData name="Tali Rouash" userId="21ae74ec1aaa5ff5" providerId="LiveId" clId="{52EFC7A1-4384-40E7-A97A-E2AEDA09ACEE}" dt="2025-08-20T15:27:43.986" v="1817" actId="478"/>
          <ac:grpSpMkLst>
            <pc:docMk/>
            <pc:sldMk cId="1954843447" sldId="446"/>
            <ac:grpSpMk id="13" creationId="{0DADBCC9-E981-4379-3F18-90AC6DA0FC51}"/>
          </ac:grpSpMkLst>
        </pc:grpChg>
        <pc:picChg chg="add mod modCrop">
          <ac:chgData name="Tali Rouash" userId="21ae74ec1aaa5ff5" providerId="LiveId" clId="{52EFC7A1-4384-40E7-A97A-E2AEDA09ACEE}" dt="2025-08-20T15:30:16.173" v="1825"/>
          <ac:picMkLst>
            <pc:docMk/>
            <pc:sldMk cId="1954843447" sldId="446"/>
            <ac:picMk id="3" creationId="{BD18E3CF-D962-0DA5-ECE3-24A3CE6DADF1}"/>
          </ac:picMkLst>
        </pc:picChg>
        <pc:picChg chg="add mod modCrop">
          <ac:chgData name="Tali Rouash" userId="21ae74ec1aaa5ff5" providerId="LiveId" clId="{52EFC7A1-4384-40E7-A97A-E2AEDA09ACEE}" dt="2025-08-20T15:30:43.698" v="1829" actId="732"/>
          <ac:picMkLst>
            <pc:docMk/>
            <pc:sldMk cId="1954843447" sldId="446"/>
            <ac:picMk id="5" creationId="{7A01D8B7-4531-C253-F61E-2AE90B2D813D}"/>
          </ac:picMkLst>
        </pc:picChg>
        <pc:picChg chg="add mod modCrop">
          <ac:chgData name="Tali Rouash" userId="21ae74ec1aaa5ff5" providerId="LiveId" clId="{52EFC7A1-4384-40E7-A97A-E2AEDA09ACEE}" dt="2025-08-20T15:33:07.491" v="1857" actId="1076"/>
          <ac:picMkLst>
            <pc:docMk/>
            <pc:sldMk cId="1954843447" sldId="446"/>
            <ac:picMk id="7" creationId="{51681297-1559-88C4-CC78-5C228B7E0F44}"/>
          </ac:picMkLst>
        </pc:picChg>
        <pc:picChg chg="del">
          <ac:chgData name="Tali Rouash" userId="21ae74ec1aaa5ff5" providerId="LiveId" clId="{52EFC7A1-4384-40E7-A97A-E2AEDA09ACEE}" dt="2025-08-20T15:27:43.986" v="1817" actId="478"/>
          <ac:picMkLst>
            <pc:docMk/>
            <pc:sldMk cId="1954843447" sldId="446"/>
            <ac:picMk id="8" creationId="{2ACB84CA-5FA4-9A37-CA42-F2657D09EBA0}"/>
          </ac:picMkLst>
        </pc:picChg>
        <pc:picChg chg="del">
          <ac:chgData name="Tali Rouash" userId="21ae74ec1aaa5ff5" providerId="LiveId" clId="{52EFC7A1-4384-40E7-A97A-E2AEDA09ACEE}" dt="2025-08-20T15:27:43.986" v="1817" actId="478"/>
          <ac:picMkLst>
            <pc:docMk/>
            <pc:sldMk cId="1954843447" sldId="446"/>
            <ac:picMk id="14" creationId="{8BE1FFE0-E0E7-D8A9-AC0A-3B97CCD9FC95}"/>
          </ac:picMkLst>
        </pc:picChg>
        <pc:picChg chg="del">
          <ac:chgData name="Tali Rouash" userId="21ae74ec1aaa5ff5" providerId="LiveId" clId="{52EFC7A1-4384-40E7-A97A-E2AEDA09ACEE}" dt="2025-08-20T15:27:43.986" v="1817" actId="478"/>
          <ac:picMkLst>
            <pc:docMk/>
            <pc:sldMk cId="1954843447" sldId="446"/>
            <ac:picMk id="15" creationId="{1276F943-0C22-38CA-6597-20B2333EC61E}"/>
          </ac:picMkLst>
        </pc:picChg>
        <pc:picChg chg="del">
          <ac:chgData name="Tali Rouash" userId="21ae74ec1aaa5ff5" providerId="LiveId" clId="{52EFC7A1-4384-40E7-A97A-E2AEDA09ACEE}" dt="2025-08-20T15:27:43.986" v="1817" actId="478"/>
          <ac:picMkLst>
            <pc:docMk/>
            <pc:sldMk cId="1954843447" sldId="446"/>
            <ac:picMk id="16" creationId="{401531A6-A628-3E0B-41BA-209511907AD1}"/>
          </ac:picMkLst>
        </pc:picChg>
        <pc:picChg chg="del">
          <ac:chgData name="Tali Rouash" userId="21ae74ec1aaa5ff5" providerId="LiveId" clId="{52EFC7A1-4384-40E7-A97A-E2AEDA09ACEE}" dt="2025-08-20T15:27:43.986" v="1817" actId="478"/>
          <ac:picMkLst>
            <pc:docMk/>
            <pc:sldMk cId="1954843447" sldId="446"/>
            <ac:picMk id="17" creationId="{C776A852-BE75-46C3-DBC7-4509C0A8C3B7}"/>
          </ac:picMkLst>
        </pc:picChg>
        <pc:picChg chg="add mod modCrop">
          <ac:chgData name="Tali Rouash" userId="21ae74ec1aaa5ff5" providerId="LiveId" clId="{52EFC7A1-4384-40E7-A97A-E2AEDA09ACEE}" dt="2025-08-20T15:33:07.491" v="1857" actId="1076"/>
          <ac:picMkLst>
            <pc:docMk/>
            <pc:sldMk cId="1954843447" sldId="446"/>
            <ac:picMk id="19" creationId="{FB4033DF-906F-A31B-831E-D5A8CC00D0B3}"/>
          </ac:picMkLst>
        </pc:picChg>
        <pc:picChg chg="add mod modCrop">
          <ac:chgData name="Tali Rouash" userId="21ae74ec1aaa5ff5" providerId="LiveId" clId="{52EFC7A1-4384-40E7-A97A-E2AEDA09ACEE}" dt="2025-08-20T15:33:12.429" v="1858" actId="1076"/>
          <ac:picMkLst>
            <pc:docMk/>
            <pc:sldMk cId="1954843447" sldId="446"/>
            <ac:picMk id="20" creationId="{3DD2809F-35E6-6B10-85FB-8C98AF8E001E}"/>
          </ac:picMkLst>
        </pc:picChg>
        <pc:picChg chg="add mod modCrop">
          <ac:chgData name="Tali Rouash" userId="21ae74ec1aaa5ff5" providerId="LiveId" clId="{52EFC7A1-4384-40E7-A97A-E2AEDA09ACEE}" dt="2025-08-20T15:33:12.429" v="1858" actId="1076"/>
          <ac:picMkLst>
            <pc:docMk/>
            <pc:sldMk cId="1954843447" sldId="446"/>
            <ac:picMk id="21" creationId="{CBAE342A-B77E-D844-F640-129C452E7EEE}"/>
          </ac:picMkLst>
        </pc:picChg>
        <pc:picChg chg="add mod modCrop">
          <ac:chgData name="Tali Rouash" userId="21ae74ec1aaa5ff5" providerId="LiveId" clId="{52EFC7A1-4384-40E7-A97A-E2AEDA09ACEE}" dt="2025-08-20T15:33:27.804" v="1862" actId="1076"/>
          <ac:picMkLst>
            <pc:docMk/>
            <pc:sldMk cId="1954843447" sldId="446"/>
            <ac:picMk id="22" creationId="{AE66F17C-C6C6-8DB3-E372-7384AFE0E34D}"/>
          </ac:picMkLst>
        </pc:picChg>
        <pc:picChg chg="add mod modCrop">
          <ac:chgData name="Tali Rouash" userId="21ae74ec1aaa5ff5" providerId="LiveId" clId="{52EFC7A1-4384-40E7-A97A-E2AEDA09ACEE}" dt="2025-08-20T15:34:01.747" v="1869" actId="18131"/>
          <ac:picMkLst>
            <pc:docMk/>
            <pc:sldMk cId="1954843447" sldId="446"/>
            <ac:picMk id="23" creationId="{F0230380-F13E-713D-7F42-D03A0FA2F299}"/>
          </ac:picMkLst>
        </pc:picChg>
      </pc:sldChg>
      <pc:sldChg chg="del">
        <pc:chgData name="Tali Rouash" userId="21ae74ec1aaa5ff5" providerId="LiveId" clId="{52EFC7A1-4384-40E7-A97A-E2AEDA09ACEE}" dt="2025-08-20T08:37:25.968" v="0" actId="47"/>
        <pc:sldMkLst>
          <pc:docMk/>
          <pc:sldMk cId="1657784457" sldId="447"/>
        </pc:sldMkLst>
      </pc:sldChg>
      <pc:sldChg chg="modSp add mod modAnim">
        <pc:chgData name="Tali Rouash" userId="21ae74ec1aaa5ff5" providerId="LiveId" clId="{52EFC7A1-4384-40E7-A97A-E2AEDA09ACEE}" dt="2025-08-20T15:37:00.675" v="1893"/>
        <pc:sldMkLst>
          <pc:docMk/>
          <pc:sldMk cId="2599434226" sldId="447"/>
        </pc:sldMkLst>
        <pc:picChg chg="mod modCrop">
          <ac:chgData name="Tali Rouash" userId="21ae74ec1aaa5ff5" providerId="LiveId" clId="{52EFC7A1-4384-40E7-A97A-E2AEDA09ACEE}" dt="2025-08-20T15:34:14.529" v="1870" actId="1076"/>
          <ac:picMkLst>
            <pc:docMk/>
            <pc:sldMk cId="2599434226" sldId="447"/>
            <ac:picMk id="3" creationId="{7A167584-642B-B9E9-9C94-AC26606B8BDA}"/>
          </ac:picMkLst>
        </pc:picChg>
        <pc:picChg chg="mod modCrop">
          <ac:chgData name="Tali Rouash" userId="21ae74ec1aaa5ff5" providerId="LiveId" clId="{52EFC7A1-4384-40E7-A97A-E2AEDA09ACEE}" dt="2025-08-20T15:36:11.339" v="1882" actId="1076"/>
          <ac:picMkLst>
            <pc:docMk/>
            <pc:sldMk cId="2599434226" sldId="447"/>
            <ac:picMk id="5" creationId="{1420DDEF-F675-9A97-001E-FE1CA50C15C3}"/>
          </ac:picMkLst>
        </pc:picChg>
        <pc:picChg chg="mod modCrop">
          <ac:chgData name="Tali Rouash" userId="21ae74ec1aaa5ff5" providerId="LiveId" clId="{52EFC7A1-4384-40E7-A97A-E2AEDA09ACEE}" dt="2025-08-20T15:35:51.700" v="1877" actId="1076"/>
          <ac:picMkLst>
            <pc:docMk/>
            <pc:sldMk cId="2599434226" sldId="447"/>
            <ac:picMk id="7" creationId="{B5F41B25-156F-14D8-AB9E-314F57F30B57}"/>
          </ac:picMkLst>
        </pc:picChg>
        <pc:picChg chg="mod modCrop">
          <ac:chgData name="Tali Rouash" userId="21ae74ec1aaa5ff5" providerId="LiveId" clId="{52EFC7A1-4384-40E7-A97A-E2AEDA09ACEE}" dt="2025-08-20T15:36:07.451" v="1881" actId="1076"/>
          <ac:picMkLst>
            <pc:docMk/>
            <pc:sldMk cId="2599434226" sldId="447"/>
            <ac:picMk id="19" creationId="{C7E4EDC7-5370-A9F4-9F54-E73B41209A7A}"/>
          </ac:picMkLst>
        </pc:picChg>
        <pc:picChg chg="mod modCrop">
          <ac:chgData name="Tali Rouash" userId="21ae74ec1aaa5ff5" providerId="LiveId" clId="{52EFC7A1-4384-40E7-A97A-E2AEDA09ACEE}" dt="2025-08-20T15:36:27.540" v="1885" actId="1076"/>
          <ac:picMkLst>
            <pc:docMk/>
            <pc:sldMk cId="2599434226" sldId="447"/>
            <ac:picMk id="20" creationId="{98B06656-796D-B13C-CBC9-3E5541F467C1}"/>
          </ac:picMkLst>
        </pc:picChg>
        <pc:picChg chg="mod modCrop">
          <ac:chgData name="Tali Rouash" userId="21ae74ec1aaa5ff5" providerId="LiveId" clId="{52EFC7A1-4384-40E7-A97A-E2AEDA09ACEE}" dt="2025-08-20T15:36:43.283" v="1888" actId="1076"/>
          <ac:picMkLst>
            <pc:docMk/>
            <pc:sldMk cId="2599434226" sldId="447"/>
            <ac:picMk id="21" creationId="{8D98E4F0-C20A-6687-9E3F-731F5F34A174}"/>
          </ac:picMkLst>
        </pc:picChg>
      </pc:sldChg>
      <pc:sldChg chg="addSp delSp modSp add mod delAnim">
        <pc:chgData name="Tali Rouash" userId="21ae74ec1aaa5ff5" providerId="LiveId" clId="{52EFC7A1-4384-40E7-A97A-E2AEDA09ACEE}" dt="2025-08-20T15:37:39.997" v="1901" actId="1076"/>
        <pc:sldMkLst>
          <pc:docMk/>
          <pc:sldMk cId="1904267434" sldId="448"/>
        </pc:sldMkLst>
        <pc:picChg chg="del">
          <ac:chgData name="Tali Rouash" userId="21ae74ec1aaa5ff5" providerId="LiveId" clId="{52EFC7A1-4384-40E7-A97A-E2AEDA09ACEE}" dt="2025-08-20T15:37:18.761" v="1895" actId="478"/>
          <ac:picMkLst>
            <pc:docMk/>
            <pc:sldMk cId="1904267434" sldId="448"/>
            <ac:picMk id="3" creationId="{F6F9BBC5-6062-F255-D8C6-275AF7A1D9B0}"/>
          </ac:picMkLst>
        </pc:picChg>
        <pc:picChg chg="add mod">
          <ac:chgData name="Tali Rouash" userId="21ae74ec1aaa5ff5" providerId="LiveId" clId="{52EFC7A1-4384-40E7-A97A-E2AEDA09ACEE}" dt="2025-08-20T15:37:39.997" v="1901" actId="1076"/>
          <ac:picMkLst>
            <pc:docMk/>
            <pc:sldMk cId="1904267434" sldId="448"/>
            <ac:picMk id="4" creationId="{D47B5930-0A19-E011-8365-E3D349FA284A}"/>
          </ac:picMkLst>
        </pc:picChg>
        <pc:picChg chg="del">
          <ac:chgData name="Tali Rouash" userId="21ae74ec1aaa5ff5" providerId="LiveId" clId="{52EFC7A1-4384-40E7-A97A-E2AEDA09ACEE}" dt="2025-08-20T15:37:18.761" v="1895" actId="478"/>
          <ac:picMkLst>
            <pc:docMk/>
            <pc:sldMk cId="1904267434" sldId="448"/>
            <ac:picMk id="5" creationId="{67BA17F9-D7D5-EF35-772D-7701914248CC}"/>
          </ac:picMkLst>
        </pc:picChg>
        <pc:picChg chg="del">
          <ac:chgData name="Tali Rouash" userId="21ae74ec1aaa5ff5" providerId="LiveId" clId="{52EFC7A1-4384-40E7-A97A-E2AEDA09ACEE}" dt="2025-08-20T15:37:18.761" v="1895" actId="478"/>
          <ac:picMkLst>
            <pc:docMk/>
            <pc:sldMk cId="1904267434" sldId="448"/>
            <ac:picMk id="7" creationId="{4F0AE75B-9DB1-9880-B550-27AE4E73D91D}"/>
          </ac:picMkLst>
        </pc:picChg>
        <pc:picChg chg="del">
          <ac:chgData name="Tali Rouash" userId="21ae74ec1aaa5ff5" providerId="LiveId" clId="{52EFC7A1-4384-40E7-A97A-E2AEDA09ACEE}" dt="2025-08-20T15:37:18.761" v="1895" actId="478"/>
          <ac:picMkLst>
            <pc:docMk/>
            <pc:sldMk cId="1904267434" sldId="448"/>
            <ac:picMk id="19" creationId="{4749531A-9660-7970-359B-0F012542EC55}"/>
          </ac:picMkLst>
        </pc:picChg>
        <pc:picChg chg="del">
          <ac:chgData name="Tali Rouash" userId="21ae74ec1aaa5ff5" providerId="LiveId" clId="{52EFC7A1-4384-40E7-A97A-E2AEDA09ACEE}" dt="2025-08-20T15:37:18.761" v="1895" actId="478"/>
          <ac:picMkLst>
            <pc:docMk/>
            <pc:sldMk cId="1904267434" sldId="448"/>
            <ac:picMk id="20" creationId="{9490273C-232B-4636-7DF7-0E24AD4314DD}"/>
          </ac:picMkLst>
        </pc:picChg>
        <pc:picChg chg="del">
          <ac:chgData name="Tali Rouash" userId="21ae74ec1aaa5ff5" providerId="LiveId" clId="{52EFC7A1-4384-40E7-A97A-E2AEDA09ACEE}" dt="2025-08-20T15:37:18.761" v="1895" actId="478"/>
          <ac:picMkLst>
            <pc:docMk/>
            <pc:sldMk cId="1904267434" sldId="448"/>
            <ac:picMk id="21" creationId="{DDFA7D95-A088-B50A-C413-B4FAEEB4B7A2}"/>
          </ac:picMkLst>
        </pc:picChg>
      </pc:sldChg>
      <pc:sldChg chg="del">
        <pc:chgData name="Tali Rouash" userId="21ae74ec1aaa5ff5" providerId="LiveId" clId="{52EFC7A1-4384-40E7-A97A-E2AEDA09ACEE}" dt="2025-08-20T08:37:25.968" v="0" actId="47"/>
        <pc:sldMkLst>
          <pc:docMk/>
          <pc:sldMk cId="4066863038" sldId="448"/>
        </pc:sldMkLst>
      </pc:sldChg>
      <pc:sldChg chg="addSp delSp modSp add mod modAnim">
        <pc:chgData name="Tali Rouash" userId="21ae74ec1aaa5ff5" providerId="LiveId" clId="{52EFC7A1-4384-40E7-A97A-E2AEDA09ACEE}" dt="2025-08-20T15:40:12.740" v="1941"/>
        <pc:sldMkLst>
          <pc:docMk/>
          <pc:sldMk cId="3048436336" sldId="449"/>
        </pc:sldMkLst>
        <pc:spChg chg="add mod ord">
          <ac:chgData name="Tali Rouash" userId="21ae74ec1aaa5ff5" providerId="LiveId" clId="{52EFC7A1-4384-40E7-A97A-E2AEDA09ACEE}" dt="2025-08-20T15:39:08.106" v="1926" actId="171"/>
          <ac:spMkLst>
            <pc:docMk/>
            <pc:sldMk cId="3048436336" sldId="449"/>
            <ac:spMk id="5" creationId="{3521AFF0-E742-B17A-FAF2-7E4F91DBF294}"/>
          </ac:spMkLst>
        </pc:spChg>
        <pc:picChg chg="add mod modCrop">
          <ac:chgData name="Tali Rouash" userId="21ae74ec1aaa5ff5" providerId="LiveId" clId="{52EFC7A1-4384-40E7-A97A-E2AEDA09ACEE}" dt="2025-08-20T15:38:22.417" v="1910" actId="732"/>
          <ac:picMkLst>
            <pc:docMk/>
            <pc:sldMk cId="3048436336" sldId="449"/>
            <ac:picMk id="3" creationId="{34890B4D-8C82-3DAE-517D-8501E546AB65}"/>
          </ac:picMkLst>
        </pc:picChg>
        <pc:picChg chg="del">
          <ac:chgData name="Tali Rouash" userId="21ae74ec1aaa5ff5" providerId="LiveId" clId="{52EFC7A1-4384-40E7-A97A-E2AEDA09ACEE}" dt="2025-08-20T15:37:45.018" v="1903" actId="478"/>
          <ac:picMkLst>
            <pc:docMk/>
            <pc:sldMk cId="3048436336" sldId="449"/>
            <ac:picMk id="4" creationId="{A6B5B953-93E2-8841-0408-0D3EBB9997D6}"/>
          </ac:picMkLst>
        </pc:picChg>
        <pc:picChg chg="add mod ord modCrop">
          <ac:chgData name="Tali Rouash" userId="21ae74ec1aaa5ff5" providerId="LiveId" clId="{52EFC7A1-4384-40E7-A97A-E2AEDA09ACEE}" dt="2025-08-20T15:39:37.306" v="1933" actId="732"/>
          <ac:picMkLst>
            <pc:docMk/>
            <pc:sldMk cId="3048436336" sldId="449"/>
            <ac:picMk id="6" creationId="{783E2984-413E-E6D6-97AC-A10569C6CBA8}"/>
          </ac:picMkLst>
        </pc:picChg>
        <pc:picChg chg="add mod modCrop">
          <ac:chgData name="Tali Rouash" userId="21ae74ec1aaa5ff5" providerId="LiveId" clId="{52EFC7A1-4384-40E7-A97A-E2AEDA09ACEE}" dt="2025-08-20T15:39:47.337" v="1936" actId="732"/>
          <ac:picMkLst>
            <pc:docMk/>
            <pc:sldMk cId="3048436336" sldId="449"/>
            <ac:picMk id="7" creationId="{A3588329-7F8E-B152-DE3F-98A8627F6191}"/>
          </ac:picMkLst>
        </pc:picChg>
        <pc:picChg chg="add mod modCrop">
          <ac:chgData name="Tali Rouash" userId="21ae74ec1aaa5ff5" providerId="LiveId" clId="{52EFC7A1-4384-40E7-A97A-E2AEDA09ACEE}" dt="2025-08-20T15:39:54.773" v="1938" actId="732"/>
          <ac:picMkLst>
            <pc:docMk/>
            <pc:sldMk cId="3048436336" sldId="449"/>
            <ac:picMk id="8" creationId="{A0017C05-BBA6-8F69-BAF2-12F9C0350C7E}"/>
          </ac:picMkLst>
        </pc:picChg>
      </pc:sldChg>
      <pc:sldChg chg="del">
        <pc:chgData name="Tali Rouash" userId="21ae74ec1aaa5ff5" providerId="LiveId" clId="{52EFC7A1-4384-40E7-A97A-E2AEDA09ACEE}" dt="2025-08-20T08:37:25.968" v="0" actId="47"/>
        <pc:sldMkLst>
          <pc:docMk/>
          <pc:sldMk cId="4067263857" sldId="449"/>
        </pc:sldMkLst>
      </pc:sldChg>
      <pc:sldChg chg="addSp delSp modSp add mod delAnim modAnim">
        <pc:chgData name="Tali Rouash" userId="21ae74ec1aaa5ff5" providerId="LiveId" clId="{52EFC7A1-4384-40E7-A97A-E2AEDA09ACEE}" dt="2025-08-20T15:44:00.740" v="1972" actId="732"/>
        <pc:sldMkLst>
          <pc:docMk/>
          <pc:sldMk cId="2904007213" sldId="450"/>
        </pc:sldMkLst>
        <pc:spChg chg="add mod">
          <ac:chgData name="Tali Rouash" userId="21ae74ec1aaa5ff5" providerId="LiveId" clId="{52EFC7A1-4384-40E7-A97A-E2AEDA09ACEE}" dt="2025-08-20T15:41:32.787" v="1948" actId="571"/>
          <ac:spMkLst>
            <pc:docMk/>
            <pc:sldMk cId="2904007213" sldId="450"/>
            <ac:spMk id="2" creationId="{87848CD7-6DE0-435E-2049-5714893D3783}"/>
          </ac:spMkLst>
        </pc:spChg>
        <pc:spChg chg="mod">
          <ac:chgData name="Tali Rouash" userId="21ae74ec1aaa5ff5" providerId="LiveId" clId="{52EFC7A1-4384-40E7-A97A-E2AEDA09ACEE}" dt="2025-08-20T15:41:29.739" v="1947" actId="14100"/>
          <ac:spMkLst>
            <pc:docMk/>
            <pc:sldMk cId="2904007213" sldId="450"/>
            <ac:spMk id="5" creationId="{4235EB3F-695E-4F6D-0C3E-7C274C18F6FB}"/>
          </ac:spMkLst>
        </pc:spChg>
        <pc:picChg chg="del">
          <ac:chgData name="Tali Rouash" userId="21ae74ec1aaa5ff5" providerId="LiveId" clId="{52EFC7A1-4384-40E7-A97A-E2AEDA09ACEE}" dt="2025-08-20T15:41:22.290" v="1943" actId="478"/>
          <ac:picMkLst>
            <pc:docMk/>
            <pc:sldMk cId="2904007213" sldId="450"/>
            <ac:picMk id="6" creationId="{E552D8D9-5C68-B4DA-39DA-5E60CE1794E8}"/>
          </ac:picMkLst>
        </pc:picChg>
        <pc:picChg chg="del">
          <ac:chgData name="Tali Rouash" userId="21ae74ec1aaa5ff5" providerId="LiveId" clId="{52EFC7A1-4384-40E7-A97A-E2AEDA09ACEE}" dt="2025-08-20T15:41:23.140" v="1944" actId="478"/>
          <ac:picMkLst>
            <pc:docMk/>
            <pc:sldMk cId="2904007213" sldId="450"/>
            <ac:picMk id="7" creationId="{C7E7BF40-9BDB-FB6A-785F-9CFF6DBA2C7C}"/>
          </ac:picMkLst>
        </pc:picChg>
        <pc:picChg chg="del">
          <ac:chgData name="Tali Rouash" userId="21ae74ec1aaa5ff5" providerId="LiveId" clId="{52EFC7A1-4384-40E7-A97A-E2AEDA09ACEE}" dt="2025-08-20T15:41:23.568" v="1945" actId="478"/>
          <ac:picMkLst>
            <pc:docMk/>
            <pc:sldMk cId="2904007213" sldId="450"/>
            <ac:picMk id="8" creationId="{1916D837-3B6C-95C1-420C-5ECDE70A1E91}"/>
          </ac:picMkLst>
        </pc:picChg>
        <pc:picChg chg="add mod modCrop">
          <ac:chgData name="Tali Rouash" userId="21ae74ec1aaa5ff5" providerId="LiveId" clId="{52EFC7A1-4384-40E7-A97A-E2AEDA09ACEE}" dt="2025-08-20T15:43:39.234" v="1965" actId="732"/>
          <ac:picMkLst>
            <pc:docMk/>
            <pc:sldMk cId="2904007213" sldId="450"/>
            <ac:picMk id="9" creationId="{44CA3349-619B-244B-E260-166E8DC098C0}"/>
          </ac:picMkLst>
        </pc:picChg>
        <pc:picChg chg="add mod modCrop">
          <ac:chgData name="Tali Rouash" userId="21ae74ec1aaa5ff5" providerId="LiveId" clId="{52EFC7A1-4384-40E7-A97A-E2AEDA09ACEE}" dt="2025-08-20T15:43:47.779" v="1968" actId="732"/>
          <ac:picMkLst>
            <pc:docMk/>
            <pc:sldMk cId="2904007213" sldId="450"/>
            <ac:picMk id="10" creationId="{69D80745-6FBA-6C2D-8EBF-E68DBB2F9B01}"/>
          </ac:picMkLst>
        </pc:picChg>
        <pc:picChg chg="add mod modCrop">
          <ac:chgData name="Tali Rouash" userId="21ae74ec1aaa5ff5" providerId="LiveId" clId="{52EFC7A1-4384-40E7-A97A-E2AEDA09ACEE}" dt="2025-08-20T15:43:53.601" v="1970" actId="732"/>
          <ac:picMkLst>
            <pc:docMk/>
            <pc:sldMk cId="2904007213" sldId="450"/>
            <ac:picMk id="12" creationId="{7BC9385E-1053-4A43-BB78-7AA8F07B01AD}"/>
          </ac:picMkLst>
        </pc:picChg>
        <pc:picChg chg="add mod modCrop">
          <ac:chgData name="Tali Rouash" userId="21ae74ec1aaa5ff5" providerId="LiveId" clId="{52EFC7A1-4384-40E7-A97A-E2AEDA09ACEE}" dt="2025-08-20T15:44:00.740" v="1972" actId="732"/>
          <ac:picMkLst>
            <pc:docMk/>
            <pc:sldMk cId="2904007213" sldId="450"/>
            <ac:picMk id="13" creationId="{0F11FCF8-43BA-6804-247C-DD4B169DD599}"/>
          </ac:picMkLst>
        </pc:picChg>
      </pc:sldChg>
      <pc:sldChg chg="del">
        <pc:chgData name="Tali Rouash" userId="21ae74ec1aaa5ff5" providerId="LiveId" clId="{52EFC7A1-4384-40E7-A97A-E2AEDA09ACEE}" dt="2025-08-20T08:37:25.968" v="0" actId="47"/>
        <pc:sldMkLst>
          <pc:docMk/>
          <pc:sldMk cId="3849272544" sldId="450"/>
        </pc:sldMkLst>
      </pc:sldChg>
      <pc:sldChg chg="del">
        <pc:chgData name="Tali Rouash" userId="21ae74ec1aaa5ff5" providerId="LiveId" clId="{52EFC7A1-4384-40E7-A97A-E2AEDA09ACEE}" dt="2025-08-20T08:37:25.968" v="0" actId="47"/>
        <pc:sldMkLst>
          <pc:docMk/>
          <pc:sldMk cId="1766128357" sldId="451"/>
        </pc:sldMkLst>
      </pc:sldChg>
      <pc:sldChg chg="addSp delSp modSp add mod modAnim">
        <pc:chgData name="Tali Rouash" userId="21ae74ec1aaa5ff5" providerId="LiveId" clId="{52EFC7A1-4384-40E7-A97A-E2AEDA09ACEE}" dt="2025-08-20T15:43:23.912" v="1964" actId="732"/>
        <pc:sldMkLst>
          <pc:docMk/>
          <pc:sldMk cId="1932012474" sldId="451"/>
        </pc:sldMkLst>
        <pc:spChg chg="del">
          <ac:chgData name="Tali Rouash" userId="21ae74ec1aaa5ff5" providerId="LiveId" clId="{52EFC7A1-4384-40E7-A97A-E2AEDA09ACEE}" dt="2025-08-20T15:42:29.557" v="1957" actId="478"/>
          <ac:spMkLst>
            <pc:docMk/>
            <pc:sldMk cId="1932012474" sldId="451"/>
            <ac:spMk id="2" creationId="{C99DAFBC-1E3E-EE67-E2F8-60B859584DB5}"/>
          </ac:spMkLst>
        </pc:spChg>
        <pc:spChg chg="mod">
          <ac:chgData name="Tali Rouash" userId="21ae74ec1aaa5ff5" providerId="LiveId" clId="{52EFC7A1-4384-40E7-A97A-E2AEDA09ACEE}" dt="2025-08-20T15:42:31.854" v="1958" actId="14100"/>
          <ac:spMkLst>
            <pc:docMk/>
            <pc:sldMk cId="1932012474" sldId="451"/>
            <ac:spMk id="5" creationId="{177316A5-94F3-F669-A6A4-BF234887F3F7}"/>
          </ac:spMkLst>
        </pc:spChg>
        <pc:picChg chg="add mod modCrop">
          <ac:chgData name="Tali Rouash" userId="21ae74ec1aaa5ff5" providerId="LiveId" clId="{52EFC7A1-4384-40E7-A97A-E2AEDA09ACEE}" dt="2025-08-20T15:43:23.912" v="1964" actId="732"/>
          <ac:picMkLst>
            <pc:docMk/>
            <pc:sldMk cId="1932012474" sldId="451"/>
            <ac:picMk id="4" creationId="{C0A9CE2F-D77F-3A00-4603-65CC5D1BACB5}"/>
          </ac:picMkLst>
        </pc:picChg>
        <pc:picChg chg="mod modCrop">
          <ac:chgData name="Tali Rouash" userId="21ae74ec1aaa5ff5" providerId="LiveId" clId="{52EFC7A1-4384-40E7-A97A-E2AEDA09ACEE}" dt="2025-08-20T15:43:19.208" v="1962" actId="732"/>
          <ac:picMkLst>
            <pc:docMk/>
            <pc:sldMk cId="1932012474" sldId="451"/>
            <ac:picMk id="9" creationId="{98FA0306-407E-73AD-0664-447E42E704C9}"/>
          </ac:picMkLst>
        </pc:picChg>
      </pc:sldChg>
      <pc:sldChg chg="del">
        <pc:chgData name="Tali Rouash" userId="21ae74ec1aaa5ff5" providerId="LiveId" clId="{52EFC7A1-4384-40E7-A97A-E2AEDA09ACEE}" dt="2025-08-20T08:37:25.968" v="0" actId="47"/>
        <pc:sldMkLst>
          <pc:docMk/>
          <pc:sldMk cId="597461277" sldId="452"/>
        </pc:sldMkLst>
      </pc:sldChg>
      <pc:sldChg chg="modSp add mod">
        <pc:chgData name="Tali Rouash" userId="21ae74ec1aaa5ff5" providerId="LiveId" clId="{52EFC7A1-4384-40E7-A97A-E2AEDA09ACEE}" dt="2025-08-20T15:44:37.274" v="1984" actId="1076"/>
        <pc:sldMkLst>
          <pc:docMk/>
          <pc:sldMk cId="1320814213" sldId="452"/>
        </pc:sldMkLst>
        <pc:spChg chg="mod">
          <ac:chgData name="Tali Rouash" userId="21ae74ec1aaa5ff5" providerId="LiveId" clId="{52EFC7A1-4384-40E7-A97A-E2AEDA09ACEE}" dt="2025-08-20T15:44:37.274" v="1984" actId="1076"/>
          <ac:spMkLst>
            <pc:docMk/>
            <pc:sldMk cId="1320814213" sldId="452"/>
            <ac:spMk id="4" creationId="{349ECE6B-3DF4-2C0A-02A4-8F757F4C78B8}"/>
          </ac:spMkLst>
        </pc:spChg>
      </pc:sldChg>
      <pc:sldChg chg="del">
        <pc:chgData name="Tali Rouash" userId="21ae74ec1aaa5ff5" providerId="LiveId" clId="{52EFC7A1-4384-40E7-A97A-E2AEDA09ACEE}" dt="2025-08-20T08:37:25.968" v="0" actId="47"/>
        <pc:sldMkLst>
          <pc:docMk/>
          <pc:sldMk cId="96696736" sldId="453"/>
        </pc:sldMkLst>
      </pc:sldChg>
      <pc:sldChg chg="modSp add mod">
        <pc:chgData name="Tali Rouash" userId="21ae74ec1aaa5ff5" providerId="LiveId" clId="{52EFC7A1-4384-40E7-A97A-E2AEDA09ACEE}" dt="2025-08-20T15:44:50.209" v="1996" actId="6549"/>
        <pc:sldMkLst>
          <pc:docMk/>
          <pc:sldMk cId="4129562148" sldId="453"/>
        </pc:sldMkLst>
        <pc:spChg chg="mod">
          <ac:chgData name="Tali Rouash" userId="21ae74ec1aaa5ff5" providerId="LiveId" clId="{52EFC7A1-4384-40E7-A97A-E2AEDA09ACEE}" dt="2025-08-20T15:44:50.209" v="1996" actId="6549"/>
          <ac:spMkLst>
            <pc:docMk/>
            <pc:sldMk cId="4129562148" sldId="453"/>
            <ac:spMk id="3" creationId="{63808421-7667-73B8-19C9-09FCA0247EDD}"/>
          </ac:spMkLst>
        </pc:spChg>
      </pc:sldChg>
      <pc:sldChg chg="del">
        <pc:chgData name="Tali Rouash" userId="21ae74ec1aaa5ff5" providerId="LiveId" clId="{52EFC7A1-4384-40E7-A97A-E2AEDA09ACEE}" dt="2025-08-20T08:37:25.968" v="0" actId="47"/>
        <pc:sldMkLst>
          <pc:docMk/>
          <pc:sldMk cId="2607358593" sldId="454"/>
        </pc:sldMkLst>
      </pc:sldChg>
      <pc:sldChg chg="addSp delSp modSp add mod delAnim modAnim">
        <pc:chgData name="Tali Rouash" userId="21ae74ec1aaa5ff5" providerId="LiveId" clId="{52EFC7A1-4384-40E7-A97A-E2AEDA09ACEE}" dt="2025-08-20T15:46:30.844" v="2017"/>
        <pc:sldMkLst>
          <pc:docMk/>
          <pc:sldMk cId="3831743293" sldId="454"/>
        </pc:sldMkLst>
        <pc:spChg chg="add mod">
          <ac:chgData name="Tali Rouash" userId="21ae74ec1aaa5ff5" providerId="LiveId" clId="{52EFC7A1-4384-40E7-A97A-E2AEDA09ACEE}" dt="2025-08-20T15:46:24.920" v="2016" actId="14100"/>
          <ac:spMkLst>
            <pc:docMk/>
            <pc:sldMk cId="3831743293" sldId="454"/>
            <ac:spMk id="6" creationId="{C186324E-8E4C-FEC5-9279-73E50F886FA4}"/>
          </ac:spMkLst>
        </pc:spChg>
        <pc:spChg chg="add mod">
          <ac:chgData name="Tali Rouash" userId="21ae74ec1aaa5ff5" providerId="LiveId" clId="{52EFC7A1-4384-40E7-A97A-E2AEDA09ACEE}" dt="2025-08-20T15:45:58.113" v="2009"/>
          <ac:spMkLst>
            <pc:docMk/>
            <pc:sldMk cId="3831743293" sldId="454"/>
            <ac:spMk id="8" creationId="{8F9559B9-813B-27B3-6C92-B22E034677A3}"/>
          </ac:spMkLst>
        </pc:spChg>
        <pc:picChg chg="del">
          <ac:chgData name="Tali Rouash" userId="21ae74ec1aaa5ff5" providerId="LiveId" clId="{52EFC7A1-4384-40E7-A97A-E2AEDA09ACEE}" dt="2025-08-20T15:44:55.986" v="1997" actId="478"/>
          <ac:picMkLst>
            <pc:docMk/>
            <pc:sldMk cId="3831743293" sldId="454"/>
            <ac:picMk id="3" creationId="{73A4793D-5920-F4AA-8141-A63D2D8C232A}"/>
          </ac:picMkLst>
        </pc:picChg>
        <pc:picChg chg="add mod modCrop">
          <ac:chgData name="Tali Rouash" userId="21ae74ec1aaa5ff5" providerId="LiveId" clId="{52EFC7A1-4384-40E7-A97A-E2AEDA09ACEE}" dt="2025-08-20T15:45:57.026" v="2008" actId="732"/>
          <ac:picMkLst>
            <pc:docMk/>
            <pc:sldMk cId="3831743293" sldId="454"/>
            <ac:picMk id="4" creationId="{C84EE07B-66A3-8132-A4D2-C68EEC9B16A2}"/>
          </ac:picMkLst>
        </pc:picChg>
        <pc:picChg chg="del">
          <ac:chgData name="Tali Rouash" userId="21ae74ec1aaa5ff5" providerId="LiveId" clId="{52EFC7A1-4384-40E7-A97A-E2AEDA09ACEE}" dt="2025-08-20T15:44:55.986" v="1997" actId="478"/>
          <ac:picMkLst>
            <pc:docMk/>
            <pc:sldMk cId="3831743293" sldId="454"/>
            <ac:picMk id="5" creationId="{BAC41E90-6427-38DD-5746-59474797731F}"/>
          </ac:picMkLst>
        </pc:picChg>
        <pc:picChg chg="del">
          <ac:chgData name="Tali Rouash" userId="21ae74ec1aaa5ff5" providerId="LiveId" clId="{52EFC7A1-4384-40E7-A97A-E2AEDA09ACEE}" dt="2025-08-20T15:44:55.986" v="1997" actId="478"/>
          <ac:picMkLst>
            <pc:docMk/>
            <pc:sldMk cId="3831743293" sldId="454"/>
            <ac:picMk id="7" creationId="{79A6CF7D-FB19-B105-DB14-62A22CA861B7}"/>
          </ac:picMkLst>
        </pc:picChg>
        <pc:picChg chg="add mod modCrop">
          <ac:chgData name="Tali Rouash" userId="21ae74ec1aaa5ff5" providerId="LiveId" clId="{52EFC7A1-4384-40E7-A97A-E2AEDA09ACEE}" dt="2025-08-20T15:46:20.508" v="2015" actId="1076"/>
          <ac:picMkLst>
            <pc:docMk/>
            <pc:sldMk cId="3831743293" sldId="454"/>
            <ac:picMk id="9" creationId="{AF757098-438C-1E76-E54F-30CBABF2111F}"/>
          </ac:picMkLst>
        </pc:picChg>
        <pc:picChg chg="del">
          <ac:chgData name="Tali Rouash" userId="21ae74ec1aaa5ff5" providerId="LiveId" clId="{52EFC7A1-4384-40E7-A97A-E2AEDA09ACEE}" dt="2025-08-20T15:44:55.986" v="1997" actId="478"/>
          <ac:picMkLst>
            <pc:docMk/>
            <pc:sldMk cId="3831743293" sldId="454"/>
            <ac:picMk id="19" creationId="{DAC112F1-4BEC-20B9-919D-FC9EAA3BAFD3}"/>
          </ac:picMkLst>
        </pc:picChg>
        <pc:picChg chg="del">
          <ac:chgData name="Tali Rouash" userId="21ae74ec1aaa5ff5" providerId="LiveId" clId="{52EFC7A1-4384-40E7-A97A-E2AEDA09ACEE}" dt="2025-08-20T15:44:55.986" v="1997" actId="478"/>
          <ac:picMkLst>
            <pc:docMk/>
            <pc:sldMk cId="3831743293" sldId="454"/>
            <ac:picMk id="20" creationId="{E75878A5-DF1D-703D-43F2-AE7CE3A50AA0}"/>
          </ac:picMkLst>
        </pc:picChg>
        <pc:picChg chg="del">
          <ac:chgData name="Tali Rouash" userId="21ae74ec1aaa5ff5" providerId="LiveId" clId="{52EFC7A1-4384-40E7-A97A-E2AEDA09ACEE}" dt="2025-08-20T15:44:55.986" v="1997" actId="478"/>
          <ac:picMkLst>
            <pc:docMk/>
            <pc:sldMk cId="3831743293" sldId="454"/>
            <ac:picMk id="21" creationId="{197FD08D-DE6B-9A26-F24A-252D369BEBEC}"/>
          </ac:picMkLst>
        </pc:picChg>
        <pc:picChg chg="del">
          <ac:chgData name="Tali Rouash" userId="21ae74ec1aaa5ff5" providerId="LiveId" clId="{52EFC7A1-4384-40E7-A97A-E2AEDA09ACEE}" dt="2025-08-20T15:44:55.986" v="1997" actId="478"/>
          <ac:picMkLst>
            <pc:docMk/>
            <pc:sldMk cId="3831743293" sldId="454"/>
            <ac:picMk id="22" creationId="{F033E049-50B6-368C-4660-0E9636EEF057}"/>
          </ac:picMkLst>
        </pc:picChg>
        <pc:picChg chg="del">
          <ac:chgData name="Tali Rouash" userId="21ae74ec1aaa5ff5" providerId="LiveId" clId="{52EFC7A1-4384-40E7-A97A-E2AEDA09ACEE}" dt="2025-08-20T15:44:55.986" v="1997" actId="478"/>
          <ac:picMkLst>
            <pc:docMk/>
            <pc:sldMk cId="3831743293" sldId="454"/>
            <ac:picMk id="23" creationId="{849C4346-CEDD-F190-5B50-162D5E1CAEFF}"/>
          </ac:picMkLst>
        </pc:picChg>
      </pc:sldChg>
      <pc:sldChg chg="addSp delSp modSp add mod delAnim modAnim">
        <pc:chgData name="Tali Rouash" userId="21ae74ec1aaa5ff5" providerId="LiveId" clId="{52EFC7A1-4384-40E7-A97A-E2AEDA09ACEE}" dt="2025-08-20T15:48:14.158" v="2042"/>
        <pc:sldMkLst>
          <pc:docMk/>
          <pc:sldMk cId="569798096" sldId="455"/>
        </pc:sldMkLst>
        <pc:spChg chg="add mod">
          <ac:chgData name="Tali Rouash" userId="21ae74ec1aaa5ff5" providerId="LiveId" clId="{52EFC7A1-4384-40E7-A97A-E2AEDA09ACEE}" dt="2025-08-20T15:47:38.475" v="2032" actId="14100"/>
          <ac:spMkLst>
            <pc:docMk/>
            <pc:sldMk cId="569798096" sldId="455"/>
            <ac:spMk id="2" creationId="{5C578A0E-DBD4-75D4-FE5C-92357FFD34FA}"/>
          </ac:spMkLst>
        </pc:spChg>
        <pc:spChg chg="mod">
          <ac:chgData name="Tali Rouash" userId="21ae74ec1aaa5ff5" providerId="LiveId" clId="{52EFC7A1-4384-40E7-A97A-E2AEDA09ACEE}" dt="2025-08-20T15:47:35.665" v="2031" actId="1076"/>
          <ac:spMkLst>
            <pc:docMk/>
            <pc:sldMk cId="569798096" sldId="455"/>
            <ac:spMk id="6" creationId="{24D25052-A8D4-BA59-EF0A-9F6FCFA17417}"/>
          </ac:spMkLst>
        </pc:spChg>
        <pc:picChg chg="add mod modCrop">
          <ac:chgData name="Tali Rouash" userId="21ae74ec1aaa5ff5" providerId="LiveId" clId="{52EFC7A1-4384-40E7-A97A-E2AEDA09ACEE}" dt="2025-08-20T15:47:49.084" v="2036" actId="732"/>
          <ac:picMkLst>
            <pc:docMk/>
            <pc:sldMk cId="569798096" sldId="455"/>
            <ac:picMk id="5" creationId="{9F7BC14F-0787-37EF-2489-A0565FD2DED5}"/>
          </ac:picMkLst>
        </pc:picChg>
        <pc:picChg chg="add mod modCrop">
          <ac:chgData name="Tali Rouash" userId="21ae74ec1aaa5ff5" providerId="LiveId" clId="{52EFC7A1-4384-40E7-A97A-E2AEDA09ACEE}" dt="2025-08-20T15:48:04.680" v="2040" actId="1076"/>
          <ac:picMkLst>
            <pc:docMk/>
            <pc:sldMk cId="569798096" sldId="455"/>
            <ac:picMk id="7" creationId="{1DCC4B15-BBB9-CB32-CBE8-4EC6F23A6FA2}"/>
          </ac:picMkLst>
        </pc:picChg>
        <pc:picChg chg="del">
          <ac:chgData name="Tali Rouash" userId="21ae74ec1aaa5ff5" providerId="LiveId" clId="{52EFC7A1-4384-40E7-A97A-E2AEDA09ACEE}" dt="2025-08-20T15:46:51.438" v="2022" actId="478"/>
          <ac:picMkLst>
            <pc:docMk/>
            <pc:sldMk cId="569798096" sldId="455"/>
            <ac:picMk id="9" creationId="{592BD95B-F013-26AA-7D73-F3A4F1B3985E}"/>
          </ac:picMkLst>
        </pc:picChg>
      </pc:sldChg>
      <pc:sldChg chg="add del">
        <pc:chgData name="Tali Rouash" userId="21ae74ec1aaa5ff5" providerId="LiveId" clId="{52EFC7A1-4384-40E7-A97A-E2AEDA09ACEE}" dt="2025-08-20T15:45:10.554" v="1999"/>
        <pc:sldMkLst>
          <pc:docMk/>
          <pc:sldMk cId="3609128590" sldId="455"/>
        </pc:sldMkLst>
      </pc:sldChg>
      <pc:sldChg chg="addSp delSp modSp add mod delAnim modAnim">
        <pc:chgData name="Tali Rouash" userId="21ae74ec1aaa5ff5" providerId="LiveId" clId="{52EFC7A1-4384-40E7-A97A-E2AEDA09ACEE}" dt="2025-08-20T15:49:40.574" v="2060"/>
        <pc:sldMkLst>
          <pc:docMk/>
          <pc:sldMk cId="997572918" sldId="456"/>
        </pc:sldMkLst>
        <pc:spChg chg="mod">
          <ac:chgData name="Tali Rouash" userId="21ae74ec1aaa5ff5" providerId="LiveId" clId="{52EFC7A1-4384-40E7-A97A-E2AEDA09ACEE}" dt="2025-08-20T15:48:35.891" v="2046" actId="14100"/>
          <ac:spMkLst>
            <pc:docMk/>
            <pc:sldMk cId="997572918" sldId="456"/>
            <ac:spMk id="2" creationId="{F3F46717-EB9A-1364-3F8A-34DF88E9536B}"/>
          </ac:spMkLst>
        </pc:spChg>
        <pc:spChg chg="mod">
          <ac:chgData name="Tali Rouash" userId="21ae74ec1aaa5ff5" providerId="LiveId" clId="{52EFC7A1-4384-40E7-A97A-E2AEDA09ACEE}" dt="2025-08-20T15:48:38.960" v="2047" actId="14100"/>
          <ac:spMkLst>
            <pc:docMk/>
            <pc:sldMk cId="997572918" sldId="456"/>
            <ac:spMk id="6" creationId="{F46E65F1-9DFA-A0F2-4DC1-FC5961EBCE55}"/>
          </ac:spMkLst>
        </pc:spChg>
        <pc:picChg chg="add mod modCrop">
          <ac:chgData name="Tali Rouash" userId="21ae74ec1aaa5ff5" providerId="LiveId" clId="{52EFC7A1-4384-40E7-A97A-E2AEDA09ACEE}" dt="2025-08-20T15:49:13.928" v="2054" actId="732"/>
          <ac:picMkLst>
            <pc:docMk/>
            <pc:sldMk cId="997572918" sldId="456"/>
            <ac:picMk id="3" creationId="{9B7CA1C4-A587-D3F6-DBAC-2E0227FDDDA1}"/>
          </ac:picMkLst>
        </pc:picChg>
        <pc:picChg chg="del">
          <ac:chgData name="Tali Rouash" userId="21ae74ec1aaa5ff5" providerId="LiveId" clId="{52EFC7A1-4384-40E7-A97A-E2AEDA09ACEE}" dt="2025-08-20T15:48:28.821" v="2044" actId="478"/>
          <ac:picMkLst>
            <pc:docMk/>
            <pc:sldMk cId="997572918" sldId="456"/>
            <ac:picMk id="5" creationId="{ED9F0B24-14B1-6715-B296-010A33A84F6F}"/>
          </ac:picMkLst>
        </pc:picChg>
        <pc:picChg chg="mod modCrop">
          <ac:chgData name="Tali Rouash" userId="21ae74ec1aaa5ff5" providerId="LiveId" clId="{52EFC7A1-4384-40E7-A97A-E2AEDA09ACEE}" dt="2025-08-20T15:49:04.931" v="2051" actId="732"/>
          <ac:picMkLst>
            <pc:docMk/>
            <pc:sldMk cId="997572918" sldId="456"/>
            <ac:picMk id="7" creationId="{CCD65367-6424-7888-78A9-2F89B4E05DD8}"/>
          </ac:picMkLst>
        </pc:picChg>
        <pc:picChg chg="add mod modCrop">
          <ac:chgData name="Tali Rouash" userId="21ae74ec1aaa5ff5" providerId="LiveId" clId="{52EFC7A1-4384-40E7-A97A-E2AEDA09ACEE}" dt="2025-08-20T15:49:29.341" v="2058" actId="1076"/>
          <ac:picMkLst>
            <pc:docMk/>
            <pc:sldMk cId="997572918" sldId="456"/>
            <ac:picMk id="8" creationId="{96E4565E-7A2A-C9E5-A7F3-DA16D8840BC9}"/>
          </ac:picMkLst>
        </pc:picChg>
      </pc:sldChg>
      <pc:sldChg chg="add del">
        <pc:chgData name="Tali Rouash" userId="21ae74ec1aaa5ff5" providerId="LiveId" clId="{52EFC7A1-4384-40E7-A97A-E2AEDA09ACEE}" dt="2025-08-20T15:45:10.554" v="1999"/>
        <pc:sldMkLst>
          <pc:docMk/>
          <pc:sldMk cId="4067805414" sldId="456"/>
        </pc:sldMkLst>
      </pc:sldChg>
      <pc:sldChg chg="add del">
        <pc:chgData name="Tali Rouash" userId="21ae74ec1aaa5ff5" providerId="LiveId" clId="{52EFC7A1-4384-40E7-A97A-E2AEDA09ACEE}" dt="2025-08-20T15:45:10.554" v="1999"/>
        <pc:sldMkLst>
          <pc:docMk/>
          <pc:sldMk cId="230991422" sldId="457"/>
        </pc:sldMkLst>
      </pc:sldChg>
      <pc:sldChg chg="addSp delSp modSp add mod delAnim modAnim">
        <pc:chgData name="Tali Rouash" userId="21ae74ec1aaa5ff5" providerId="LiveId" clId="{52EFC7A1-4384-40E7-A97A-E2AEDA09ACEE}" dt="2025-08-20T17:01:58.116" v="2636"/>
        <pc:sldMkLst>
          <pc:docMk/>
          <pc:sldMk cId="715550573" sldId="457"/>
        </pc:sldMkLst>
        <pc:spChg chg="mod">
          <ac:chgData name="Tali Rouash" userId="21ae74ec1aaa5ff5" providerId="LiveId" clId="{52EFC7A1-4384-40E7-A97A-E2AEDA09ACEE}" dt="2025-08-20T15:51:30.364" v="2062" actId="14100"/>
          <ac:spMkLst>
            <pc:docMk/>
            <pc:sldMk cId="715550573" sldId="457"/>
            <ac:spMk id="2" creationId="{8F5CA674-37DF-333B-95DB-74D13DBCD04D}"/>
          </ac:spMkLst>
        </pc:spChg>
        <pc:spChg chg="del">
          <ac:chgData name="Tali Rouash" userId="21ae74ec1aaa5ff5" providerId="LiveId" clId="{52EFC7A1-4384-40E7-A97A-E2AEDA09ACEE}" dt="2025-08-20T15:51:31.881" v="2063" actId="478"/>
          <ac:spMkLst>
            <pc:docMk/>
            <pc:sldMk cId="715550573" sldId="457"/>
            <ac:spMk id="6" creationId="{E79DEF64-3A4C-5086-0884-0A35C0EB56BB}"/>
          </ac:spMkLst>
        </pc:spChg>
        <pc:picChg chg="del">
          <ac:chgData name="Tali Rouash" userId="21ae74ec1aaa5ff5" providerId="LiveId" clId="{52EFC7A1-4384-40E7-A97A-E2AEDA09ACEE}" dt="2025-08-20T15:51:34.567" v="2065" actId="478"/>
          <ac:picMkLst>
            <pc:docMk/>
            <pc:sldMk cId="715550573" sldId="457"/>
            <ac:picMk id="3" creationId="{1AF6F679-393D-14D2-E6EC-560442125EC5}"/>
          </ac:picMkLst>
        </pc:picChg>
        <pc:picChg chg="add mod modCrop">
          <ac:chgData name="Tali Rouash" userId="21ae74ec1aaa5ff5" providerId="LiveId" clId="{52EFC7A1-4384-40E7-A97A-E2AEDA09ACEE}" dt="2025-08-20T15:52:39.504" v="2072" actId="732"/>
          <ac:picMkLst>
            <pc:docMk/>
            <pc:sldMk cId="715550573" sldId="457"/>
            <ac:picMk id="5" creationId="{84C3E811-E2E2-824E-01F9-056618CC6B33}"/>
          </ac:picMkLst>
        </pc:picChg>
        <pc:picChg chg="del">
          <ac:chgData name="Tali Rouash" userId="21ae74ec1aaa5ff5" providerId="LiveId" clId="{52EFC7A1-4384-40E7-A97A-E2AEDA09ACEE}" dt="2025-08-20T15:51:33.982" v="2064" actId="478"/>
          <ac:picMkLst>
            <pc:docMk/>
            <pc:sldMk cId="715550573" sldId="457"/>
            <ac:picMk id="7" creationId="{9F5C6CEB-0DF4-AABB-7A44-14C09D6365A1}"/>
          </ac:picMkLst>
        </pc:picChg>
        <pc:picChg chg="mod modCrop">
          <ac:chgData name="Tali Rouash" userId="21ae74ec1aaa5ff5" providerId="LiveId" clId="{52EFC7A1-4384-40E7-A97A-E2AEDA09ACEE}" dt="2025-08-20T15:52:42.898" v="2073" actId="1076"/>
          <ac:picMkLst>
            <pc:docMk/>
            <pc:sldMk cId="715550573" sldId="457"/>
            <ac:picMk id="8" creationId="{05421C91-F157-05BD-D9D6-68E24D3BB8CC}"/>
          </ac:picMkLst>
        </pc:picChg>
      </pc:sldChg>
      <pc:sldChg chg="modSp add mod">
        <pc:chgData name="Tali Rouash" userId="21ae74ec1aaa5ff5" providerId="LiveId" clId="{52EFC7A1-4384-40E7-A97A-E2AEDA09ACEE}" dt="2025-08-20T15:53:16.042" v="2090" actId="14100"/>
        <pc:sldMkLst>
          <pc:docMk/>
          <pc:sldMk cId="204739192" sldId="458"/>
        </pc:sldMkLst>
        <pc:spChg chg="mod">
          <ac:chgData name="Tali Rouash" userId="21ae74ec1aaa5ff5" providerId="LiveId" clId="{52EFC7A1-4384-40E7-A97A-E2AEDA09ACEE}" dt="2025-08-20T15:53:16.042" v="2090" actId="14100"/>
          <ac:spMkLst>
            <pc:docMk/>
            <pc:sldMk cId="204739192" sldId="458"/>
            <ac:spMk id="4" creationId="{F6BBA66D-38FA-6943-59AE-6A3043292C9C}"/>
          </ac:spMkLst>
        </pc:spChg>
      </pc:sldChg>
      <pc:sldChg chg="modSp add mod">
        <pc:chgData name="Tali Rouash" userId="21ae74ec1aaa5ff5" providerId="LiveId" clId="{52EFC7A1-4384-40E7-A97A-E2AEDA09ACEE}" dt="2025-08-20T15:56:22.269" v="2101" actId="20577"/>
        <pc:sldMkLst>
          <pc:docMk/>
          <pc:sldMk cId="571319756" sldId="459"/>
        </pc:sldMkLst>
        <pc:spChg chg="mod">
          <ac:chgData name="Tali Rouash" userId="21ae74ec1aaa5ff5" providerId="LiveId" clId="{52EFC7A1-4384-40E7-A97A-E2AEDA09ACEE}" dt="2025-08-20T15:56:22.269" v="2101" actId="20577"/>
          <ac:spMkLst>
            <pc:docMk/>
            <pc:sldMk cId="571319756" sldId="459"/>
            <ac:spMk id="3" creationId="{1B67B9D0-810D-07C2-5A24-28D55781006D}"/>
          </ac:spMkLst>
        </pc:spChg>
      </pc:sldChg>
      <pc:sldChg chg="addSp delSp modSp add mod delAnim modAnim">
        <pc:chgData name="Tali Rouash" userId="21ae74ec1aaa5ff5" providerId="LiveId" clId="{52EFC7A1-4384-40E7-A97A-E2AEDA09ACEE}" dt="2025-08-20T16:08:35.786" v="2138"/>
        <pc:sldMkLst>
          <pc:docMk/>
          <pc:sldMk cId="3854582832" sldId="460"/>
        </pc:sldMkLst>
        <pc:spChg chg="add mod">
          <ac:chgData name="Tali Rouash" userId="21ae74ec1aaa5ff5" providerId="LiveId" clId="{52EFC7A1-4384-40E7-A97A-E2AEDA09ACEE}" dt="2025-08-20T16:06:13.034" v="2112" actId="2085"/>
          <ac:spMkLst>
            <pc:docMk/>
            <pc:sldMk cId="3854582832" sldId="460"/>
            <ac:spMk id="5" creationId="{22EF81C5-AA12-3601-B058-64BE409BA6CC}"/>
          </ac:spMkLst>
        </pc:spChg>
        <pc:picChg chg="add mod modCrop">
          <ac:chgData name="Tali Rouash" userId="21ae74ec1aaa5ff5" providerId="LiveId" clId="{52EFC7A1-4384-40E7-A97A-E2AEDA09ACEE}" dt="2025-08-20T16:06:02.007" v="2109" actId="732"/>
          <ac:picMkLst>
            <pc:docMk/>
            <pc:sldMk cId="3854582832" sldId="460"/>
            <ac:picMk id="3" creationId="{E3A47B2D-CB31-AB68-2F57-E931F8EE7E23}"/>
          </ac:picMkLst>
        </pc:picChg>
        <pc:picChg chg="del">
          <ac:chgData name="Tali Rouash" userId="21ae74ec1aaa5ff5" providerId="LiveId" clId="{52EFC7A1-4384-40E7-A97A-E2AEDA09ACEE}" dt="2025-08-20T15:56:51.368" v="2102" actId="478"/>
          <ac:picMkLst>
            <pc:docMk/>
            <pc:sldMk cId="3854582832" sldId="460"/>
            <ac:picMk id="4" creationId="{F5B8A2F7-BB47-4C2D-488B-43E93635F499}"/>
          </ac:picMkLst>
        </pc:picChg>
        <pc:picChg chg="add del">
          <ac:chgData name="Tali Rouash" userId="21ae74ec1aaa5ff5" providerId="LiveId" clId="{52EFC7A1-4384-40E7-A97A-E2AEDA09ACEE}" dt="2025-08-20T16:06:19.033" v="2114" actId="22"/>
          <ac:picMkLst>
            <pc:docMk/>
            <pc:sldMk cId="3854582832" sldId="460"/>
            <ac:picMk id="8" creationId="{057A7843-1BCD-2134-C0FE-0BC23C32CE75}"/>
          </ac:picMkLst>
        </pc:picChg>
        <pc:picChg chg="del">
          <ac:chgData name="Tali Rouash" userId="21ae74ec1aaa5ff5" providerId="LiveId" clId="{52EFC7A1-4384-40E7-A97A-E2AEDA09ACEE}" dt="2025-08-20T15:56:52.546" v="2103" actId="478"/>
          <ac:picMkLst>
            <pc:docMk/>
            <pc:sldMk cId="3854582832" sldId="460"/>
            <ac:picMk id="9" creationId="{D9095334-FC28-06EA-041D-810B492253F4}"/>
          </ac:picMkLst>
        </pc:picChg>
        <pc:picChg chg="add mod modCrop">
          <ac:chgData name="Tali Rouash" userId="21ae74ec1aaa5ff5" providerId="LiveId" clId="{52EFC7A1-4384-40E7-A97A-E2AEDA09ACEE}" dt="2025-08-20T16:06:48.557" v="2119" actId="1076"/>
          <ac:picMkLst>
            <pc:docMk/>
            <pc:sldMk cId="3854582832" sldId="460"/>
            <ac:picMk id="10" creationId="{BD8C4074-69F8-6925-529B-B1A59C657111}"/>
          </ac:picMkLst>
        </pc:picChg>
        <pc:picChg chg="add mod modCrop">
          <ac:chgData name="Tali Rouash" userId="21ae74ec1aaa5ff5" providerId="LiveId" clId="{52EFC7A1-4384-40E7-A97A-E2AEDA09ACEE}" dt="2025-08-20T16:07:24.079" v="2124" actId="732"/>
          <ac:picMkLst>
            <pc:docMk/>
            <pc:sldMk cId="3854582832" sldId="460"/>
            <ac:picMk id="12" creationId="{C32C60FC-219A-06E8-D2F0-00C3298351F9}"/>
          </ac:picMkLst>
        </pc:picChg>
        <pc:picChg chg="add mod modCrop">
          <ac:chgData name="Tali Rouash" userId="21ae74ec1aaa5ff5" providerId="LiveId" clId="{52EFC7A1-4384-40E7-A97A-E2AEDA09ACEE}" dt="2025-08-20T16:07:59.045" v="2130" actId="1076"/>
          <ac:picMkLst>
            <pc:docMk/>
            <pc:sldMk cId="3854582832" sldId="460"/>
            <ac:picMk id="13" creationId="{B63B3805-E56C-58E7-BD46-325C6028AD4E}"/>
          </ac:picMkLst>
        </pc:picChg>
        <pc:picChg chg="add mod modCrop">
          <ac:chgData name="Tali Rouash" userId="21ae74ec1aaa5ff5" providerId="LiveId" clId="{52EFC7A1-4384-40E7-A97A-E2AEDA09ACEE}" dt="2025-08-20T16:08:11.813" v="2133" actId="1076"/>
          <ac:picMkLst>
            <pc:docMk/>
            <pc:sldMk cId="3854582832" sldId="460"/>
            <ac:picMk id="14" creationId="{F2545E0E-C4A8-AECC-0554-E41BC561EA8D}"/>
          </ac:picMkLst>
        </pc:picChg>
      </pc:sldChg>
      <pc:sldChg chg="addSp delSp modSp add mod delAnim modAnim">
        <pc:chgData name="Tali Rouash" userId="21ae74ec1aaa5ff5" providerId="LiveId" clId="{52EFC7A1-4384-40E7-A97A-E2AEDA09ACEE}" dt="2025-08-20T16:11:44.590" v="2188"/>
        <pc:sldMkLst>
          <pc:docMk/>
          <pc:sldMk cId="4106286474" sldId="461"/>
        </pc:sldMkLst>
        <pc:spChg chg="add mod">
          <ac:chgData name="Tali Rouash" userId="21ae74ec1aaa5ff5" providerId="LiveId" clId="{52EFC7A1-4384-40E7-A97A-E2AEDA09ACEE}" dt="2025-08-20T16:08:50.403" v="2142" actId="1076"/>
          <ac:spMkLst>
            <pc:docMk/>
            <pc:sldMk cId="4106286474" sldId="461"/>
            <ac:spMk id="2" creationId="{D628BB3E-95F9-519C-D1F8-142B1EFA7D8E}"/>
          </ac:spMkLst>
        </pc:spChg>
        <pc:spChg chg="mod">
          <ac:chgData name="Tali Rouash" userId="21ae74ec1aaa5ff5" providerId="LiveId" clId="{52EFC7A1-4384-40E7-A97A-E2AEDA09ACEE}" dt="2025-08-20T16:08:53.626" v="2143" actId="14100"/>
          <ac:spMkLst>
            <pc:docMk/>
            <pc:sldMk cId="4106286474" sldId="461"/>
            <ac:spMk id="5" creationId="{9E163BF4-5B8A-9AF7-CCE1-FA86A32BD150}"/>
          </ac:spMkLst>
        </pc:spChg>
        <pc:picChg chg="add mod modCrop">
          <ac:chgData name="Tali Rouash" userId="21ae74ec1aaa5ff5" providerId="LiveId" clId="{52EFC7A1-4384-40E7-A97A-E2AEDA09ACEE}" dt="2025-08-20T16:11:32.361" v="2184" actId="1076"/>
          <ac:picMkLst>
            <pc:docMk/>
            <pc:sldMk cId="4106286474" sldId="461"/>
            <ac:picMk id="7" creationId="{6EAD79E3-0CB6-B242-A4DC-49B1FBA443EF}"/>
          </ac:picMkLst>
        </pc:picChg>
        <pc:picChg chg="add del mod modCrop">
          <ac:chgData name="Tali Rouash" userId="21ae74ec1aaa5ff5" providerId="LiveId" clId="{52EFC7A1-4384-40E7-A97A-E2AEDA09ACEE}" dt="2025-08-20T16:10:17.945" v="2171" actId="478"/>
          <ac:picMkLst>
            <pc:docMk/>
            <pc:sldMk cId="4106286474" sldId="461"/>
            <ac:picMk id="8" creationId="{43F0DEB2-E157-F89E-AE0A-8CD5FA9E18B3}"/>
          </ac:picMkLst>
        </pc:picChg>
        <pc:picChg chg="add mod modCrop">
          <ac:chgData name="Tali Rouash" userId="21ae74ec1aaa5ff5" providerId="LiveId" clId="{52EFC7A1-4384-40E7-A97A-E2AEDA09ACEE}" dt="2025-08-20T16:11:32.361" v="2184" actId="1076"/>
          <ac:picMkLst>
            <pc:docMk/>
            <pc:sldMk cId="4106286474" sldId="461"/>
            <ac:picMk id="9" creationId="{835DA562-DD94-206B-3875-94DCA4DFCF2F}"/>
          </ac:picMkLst>
        </pc:picChg>
        <pc:picChg chg="del">
          <ac:chgData name="Tali Rouash" userId="21ae74ec1aaa5ff5" providerId="LiveId" clId="{52EFC7A1-4384-40E7-A97A-E2AEDA09ACEE}" dt="2025-08-20T16:08:55.499" v="2144" actId="478"/>
          <ac:picMkLst>
            <pc:docMk/>
            <pc:sldMk cId="4106286474" sldId="461"/>
            <ac:picMk id="10" creationId="{E218006C-E1EF-B801-FCB1-E72C50CB2E3B}"/>
          </ac:picMkLst>
        </pc:picChg>
        <pc:picChg chg="del">
          <ac:chgData name="Tali Rouash" userId="21ae74ec1aaa5ff5" providerId="LiveId" clId="{52EFC7A1-4384-40E7-A97A-E2AEDA09ACEE}" dt="2025-08-20T16:08:56.447" v="2145" actId="478"/>
          <ac:picMkLst>
            <pc:docMk/>
            <pc:sldMk cId="4106286474" sldId="461"/>
            <ac:picMk id="12" creationId="{86FB68CF-08C3-F2F2-BEFC-05E64CC2358A}"/>
          </ac:picMkLst>
        </pc:picChg>
        <pc:picChg chg="del">
          <ac:chgData name="Tali Rouash" userId="21ae74ec1aaa5ff5" providerId="LiveId" clId="{52EFC7A1-4384-40E7-A97A-E2AEDA09ACEE}" dt="2025-08-20T16:08:57.113" v="2146" actId="478"/>
          <ac:picMkLst>
            <pc:docMk/>
            <pc:sldMk cId="4106286474" sldId="461"/>
            <ac:picMk id="13" creationId="{5905A86C-D955-88AF-CC57-388FA358DA43}"/>
          </ac:picMkLst>
        </pc:picChg>
        <pc:picChg chg="mod modCrop">
          <ac:chgData name="Tali Rouash" userId="21ae74ec1aaa5ff5" providerId="LiveId" clId="{52EFC7A1-4384-40E7-A97A-E2AEDA09ACEE}" dt="2025-08-20T16:11:21.569" v="2182" actId="732"/>
          <ac:picMkLst>
            <pc:docMk/>
            <pc:sldMk cId="4106286474" sldId="461"/>
            <ac:picMk id="14" creationId="{DB82F8E2-569C-4353-619F-63696E6C51A9}"/>
          </ac:picMkLst>
        </pc:picChg>
      </pc:sldChg>
      <pc:sldChg chg="addSp delSp modSp add mod delAnim modAnim">
        <pc:chgData name="Tali Rouash" userId="21ae74ec1aaa5ff5" providerId="LiveId" clId="{52EFC7A1-4384-40E7-A97A-E2AEDA09ACEE}" dt="2025-08-20T16:16:25.658" v="2212"/>
        <pc:sldMkLst>
          <pc:docMk/>
          <pc:sldMk cId="3455402772" sldId="462"/>
        </pc:sldMkLst>
        <pc:picChg chg="add mod modCrop">
          <ac:chgData name="Tali Rouash" userId="21ae74ec1aaa5ff5" providerId="LiveId" clId="{52EFC7A1-4384-40E7-A97A-E2AEDA09ACEE}" dt="2025-08-20T16:10:37.821" v="2177" actId="732"/>
          <ac:picMkLst>
            <pc:docMk/>
            <pc:sldMk cId="3455402772" sldId="462"/>
            <ac:picMk id="4" creationId="{05E71FC9-88B1-059C-A663-E8139B48FC13}"/>
          </ac:picMkLst>
        </pc:picChg>
        <pc:picChg chg="del">
          <ac:chgData name="Tali Rouash" userId="21ae74ec1aaa5ff5" providerId="LiveId" clId="{52EFC7A1-4384-40E7-A97A-E2AEDA09ACEE}" dt="2025-08-20T16:10:22.350" v="2173" actId="478"/>
          <ac:picMkLst>
            <pc:docMk/>
            <pc:sldMk cId="3455402772" sldId="462"/>
            <ac:picMk id="7" creationId="{3A7F8254-0777-253A-8A87-AD53FE554FB5}"/>
          </ac:picMkLst>
        </pc:picChg>
        <pc:picChg chg="mod modCrop">
          <ac:chgData name="Tali Rouash" userId="21ae74ec1aaa5ff5" providerId="LiveId" clId="{52EFC7A1-4384-40E7-A97A-E2AEDA09ACEE}" dt="2025-08-20T16:10:32.483" v="2175" actId="732"/>
          <ac:picMkLst>
            <pc:docMk/>
            <pc:sldMk cId="3455402772" sldId="462"/>
            <ac:picMk id="8" creationId="{AF8F7450-76F3-92B7-303C-EF740D54D78A}"/>
          </ac:picMkLst>
        </pc:picChg>
        <pc:picChg chg="del">
          <ac:chgData name="Tali Rouash" userId="21ae74ec1aaa5ff5" providerId="LiveId" clId="{52EFC7A1-4384-40E7-A97A-E2AEDA09ACEE}" dt="2025-08-20T16:10:21.651" v="2172" actId="478"/>
          <ac:picMkLst>
            <pc:docMk/>
            <pc:sldMk cId="3455402772" sldId="462"/>
            <ac:picMk id="14" creationId="{3D800367-D593-AEF4-25C2-95D84E2360B3}"/>
          </ac:picMkLst>
        </pc:picChg>
      </pc:sldChg>
      <pc:sldChg chg="addSp delSp modSp add mod modAnim">
        <pc:chgData name="Tali Rouash" userId="21ae74ec1aaa5ff5" providerId="LiveId" clId="{52EFC7A1-4384-40E7-A97A-E2AEDA09ACEE}" dt="2025-08-20T16:16:13.249" v="2210"/>
        <pc:sldMkLst>
          <pc:docMk/>
          <pc:sldMk cId="2215775649" sldId="463"/>
        </pc:sldMkLst>
        <pc:spChg chg="mod">
          <ac:chgData name="Tali Rouash" userId="21ae74ec1aaa5ff5" providerId="LiveId" clId="{52EFC7A1-4384-40E7-A97A-E2AEDA09ACEE}" dt="2025-08-20T16:15:07.948" v="2192" actId="14100"/>
          <ac:spMkLst>
            <pc:docMk/>
            <pc:sldMk cId="2215775649" sldId="463"/>
            <ac:spMk id="2" creationId="{581A8CB6-915D-9191-3505-2F59D172F144}"/>
          </ac:spMkLst>
        </pc:spChg>
        <pc:spChg chg="del mod">
          <ac:chgData name="Tali Rouash" userId="21ae74ec1aaa5ff5" providerId="LiveId" clId="{52EFC7A1-4384-40E7-A97A-E2AEDA09ACEE}" dt="2025-08-20T16:15:05.505" v="2191" actId="478"/>
          <ac:spMkLst>
            <pc:docMk/>
            <pc:sldMk cId="2215775649" sldId="463"/>
            <ac:spMk id="5" creationId="{05AF2F8A-8F1B-428C-70FD-0332505DD4FF}"/>
          </ac:spMkLst>
        </pc:spChg>
        <pc:picChg chg="del">
          <ac:chgData name="Tali Rouash" userId="21ae74ec1aaa5ff5" providerId="LiveId" clId="{52EFC7A1-4384-40E7-A97A-E2AEDA09ACEE}" dt="2025-08-20T16:15:11.333" v="2194" actId="478"/>
          <ac:picMkLst>
            <pc:docMk/>
            <pc:sldMk cId="2215775649" sldId="463"/>
            <ac:picMk id="4" creationId="{FD745AA6-3ACB-CFD3-B713-879C1A4781A7}"/>
          </ac:picMkLst>
        </pc:picChg>
        <pc:picChg chg="del">
          <ac:chgData name="Tali Rouash" userId="21ae74ec1aaa5ff5" providerId="LiveId" clId="{52EFC7A1-4384-40E7-A97A-E2AEDA09ACEE}" dt="2025-08-20T16:15:09.678" v="2193" actId="478"/>
          <ac:picMkLst>
            <pc:docMk/>
            <pc:sldMk cId="2215775649" sldId="463"/>
            <ac:picMk id="8" creationId="{BD40F450-FFBC-09A0-BBD7-60A38B032EAC}"/>
          </ac:picMkLst>
        </pc:picChg>
        <pc:picChg chg="add mod modCrop">
          <ac:chgData name="Tali Rouash" userId="21ae74ec1aaa5ff5" providerId="LiveId" clId="{52EFC7A1-4384-40E7-A97A-E2AEDA09ACEE}" dt="2025-08-20T16:15:42.873" v="2200" actId="732"/>
          <ac:picMkLst>
            <pc:docMk/>
            <pc:sldMk cId="2215775649" sldId="463"/>
            <ac:picMk id="9" creationId="{3531FF61-5072-0601-AED0-05618908E2A3}"/>
          </ac:picMkLst>
        </pc:picChg>
        <pc:picChg chg="add mod modCrop">
          <ac:chgData name="Tali Rouash" userId="21ae74ec1aaa5ff5" providerId="LiveId" clId="{52EFC7A1-4384-40E7-A97A-E2AEDA09ACEE}" dt="2025-08-20T16:16:02.121" v="2207" actId="1076"/>
          <ac:picMkLst>
            <pc:docMk/>
            <pc:sldMk cId="2215775649" sldId="463"/>
            <ac:picMk id="10" creationId="{03ABE25D-3F28-1E72-EF44-68A6066CAF07}"/>
          </ac:picMkLst>
        </pc:picChg>
        <pc:picChg chg="add mod modCrop">
          <ac:chgData name="Tali Rouash" userId="21ae74ec1aaa5ff5" providerId="LiveId" clId="{52EFC7A1-4384-40E7-A97A-E2AEDA09ACEE}" dt="2025-08-20T16:15:59.505" v="2206" actId="1076"/>
          <ac:picMkLst>
            <pc:docMk/>
            <pc:sldMk cId="2215775649" sldId="463"/>
            <ac:picMk id="12" creationId="{AEEE5DE1-28B9-7FD0-6CBB-C9F6E75C80C6}"/>
          </ac:picMkLst>
        </pc:picChg>
      </pc:sldChg>
      <pc:sldChg chg="modSp add mod">
        <pc:chgData name="Tali Rouash" userId="21ae74ec1aaa5ff5" providerId="LiveId" clId="{52EFC7A1-4384-40E7-A97A-E2AEDA09ACEE}" dt="2025-08-20T16:17:34.039" v="2246" actId="20577"/>
        <pc:sldMkLst>
          <pc:docMk/>
          <pc:sldMk cId="3650456693" sldId="464"/>
        </pc:sldMkLst>
        <pc:spChg chg="mod">
          <ac:chgData name="Tali Rouash" userId="21ae74ec1aaa5ff5" providerId="LiveId" clId="{52EFC7A1-4384-40E7-A97A-E2AEDA09ACEE}" dt="2025-08-20T16:17:12.185" v="2227" actId="14100"/>
          <ac:spMkLst>
            <pc:docMk/>
            <pc:sldMk cId="3650456693" sldId="464"/>
            <ac:spMk id="2" creationId="{1CFADB4C-9D8E-1FCB-1C24-D3F894E38D25}"/>
          </ac:spMkLst>
        </pc:spChg>
        <pc:spChg chg="mod">
          <ac:chgData name="Tali Rouash" userId="21ae74ec1aaa5ff5" providerId="LiveId" clId="{52EFC7A1-4384-40E7-A97A-E2AEDA09ACEE}" dt="2025-08-20T16:17:34.039" v="2246" actId="20577"/>
          <ac:spMkLst>
            <pc:docMk/>
            <pc:sldMk cId="3650456693" sldId="464"/>
            <ac:spMk id="4" creationId="{F036DC59-2EA3-03A1-4D39-89DCE69BF0E3}"/>
          </ac:spMkLst>
        </pc:spChg>
      </pc:sldChg>
      <pc:sldChg chg="modSp add mod">
        <pc:chgData name="Tali Rouash" userId="21ae74ec1aaa5ff5" providerId="LiveId" clId="{52EFC7A1-4384-40E7-A97A-E2AEDA09ACEE}" dt="2025-08-20T16:29:09.347" v="2323" actId="6549"/>
        <pc:sldMkLst>
          <pc:docMk/>
          <pc:sldMk cId="876364785" sldId="465"/>
        </pc:sldMkLst>
        <pc:spChg chg="mod">
          <ac:chgData name="Tali Rouash" userId="21ae74ec1aaa5ff5" providerId="LiveId" clId="{52EFC7A1-4384-40E7-A97A-E2AEDA09ACEE}" dt="2025-08-20T16:29:09.347" v="2323" actId="6549"/>
          <ac:spMkLst>
            <pc:docMk/>
            <pc:sldMk cId="876364785" sldId="465"/>
            <ac:spMk id="3" creationId="{94A60037-9823-5396-A6DB-D2D9CEE813F4}"/>
          </ac:spMkLst>
        </pc:spChg>
      </pc:sldChg>
      <pc:sldChg chg="addSp delSp modSp add mod ord delAnim modAnim">
        <pc:chgData name="Tali Rouash" userId="21ae74ec1aaa5ff5" providerId="LiveId" clId="{52EFC7A1-4384-40E7-A97A-E2AEDA09ACEE}" dt="2025-08-20T16:25:38.895" v="2295"/>
        <pc:sldMkLst>
          <pc:docMk/>
          <pc:sldMk cId="2076639669" sldId="466"/>
        </pc:sldMkLst>
        <pc:spChg chg="del">
          <ac:chgData name="Tali Rouash" userId="21ae74ec1aaa5ff5" providerId="LiveId" clId="{52EFC7A1-4384-40E7-A97A-E2AEDA09ACEE}" dt="2025-08-20T16:17:50.799" v="2249" actId="478"/>
          <ac:spMkLst>
            <pc:docMk/>
            <pc:sldMk cId="2076639669" sldId="466"/>
            <ac:spMk id="5" creationId="{1556CDFB-C7AD-CE43-4420-DA0E6EBDDD88}"/>
          </ac:spMkLst>
        </pc:spChg>
        <pc:spChg chg="del">
          <ac:chgData name="Tali Rouash" userId="21ae74ec1aaa5ff5" providerId="LiveId" clId="{52EFC7A1-4384-40E7-A97A-E2AEDA09ACEE}" dt="2025-08-20T16:17:50.799" v="2249" actId="478"/>
          <ac:spMkLst>
            <pc:docMk/>
            <pc:sldMk cId="2076639669" sldId="466"/>
            <ac:spMk id="6" creationId="{9C013789-EA29-B429-83BE-506376A4BBF5}"/>
          </ac:spMkLst>
        </pc:spChg>
        <pc:picChg chg="del">
          <ac:chgData name="Tali Rouash" userId="21ae74ec1aaa5ff5" providerId="LiveId" clId="{52EFC7A1-4384-40E7-A97A-E2AEDA09ACEE}" dt="2025-08-20T16:17:50.799" v="2249" actId="478"/>
          <ac:picMkLst>
            <pc:docMk/>
            <pc:sldMk cId="2076639669" sldId="466"/>
            <ac:picMk id="3" creationId="{66532BD3-58D4-A931-1E07-72B2268E884B}"/>
          </ac:picMkLst>
        </pc:picChg>
        <pc:picChg chg="add mod ord modCrop">
          <ac:chgData name="Tali Rouash" userId="21ae74ec1aaa5ff5" providerId="LiveId" clId="{52EFC7A1-4384-40E7-A97A-E2AEDA09ACEE}" dt="2025-08-20T16:22:39.185" v="2258" actId="732"/>
          <ac:picMkLst>
            <pc:docMk/>
            <pc:sldMk cId="2076639669" sldId="466"/>
            <ac:picMk id="4" creationId="{86156DCF-F78F-7292-278F-FE340B3C1564}"/>
          </ac:picMkLst>
        </pc:picChg>
        <pc:picChg chg="add mod modCrop">
          <ac:chgData name="Tali Rouash" userId="21ae74ec1aaa5ff5" providerId="LiveId" clId="{52EFC7A1-4384-40E7-A97A-E2AEDA09ACEE}" dt="2025-08-20T16:25:33.107" v="2293" actId="1076"/>
          <ac:picMkLst>
            <pc:docMk/>
            <pc:sldMk cId="2076639669" sldId="466"/>
            <ac:picMk id="8" creationId="{D59E0C79-84A6-B4A3-CA83-7B95D58519C6}"/>
          </ac:picMkLst>
        </pc:picChg>
        <pc:picChg chg="add mod modCrop">
          <ac:chgData name="Tali Rouash" userId="21ae74ec1aaa5ff5" providerId="LiveId" clId="{52EFC7A1-4384-40E7-A97A-E2AEDA09ACEE}" dt="2025-08-20T16:24:18.347" v="2279" actId="1076"/>
          <ac:picMkLst>
            <pc:docMk/>
            <pc:sldMk cId="2076639669" sldId="466"/>
            <ac:picMk id="9" creationId="{ECC1D777-4018-5B0F-DBCE-9A1692A61E1E}"/>
          </ac:picMkLst>
        </pc:picChg>
        <pc:picChg chg="del">
          <ac:chgData name="Tali Rouash" userId="21ae74ec1aaa5ff5" providerId="LiveId" clId="{52EFC7A1-4384-40E7-A97A-E2AEDA09ACEE}" dt="2025-08-20T16:17:50.799" v="2249" actId="478"/>
          <ac:picMkLst>
            <pc:docMk/>
            <pc:sldMk cId="2076639669" sldId="466"/>
            <ac:picMk id="10" creationId="{2C0BF4D7-12ED-E1C3-38DD-899F616F0F02}"/>
          </ac:picMkLst>
        </pc:picChg>
        <pc:picChg chg="del">
          <ac:chgData name="Tali Rouash" userId="21ae74ec1aaa5ff5" providerId="LiveId" clId="{52EFC7A1-4384-40E7-A97A-E2AEDA09ACEE}" dt="2025-08-20T16:17:50.799" v="2249" actId="478"/>
          <ac:picMkLst>
            <pc:docMk/>
            <pc:sldMk cId="2076639669" sldId="466"/>
            <ac:picMk id="12" creationId="{7253E0E9-6A2A-12ED-11C4-51E9CDF422AA}"/>
          </ac:picMkLst>
        </pc:picChg>
        <pc:picChg chg="del">
          <ac:chgData name="Tali Rouash" userId="21ae74ec1aaa5ff5" providerId="LiveId" clId="{52EFC7A1-4384-40E7-A97A-E2AEDA09ACEE}" dt="2025-08-20T16:17:50.799" v="2249" actId="478"/>
          <ac:picMkLst>
            <pc:docMk/>
            <pc:sldMk cId="2076639669" sldId="466"/>
            <ac:picMk id="13" creationId="{A74A7D67-78B8-6AED-62F7-FD7A9D1686B0}"/>
          </ac:picMkLst>
        </pc:picChg>
        <pc:picChg chg="del">
          <ac:chgData name="Tali Rouash" userId="21ae74ec1aaa5ff5" providerId="LiveId" clId="{52EFC7A1-4384-40E7-A97A-E2AEDA09ACEE}" dt="2025-08-20T16:17:53.034" v="2250" actId="478"/>
          <ac:picMkLst>
            <pc:docMk/>
            <pc:sldMk cId="2076639669" sldId="466"/>
            <ac:picMk id="14" creationId="{5612AAEC-8F14-ECD8-DF35-C09C4A842CE7}"/>
          </ac:picMkLst>
        </pc:picChg>
        <pc:picChg chg="add mod modCrop">
          <ac:chgData name="Tali Rouash" userId="21ae74ec1aaa5ff5" providerId="LiveId" clId="{52EFC7A1-4384-40E7-A97A-E2AEDA09ACEE}" dt="2025-08-20T16:24:18.347" v="2279" actId="1076"/>
          <ac:picMkLst>
            <pc:docMk/>
            <pc:sldMk cId="2076639669" sldId="466"/>
            <ac:picMk id="15" creationId="{39829CCC-F57A-FCD9-B35A-B3FB518799D1}"/>
          </ac:picMkLst>
        </pc:picChg>
        <pc:picChg chg="add del mod modCrop">
          <ac:chgData name="Tali Rouash" userId="21ae74ec1aaa5ff5" providerId="LiveId" clId="{52EFC7A1-4384-40E7-A97A-E2AEDA09ACEE}" dt="2025-08-20T16:24:14.633" v="2278" actId="478"/>
          <ac:picMkLst>
            <pc:docMk/>
            <pc:sldMk cId="2076639669" sldId="466"/>
            <ac:picMk id="16" creationId="{A6629989-C90C-079D-94C4-BDEB5D0B58F7}"/>
          </ac:picMkLst>
        </pc:picChg>
      </pc:sldChg>
      <pc:sldChg chg="addSp delSp modSp add mod modAnim">
        <pc:chgData name="Tali Rouash" userId="21ae74ec1aaa5ff5" providerId="LiveId" clId="{52EFC7A1-4384-40E7-A97A-E2AEDA09ACEE}" dt="2025-08-20T16:25:51.024" v="2298"/>
        <pc:sldMkLst>
          <pc:docMk/>
          <pc:sldMk cId="1960044475" sldId="467"/>
        </pc:sldMkLst>
        <pc:picChg chg="add mod modCrop">
          <ac:chgData name="Tali Rouash" userId="21ae74ec1aaa5ff5" providerId="LiveId" clId="{52EFC7A1-4384-40E7-A97A-E2AEDA09ACEE}" dt="2025-08-20T16:25:21.311" v="2291" actId="1076"/>
          <ac:picMkLst>
            <pc:docMk/>
            <pc:sldMk cId="1960044475" sldId="467"/>
            <ac:picMk id="2" creationId="{912DDC86-1F25-63D1-3422-9EDAF3113DEA}"/>
          </ac:picMkLst>
        </pc:picChg>
        <pc:picChg chg="add mod modCrop">
          <ac:chgData name="Tali Rouash" userId="21ae74ec1aaa5ff5" providerId="LiveId" clId="{52EFC7A1-4384-40E7-A97A-E2AEDA09ACEE}" dt="2025-08-20T16:25:07.457" v="2288" actId="1076"/>
          <ac:picMkLst>
            <pc:docMk/>
            <pc:sldMk cId="1960044475" sldId="467"/>
            <ac:picMk id="3" creationId="{480FDBFB-B07F-AE2D-B8FD-52F0D434ED83}"/>
          </ac:picMkLst>
        </pc:picChg>
        <pc:picChg chg="del">
          <ac:chgData name="Tali Rouash" userId="21ae74ec1aaa5ff5" providerId="LiveId" clId="{52EFC7A1-4384-40E7-A97A-E2AEDA09ACEE}" dt="2025-08-20T16:24:27.593" v="2280" actId="478"/>
          <ac:picMkLst>
            <pc:docMk/>
            <pc:sldMk cId="1960044475" sldId="467"/>
            <ac:picMk id="4" creationId="{9A0C4205-47F0-A487-563B-E3E14DDDF6E5}"/>
          </ac:picMkLst>
        </pc:picChg>
        <pc:picChg chg="del">
          <ac:chgData name="Tali Rouash" userId="21ae74ec1aaa5ff5" providerId="LiveId" clId="{52EFC7A1-4384-40E7-A97A-E2AEDA09ACEE}" dt="2025-08-20T16:24:27.593" v="2280" actId="478"/>
          <ac:picMkLst>
            <pc:docMk/>
            <pc:sldMk cId="1960044475" sldId="467"/>
            <ac:picMk id="8" creationId="{9B07939F-E02C-4C74-E5CD-2ED5B56BB550}"/>
          </ac:picMkLst>
        </pc:picChg>
        <pc:picChg chg="del">
          <ac:chgData name="Tali Rouash" userId="21ae74ec1aaa5ff5" providerId="LiveId" clId="{52EFC7A1-4384-40E7-A97A-E2AEDA09ACEE}" dt="2025-08-20T16:24:27.593" v="2280" actId="478"/>
          <ac:picMkLst>
            <pc:docMk/>
            <pc:sldMk cId="1960044475" sldId="467"/>
            <ac:picMk id="9" creationId="{F827BC62-9443-17AE-9D03-7CF5F9DBF947}"/>
          </ac:picMkLst>
        </pc:picChg>
        <pc:picChg chg="mod modCrop">
          <ac:chgData name="Tali Rouash" userId="21ae74ec1aaa5ff5" providerId="LiveId" clId="{52EFC7A1-4384-40E7-A97A-E2AEDA09ACEE}" dt="2025-08-20T16:24:43.216" v="2284" actId="1076"/>
          <ac:picMkLst>
            <pc:docMk/>
            <pc:sldMk cId="1960044475" sldId="467"/>
            <ac:picMk id="15" creationId="{009306CB-9E25-4235-257D-882AB3FA9C24}"/>
          </ac:picMkLst>
        </pc:picChg>
        <pc:picChg chg="mod">
          <ac:chgData name="Tali Rouash" userId="21ae74ec1aaa5ff5" providerId="LiveId" clId="{52EFC7A1-4384-40E7-A97A-E2AEDA09ACEE}" dt="2025-08-20T16:24:30.360" v="2281" actId="1076"/>
          <ac:picMkLst>
            <pc:docMk/>
            <pc:sldMk cId="1960044475" sldId="467"/>
            <ac:picMk id="16" creationId="{7B25D0D1-02CB-94B4-6C52-8417D9F84735}"/>
          </ac:picMkLst>
        </pc:picChg>
      </pc:sldChg>
      <pc:sldChg chg="new del">
        <pc:chgData name="Tali Rouash" userId="21ae74ec1aaa5ff5" providerId="LiveId" clId="{52EFC7A1-4384-40E7-A97A-E2AEDA09ACEE}" dt="2025-08-20T16:24:10.124" v="2276" actId="680"/>
        <pc:sldMkLst>
          <pc:docMk/>
          <pc:sldMk cId="2240696903" sldId="467"/>
        </pc:sldMkLst>
      </pc:sldChg>
      <pc:sldChg chg="addSp delSp modSp add mod delAnim modAnim">
        <pc:chgData name="Tali Rouash" userId="21ae74ec1aaa5ff5" providerId="LiveId" clId="{52EFC7A1-4384-40E7-A97A-E2AEDA09ACEE}" dt="2025-08-20T16:28:26.264" v="2311"/>
        <pc:sldMkLst>
          <pc:docMk/>
          <pc:sldMk cId="2108316600" sldId="468"/>
        </pc:sldMkLst>
        <pc:picChg chg="del">
          <ac:chgData name="Tali Rouash" userId="21ae74ec1aaa5ff5" providerId="LiveId" clId="{52EFC7A1-4384-40E7-A97A-E2AEDA09ACEE}" dt="2025-08-20T16:26:53.102" v="2300" actId="478"/>
          <ac:picMkLst>
            <pc:docMk/>
            <pc:sldMk cId="2108316600" sldId="468"/>
            <ac:picMk id="2" creationId="{D233236F-3D17-AE57-83B5-039BC4BC0A6C}"/>
          </ac:picMkLst>
        </pc:picChg>
        <pc:picChg chg="del">
          <ac:chgData name="Tali Rouash" userId="21ae74ec1aaa5ff5" providerId="LiveId" clId="{52EFC7A1-4384-40E7-A97A-E2AEDA09ACEE}" dt="2025-08-20T16:26:53.102" v="2300" actId="478"/>
          <ac:picMkLst>
            <pc:docMk/>
            <pc:sldMk cId="2108316600" sldId="468"/>
            <ac:picMk id="3" creationId="{6ACC4619-5CB8-5A81-50C1-D1F090248E94}"/>
          </ac:picMkLst>
        </pc:picChg>
        <pc:picChg chg="add mod modCrop">
          <ac:chgData name="Tali Rouash" userId="21ae74ec1aaa5ff5" providerId="LiveId" clId="{52EFC7A1-4384-40E7-A97A-E2AEDA09ACEE}" dt="2025-08-20T16:28:04.481" v="2304" actId="732"/>
          <ac:picMkLst>
            <pc:docMk/>
            <pc:sldMk cId="2108316600" sldId="468"/>
            <ac:picMk id="5" creationId="{409B7DF8-6041-9508-C9CD-C291C5237966}"/>
          </ac:picMkLst>
        </pc:picChg>
        <pc:picChg chg="add mod modCrop">
          <ac:chgData name="Tali Rouash" userId="21ae74ec1aaa5ff5" providerId="LiveId" clId="{52EFC7A1-4384-40E7-A97A-E2AEDA09ACEE}" dt="2025-08-20T16:28:13.555" v="2307" actId="732"/>
          <ac:picMkLst>
            <pc:docMk/>
            <pc:sldMk cId="2108316600" sldId="468"/>
            <ac:picMk id="6" creationId="{393850D8-41DB-602D-A159-E8E3955703B4}"/>
          </ac:picMkLst>
        </pc:picChg>
        <pc:picChg chg="add mod modCrop">
          <ac:chgData name="Tali Rouash" userId="21ae74ec1aaa5ff5" providerId="LiveId" clId="{52EFC7A1-4384-40E7-A97A-E2AEDA09ACEE}" dt="2025-08-20T16:28:18.947" v="2309" actId="732"/>
          <ac:picMkLst>
            <pc:docMk/>
            <pc:sldMk cId="2108316600" sldId="468"/>
            <ac:picMk id="7" creationId="{03628D39-F351-FFC5-FA02-2BF0632BA1E9}"/>
          </ac:picMkLst>
        </pc:picChg>
        <pc:picChg chg="del">
          <ac:chgData name="Tali Rouash" userId="21ae74ec1aaa5ff5" providerId="LiveId" clId="{52EFC7A1-4384-40E7-A97A-E2AEDA09ACEE}" dt="2025-08-20T16:26:53.102" v="2300" actId="478"/>
          <ac:picMkLst>
            <pc:docMk/>
            <pc:sldMk cId="2108316600" sldId="468"/>
            <ac:picMk id="15" creationId="{862CADE6-E09B-3449-EDA1-BC52CD0EC8C8}"/>
          </ac:picMkLst>
        </pc:picChg>
        <pc:picChg chg="del">
          <ac:chgData name="Tali Rouash" userId="21ae74ec1aaa5ff5" providerId="LiveId" clId="{52EFC7A1-4384-40E7-A97A-E2AEDA09ACEE}" dt="2025-08-20T16:26:53.102" v="2300" actId="478"/>
          <ac:picMkLst>
            <pc:docMk/>
            <pc:sldMk cId="2108316600" sldId="468"/>
            <ac:picMk id="16" creationId="{467CA491-53C7-54A9-862C-83D83CF85A27}"/>
          </ac:picMkLst>
        </pc:picChg>
      </pc:sldChg>
      <pc:sldChg chg="addSp delSp modSp add mod ord delAnim modAnim">
        <pc:chgData name="Tali Rouash" userId="21ae74ec1aaa5ff5" providerId="LiveId" clId="{52EFC7A1-4384-40E7-A97A-E2AEDA09ACEE}" dt="2025-08-20T16:31:50.697" v="2361"/>
        <pc:sldMkLst>
          <pc:docMk/>
          <pc:sldMk cId="2522116232" sldId="469"/>
        </pc:sldMkLst>
        <pc:picChg chg="add mod modCrop">
          <ac:chgData name="Tali Rouash" userId="21ae74ec1aaa5ff5" providerId="LiveId" clId="{52EFC7A1-4384-40E7-A97A-E2AEDA09ACEE}" dt="2025-08-20T16:29:49.061" v="2335" actId="732"/>
          <ac:picMkLst>
            <pc:docMk/>
            <pc:sldMk cId="2522116232" sldId="469"/>
            <ac:picMk id="3" creationId="{DCDBCFF2-359A-38CA-B781-ED9144BDD19D}"/>
          </ac:picMkLst>
        </pc:picChg>
        <pc:picChg chg="add mod modCrop">
          <ac:chgData name="Tali Rouash" userId="21ae74ec1aaa5ff5" providerId="LiveId" clId="{52EFC7A1-4384-40E7-A97A-E2AEDA09ACEE}" dt="2025-08-20T16:30:19.575" v="2339" actId="732"/>
          <ac:picMkLst>
            <pc:docMk/>
            <pc:sldMk cId="2522116232" sldId="469"/>
            <ac:picMk id="4" creationId="{7B01E998-3ABD-8D59-9585-5DB9F783D99C}"/>
          </ac:picMkLst>
        </pc:picChg>
        <pc:picChg chg="del">
          <ac:chgData name="Tali Rouash" userId="21ae74ec1aaa5ff5" providerId="LiveId" clId="{52EFC7A1-4384-40E7-A97A-E2AEDA09ACEE}" dt="2025-08-20T16:29:26.455" v="2329" actId="478"/>
          <ac:picMkLst>
            <pc:docMk/>
            <pc:sldMk cId="2522116232" sldId="469"/>
            <ac:picMk id="5" creationId="{2337C22D-DB37-7A4F-7A03-D454A3D92902}"/>
          </ac:picMkLst>
        </pc:picChg>
        <pc:picChg chg="del">
          <ac:chgData name="Tali Rouash" userId="21ae74ec1aaa5ff5" providerId="LiveId" clId="{52EFC7A1-4384-40E7-A97A-E2AEDA09ACEE}" dt="2025-08-20T16:29:23.964" v="2327" actId="478"/>
          <ac:picMkLst>
            <pc:docMk/>
            <pc:sldMk cId="2522116232" sldId="469"/>
            <ac:picMk id="6" creationId="{DDFF0BE8-132C-2563-22B4-4A30B73B4CA2}"/>
          </ac:picMkLst>
        </pc:picChg>
        <pc:picChg chg="del">
          <ac:chgData name="Tali Rouash" userId="21ae74ec1aaa5ff5" providerId="LiveId" clId="{52EFC7A1-4384-40E7-A97A-E2AEDA09ACEE}" dt="2025-08-20T16:29:24.640" v="2328" actId="478"/>
          <ac:picMkLst>
            <pc:docMk/>
            <pc:sldMk cId="2522116232" sldId="469"/>
            <ac:picMk id="7" creationId="{D8744746-B4D1-DAFE-E012-AC5EE4CFF7B9}"/>
          </ac:picMkLst>
        </pc:picChg>
        <pc:picChg chg="add mod modCrop">
          <ac:chgData name="Tali Rouash" userId="21ae74ec1aaa5ff5" providerId="LiveId" clId="{52EFC7A1-4384-40E7-A97A-E2AEDA09ACEE}" dt="2025-08-20T16:30:26.798" v="2341" actId="732"/>
          <ac:picMkLst>
            <pc:docMk/>
            <pc:sldMk cId="2522116232" sldId="469"/>
            <ac:picMk id="8" creationId="{9685FFB7-DD71-FFA1-2160-68948C0B66A9}"/>
          </ac:picMkLst>
        </pc:picChg>
        <pc:picChg chg="add mod modCrop">
          <ac:chgData name="Tali Rouash" userId="21ae74ec1aaa5ff5" providerId="LiveId" clId="{52EFC7A1-4384-40E7-A97A-E2AEDA09ACEE}" dt="2025-08-20T16:30:36.275" v="2343" actId="732"/>
          <ac:picMkLst>
            <pc:docMk/>
            <pc:sldMk cId="2522116232" sldId="469"/>
            <ac:picMk id="9" creationId="{79DD2011-24BB-215B-3060-E03B52ACDDF3}"/>
          </ac:picMkLst>
        </pc:picChg>
      </pc:sldChg>
      <pc:sldChg chg="addSp delSp modSp add mod delAnim modAnim">
        <pc:chgData name="Tali Rouash" userId="21ae74ec1aaa5ff5" providerId="LiveId" clId="{52EFC7A1-4384-40E7-A97A-E2AEDA09ACEE}" dt="2025-08-20T16:31:34.202" v="2357"/>
        <pc:sldMkLst>
          <pc:docMk/>
          <pc:sldMk cId="1444811728" sldId="470"/>
        </pc:sldMkLst>
        <pc:picChg chg="del">
          <ac:chgData name="Tali Rouash" userId="21ae74ec1aaa5ff5" providerId="LiveId" clId="{52EFC7A1-4384-40E7-A97A-E2AEDA09ACEE}" dt="2025-08-20T16:31:09.562" v="2348" actId="478"/>
          <ac:picMkLst>
            <pc:docMk/>
            <pc:sldMk cId="1444811728" sldId="470"/>
            <ac:picMk id="3" creationId="{656DCE04-6EA2-D686-7C46-49C92D77119E}"/>
          </ac:picMkLst>
        </pc:picChg>
        <pc:picChg chg="del">
          <ac:chgData name="Tali Rouash" userId="21ae74ec1aaa5ff5" providerId="LiveId" clId="{52EFC7A1-4384-40E7-A97A-E2AEDA09ACEE}" dt="2025-08-20T16:31:09.562" v="2348" actId="478"/>
          <ac:picMkLst>
            <pc:docMk/>
            <pc:sldMk cId="1444811728" sldId="470"/>
            <ac:picMk id="4" creationId="{51FF6CF2-0DBB-E59B-8DEA-A06F1AF5CFEB}"/>
          </ac:picMkLst>
        </pc:picChg>
        <pc:picChg chg="add mod modCrop">
          <ac:chgData name="Tali Rouash" userId="21ae74ec1aaa5ff5" providerId="LiveId" clId="{52EFC7A1-4384-40E7-A97A-E2AEDA09ACEE}" dt="2025-08-20T16:31:23.823" v="2354" actId="732"/>
          <ac:picMkLst>
            <pc:docMk/>
            <pc:sldMk cId="1444811728" sldId="470"/>
            <ac:picMk id="5" creationId="{71B79901-5E56-9E3C-3CBA-D2F73E3AB181}"/>
          </ac:picMkLst>
        </pc:picChg>
        <pc:picChg chg="add mod modCrop">
          <ac:chgData name="Tali Rouash" userId="21ae74ec1aaa5ff5" providerId="LiveId" clId="{52EFC7A1-4384-40E7-A97A-E2AEDA09ACEE}" dt="2025-08-20T16:31:28.922" v="2356" actId="732"/>
          <ac:picMkLst>
            <pc:docMk/>
            <pc:sldMk cId="1444811728" sldId="470"/>
            <ac:picMk id="6" creationId="{A9A2C7F9-C1A7-15C6-ED1C-8C809263255A}"/>
          </ac:picMkLst>
        </pc:picChg>
        <pc:picChg chg="del">
          <ac:chgData name="Tali Rouash" userId="21ae74ec1aaa5ff5" providerId="LiveId" clId="{52EFC7A1-4384-40E7-A97A-E2AEDA09ACEE}" dt="2025-08-20T16:31:09.562" v="2348" actId="478"/>
          <ac:picMkLst>
            <pc:docMk/>
            <pc:sldMk cId="1444811728" sldId="470"/>
            <ac:picMk id="8" creationId="{382DA942-B735-91F6-AB0D-11FA99FA532D}"/>
          </ac:picMkLst>
        </pc:picChg>
        <pc:picChg chg="del">
          <ac:chgData name="Tali Rouash" userId="21ae74ec1aaa5ff5" providerId="LiveId" clId="{52EFC7A1-4384-40E7-A97A-E2AEDA09ACEE}" dt="2025-08-20T16:31:09.562" v="2348" actId="478"/>
          <ac:picMkLst>
            <pc:docMk/>
            <pc:sldMk cId="1444811728" sldId="470"/>
            <ac:picMk id="9" creationId="{F0C707AB-1D44-D498-5603-02753C46EF93}"/>
          </ac:picMkLst>
        </pc:picChg>
      </pc:sldChg>
      <pc:sldChg chg="modSp add mod">
        <pc:chgData name="Tali Rouash" userId="21ae74ec1aaa5ff5" providerId="LiveId" clId="{52EFC7A1-4384-40E7-A97A-E2AEDA09ACEE}" dt="2025-08-20T16:32:35.592" v="2371" actId="14100"/>
        <pc:sldMkLst>
          <pc:docMk/>
          <pc:sldMk cId="2861969636" sldId="471"/>
        </pc:sldMkLst>
        <pc:spChg chg="mod">
          <ac:chgData name="Tali Rouash" userId="21ae74ec1aaa5ff5" providerId="LiveId" clId="{52EFC7A1-4384-40E7-A97A-E2AEDA09ACEE}" dt="2025-08-20T16:32:35.592" v="2371" actId="14100"/>
          <ac:spMkLst>
            <pc:docMk/>
            <pc:sldMk cId="2861969636" sldId="471"/>
            <ac:spMk id="4" creationId="{E45C39E7-B9C0-2863-6D5A-E339DC9D3B46}"/>
          </ac:spMkLst>
        </pc:spChg>
      </pc:sldChg>
      <pc:sldChg chg="modSp add mod">
        <pc:chgData name="Tali Rouash" userId="21ae74ec1aaa5ff5" providerId="LiveId" clId="{52EFC7A1-4384-40E7-A97A-E2AEDA09ACEE}" dt="2025-08-20T16:32:48.976" v="2375" actId="6549"/>
        <pc:sldMkLst>
          <pc:docMk/>
          <pc:sldMk cId="596182096" sldId="472"/>
        </pc:sldMkLst>
        <pc:spChg chg="mod">
          <ac:chgData name="Tali Rouash" userId="21ae74ec1aaa5ff5" providerId="LiveId" clId="{52EFC7A1-4384-40E7-A97A-E2AEDA09ACEE}" dt="2025-08-20T16:32:48.976" v="2375" actId="6549"/>
          <ac:spMkLst>
            <pc:docMk/>
            <pc:sldMk cId="596182096" sldId="472"/>
            <ac:spMk id="3" creationId="{FA927841-BB00-DD13-5449-7CE5A248F7E3}"/>
          </ac:spMkLst>
        </pc:spChg>
      </pc:sldChg>
      <pc:sldChg chg="addSp delSp modSp add mod delAnim modAnim">
        <pc:chgData name="Tali Rouash" userId="21ae74ec1aaa5ff5" providerId="LiveId" clId="{52EFC7A1-4384-40E7-A97A-E2AEDA09ACEE}" dt="2025-08-20T16:34:53.251" v="2400"/>
        <pc:sldMkLst>
          <pc:docMk/>
          <pc:sldMk cId="722946545" sldId="473"/>
        </pc:sldMkLst>
        <pc:spChg chg="add mod">
          <ac:chgData name="Tali Rouash" userId="21ae74ec1aaa5ff5" providerId="LiveId" clId="{52EFC7A1-4384-40E7-A97A-E2AEDA09ACEE}" dt="2025-08-20T16:33:54.072" v="2385" actId="2085"/>
          <ac:spMkLst>
            <pc:docMk/>
            <pc:sldMk cId="722946545" sldId="473"/>
            <ac:spMk id="6" creationId="{36C9DB7F-BF33-D289-EBA0-604D532E963F}"/>
          </ac:spMkLst>
        </pc:spChg>
        <pc:picChg chg="del">
          <ac:chgData name="Tali Rouash" userId="21ae74ec1aaa5ff5" providerId="LiveId" clId="{52EFC7A1-4384-40E7-A97A-E2AEDA09ACEE}" dt="2025-08-20T16:32:58.983" v="2376" actId="478"/>
          <ac:picMkLst>
            <pc:docMk/>
            <pc:sldMk cId="722946545" sldId="473"/>
            <ac:picMk id="3" creationId="{9782A74D-5E2A-BD0E-CC2D-12BD5C551348}"/>
          </ac:picMkLst>
        </pc:picChg>
        <pc:picChg chg="del">
          <ac:chgData name="Tali Rouash" userId="21ae74ec1aaa5ff5" providerId="LiveId" clId="{52EFC7A1-4384-40E7-A97A-E2AEDA09ACEE}" dt="2025-08-20T16:32:58.983" v="2376" actId="478"/>
          <ac:picMkLst>
            <pc:docMk/>
            <pc:sldMk cId="722946545" sldId="473"/>
            <ac:picMk id="4" creationId="{D45C113C-0682-294A-88A7-F52B819F886E}"/>
          </ac:picMkLst>
        </pc:picChg>
        <pc:picChg chg="add mod modCrop">
          <ac:chgData name="Tali Rouash" userId="21ae74ec1aaa5ff5" providerId="LiveId" clId="{52EFC7A1-4384-40E7-A97A-E2AEDA09ACEE}" dt="2025-08-20T16:33:43.137" v="2382" actId="732"/>
          <ac:picMkLst>
            <pc:docMk/>
            <pc:sldMk cId="722946545" sldId="473"/>
            <ac:picMk id="5" creationId="{612A85C1-BB19-C9B5-6561-11A45014334A}"/>
          </ac:picMkLst>
        </pc:picChg>
        <pc:picChg chg="add mod modCrop">
          <ac:chgData name="Tali Rouash" userId="21ae74ec1aaa5ff5" providerId="LiveId" clId="{52EFC7A1-4384-40E7-A97A-E2AEDA09ACEE}" dt="2025-08-20T16:34:39.904" v="2397" actId="1076"/>
          <ac:picMkLst>
            <pc:docMk/>
            <pc:sldMk cId="722946545" sldId="473"/>
            <ac:picMk id="7" creationId="{2F9086C3-E4E1-C844-B7BC-EE23FB1631AB}"/>
          </ac:picMkLst>
        </pc:picChg>
        <pc:picChg chg="del">
          <ac:chgData name="Tali Rouash" userId="21ae74ec1aaa5ff5" providerId="LiveId" clId="{52EFC7A1-4384-40E7-A97A-E2AEDA09ACEE}" dt="2025-08-20T16:32:58.983" v="2376" actId="478"/>
          <ac:picMkLst>
            <pc:docMk/>
            <pc:sldMk cId="722946545" sldId="473"/>
            <ac:picMk id="8" creationId="{0467BBF9-A268-424E-0CED-8614029630AA}"/>
          </ac:picMkLst>
        </pc:picChg>
        <pc:picChg chg="del">
          <ac:chgData name="Tali Rouash" userId="21ae74ec1aaa5ff5" providerId="LiveId" clId="{52EFC7A1-4384-40E7-A97A-E2AEDA09ACEE}" dt="2025-08-20T16:32:58.983" v="2376" actId="478"/>
          <ac:picMkLst>
            <pc:docMk/>
            <pc:sldMk cId="722946545" sldId="473"/>
            <ac:picMk id="9" creationId="{D4D3BF8F-9422-2C57-A306-C101CE686AD5}"/>
          </ac:picMkLst>
        </pc:picChg>
        <pc:picChg chg="add mod modCrop">
          <ac:chgData name="Tali Rouash" userId="21ae74ec1aaa5ff5" providerId="LiveId" clId="{52EFC7A1-4384-40E7-A97A-E2AEDA09ACEE}" dt="2025-08-20T16:34:42.211" v="2398" actId="1076"/>
          <ac:picMkLst>
            <pc:docMk/>
            <pc:sldMk cId="722946545" sldId="473"/>
            <ac:picMk id="10" creationId="{28CC4194-2223-7BCF-331A-9A96644B9211}"/>
          </ac:picMkLst>
        </pc:picChg>
      </pc:sldChg>
      <pc:sldChg chg="addSp delSp modSp add mod delAnim modAnim">
        <pc:chgData name="Tali Rouash" userId="21ae74ec1aaa5ff5" providerId="LiveId" clId="{52EFC7A1-4384-40E7-A97A-E2AEDA09ACEE}" dt="2025-08-20T16:36:47.091" v="2425"/>
        <pc:sldMkLst>
          <pc:docMk/>
          <pc:sldMk cId="2205198640" sldId="474"/>
        </pc:sldMkLst>
        <pc:spChg chg="add mod">
          <ac:chgData name="Tali Rouash" userId="21ae74ec1aaa5ff5" providerId="LiveId" clId="{52EFC7A1-4384-40E7-A97A-E2AEDA09ACEE}" dt="2025-08-20T16:35:13.980" v="2408" actId="14100"/>
          <ac:spMkLst>
            <pc:docMk/>
            <pc:sldMk cId="2205198640" sldId="474"/>
            <ac:spMk id="2" creationId="{81B0CC9B-06B4-9128-7468-5241B9780CC0}"/>
          </ac:spMkLst>
        </pc:spChg>
        <pc:spChg chg="mod">
          <ac:chgData name="Tali Rouash" userId="21ae74ec1aaa5ff5" providerId="LiveId" clId="{52EFC7A1-4384-40E7-A97A-E2AEDA09ACEE}" dt="2025-08-20T16:35:09.792" v="2406" actId="14100"/>
          <ac:spMkLst>
            <pc:docMk/>
            <pc:sldMk cId="2205198640" sldId="474"/>
            <ac:spMk id="6" creationId="{47DF23EA-84E8-F5F7-03E9-1E46EEF58BF6}"/>
          </ac:spMkLst>
        </pc:spChg>
        <pc:picChg chg="add del mod">
          <ac:chgData name="Tali Rouash" userId="21ae74ec1aaa5ff5" providerId="LiveId" clId="{52EFC7A1-4384-40E7-A97A-E2AEDA09ACEE}" dt="2025-08-20T16:35:17.849" v="2410" actId="478"/>
          <ac:picMkLst>
            <pc:docMk/>
            <pc:sldMk cId="2205198640" sldId="474"/>
            <ac:picMk id="3" creationId="{10C23ACB-66FD-C1A5-9F9D-8CFF24E60557}"/>
          </ac:picMkLst>
        </pc:picChg>
        <pc:picChg chg="del">
          <ac:chgData name="Tali Rouash" userId="21ae74ec1aaa5ff5" providerId="LiveId" clId="{52EFC7A1-4384-40E7-A97A-E2AEDA09ACEE}" dt="2025-08-20T16:34:59.615" v="2402" actId="478"/>
          <ac:picMkLst>
            <pc:docMk/>
            <pc:sldMk cId="2205198640" sldId="474"/>
            <ac:picMk id="7" creationId="{7C9D6E67-C184-FD0B-2A65-5CFB79770321}"/>
          </ac:picMkLst>
        </pc:picChg>
        <pc:picChg chg="add mod modCrop">
          <ac:chgData name="Tali Rouash" userId="21ae74ec1aaa5ff5" providerId="LiveId" clId="{52EFC7A1-4384-40E7-A97A-E2AEDA09ACEE}" dt="2025-08-20T16:36:29.840" v="2421" actId="732"/>
          <ac:picMkLst>
            <pc:docMk/>
            <pc:sldMk cId="2205198640" sldId="474"/>
            <ac:picMk id="8" creationId="{81D37007-9A92-313C-0056-3ECE25F06024}"/>
          </ac:picMkLst>
        </pc:picChg>
        <pc:picChg chg="add mod modCrop">
          <ac:chgData name="Tali Rouash" userId="21ae74ec1aaa5ff5" providerId="LiveId" clId="{52EFC7A1-4384-40E7-A97A-E2AEDA09ACEE}" dt="2025-08-20T16:36:20.643" v="2420" actId="732"/>
          <ac:picMkLst>
            <pc:docMk/>
            <pc:sldMk cId="2205198640" sldId="474"/>
            <ac:picMk id="9" creationId="{AF75AE97-1DFC-BD5B-3594-1A5FED55AB1A}"/>
          </ac:picMkLst>
        </pc:picChg>
        <pc:picChg chg="del">
          <ac:chgData name="Tali Rouash" userId="21ae74ec1aaa5ff5" providerId="LiveId" clId="{52EFC7A1-4384-40E7-A97A-E2AEDA09ACEE}" dt="2025-08-20T16:35:00.544" v="2403" actId="478"/>
          <ac:picMkLst>
            <pc:docMk/>
            <pc:sldMk cId="2205198640" sldId="474"/>
            <ac:picMk id="10" creationId="{9B21EC8C-34B3-03E4-6B63-F29465D057A7}"/>
          </ac:picMkLst>
        </pc:picChg>
        <pc:picChg chg="add mod modCrop">
          <ac:chgData name="Tali Rouash" userId="21ae74ec1aaa5ff5" providerId="LiveId" clId="{52EFC7A1-4384-40E7-A97A-E2AEDA09ACEE}" dt="2025-08-20T16:36:37.608" v="2423" actId="732"/>
          <ac:picMkLst>
            <pc:docMk/>
            <pc:sldMk cId="2205198640" sldId="474"/>
            <ac:picMk id="12" creationId="{C4F72E76-5E08-4D24-F5CE-674ADA4B5712}"/>
          </ac:picMkLst>
        </pc:picChg>
      </pc:sldChg>
      <pc:sldChg chg="addSp delSp modSp add mod delAnim modAnim">
        <pc:chgData name="Tali Rouash" userId="21ae74ec1aaa5ff5" providerId="LiveId" clId="{52EFC7A1-4384-40E7-A97A-E2AEDA09ACEE}" dt="2025-08-20T16:38:18.992" v="2443"/>
        <pc:sldMkLst>
          <pc:docMk/>
          <pc:sldMk cId="3416679187" sldId="475"/>
        </pc:sldMkLst>
        <pc:spChg chg="mod">
          <ac:chgData name="Tali Rouash" userId="21ae74ec1aaa5ff5" providerId="LiveId" clId="{52EFC7A1-4384-40E7-A97A-E2AEDA09ACEE}" dt="2025-08-20T16:37:19.399" v="2427" actId="14100"/>
          <ac:spMkLst>
            <pc:docMk/>
            <pc:sldMk cId="3416679187" sldId="475"/>
            <ac:spMk id="2" creationId="{7CC58784-A48E-CA5C-62F4-E622E7D8F6D5}"/>
          </ac:spMkLst>
        </pc:spChg>
        <pc:spChg chg="mod">
          <ac:chgData name="Tali Rouash" userId="21ae74ec1aaa5ff5" providerId="LiveId" clId="{52EFC7A1-4384-40E7-A97A-E2AEDA09ACEE}" dt="2025-08-20T16:37:24.426" v="2429" actId="14100"/>
          <ac:spMkLst>
            <pc:docMk/>
            <pc:sldMk cId="3416679187" sldId="475"/>
            <ac:spMk id="6" creationId="{0EEE5818-1D3A-5302-066A-10350EFF6D6B}"/>
          </ac:spMkLst>
        </pc:spChg>
        <pc:picChg chg="add mod modCrop">
          <ac:chgData name="Tali Rouash" userId="21ae74ec1aaa5ff5" providerId="LiveId" clId="{52EFC7A1-4384-40E7-A97A-E2AEDA09ACEE}" dt="2025-08-20T16:37:56.599" v="2438" actId="1076"/>
          <ac:picMkLst>
            <pc:docMk/>
            <pc:sldMk cId="3416679187" sldId="475"/>
            <ac:picMk id="3" creationId="{8FAE4B89-5FA4-298F-9D38-533499653E9E}"/>
          </ac:picMkLst>
        </pc:picChg>
        <pc:picChg chg="del">
          <ac:chgData name="Tali Rouash" userId="21ae74ec1aaa5ff5" providerId="LiveId" clId="{52EFC7A1-4384-40E7-A97A-E2AEDA09ACEE}" dt="2025-08-20T16:37:27.459" v="2430" actId="478"/>
          <ac:picMkLst>
            <pc:docMk/>
            <pc:sldMk cId="3416679187" sldId="475"/>
            <ac:picMk id="8" creationId="{5E7D3CD3-C397-19DF-0599-09E8B968EC88}"/>
          </ac:picMkLst>
        </pc:picChg>
        <pc:picChg chg="mod modCrop">
          <ac:chgData name="Tali Rouash" userId="21ae74ec1aaa5ff5" providerId="LiveId" clId="{52EFC7A1-4384-40E7-A97A-E2AEDA09ACEE}" dt="2025-08-20T16:38:01.719" v="2439" actId="1076"/>
          <ac:picMkLst>
            <pc:docMk/>
            <pc:sldMk cId="3416679187" sldId="475"/>
            <ac:picMk id="9" creationId="{7DC6A267-430B-C05D-8CC6-C837BE177FB8}"/>
          </ac:picMkLst>
        </pc:picChg>
        <pc:picChg chg="del">
          <ac:chgData name="Tali Rouash" userId="21ae74ec1aaa5ff5" providerId="LiveId" clId="{52EFC7A1-4384-40E7-A97A-E2AEDA09ACEE}" dt="2025-08-20T16:37:28.640" v="2431" actId="478"/>
          <ac:picMkLst>
            <pc:docMk/>
            <pc:sldMk cId="3416679187" sldId="475"/>
            <ac:picMk id="12" creationId="{782D94A4-FEFD-7CFB-1972-111FEC676946}"/>
          </ac:picMkLst>
        </pc:picChg>
      </pc:sldChg>
      <pc:sldChg chg="addSp delSp modSp add mod delAnim modAnim">
        <pc:chgData name="Tali Rouash" userId="21ae74ec1aaa5ff5" providerId="LiveId" clId="{52EFC7A1-4384-40E7-A97A-E2AEDA09ACEE}" dt="2025-08-20T16:39:05.840" v="2455"/>
        <pc:sldMkLst>
          <pc:docMk/>
          <pc:sldMk cId="1326665086" sldId="476"/>
        </pc:sldMkLst>
        <pc:spChg chg="del">
          <ac:chgData name="Tali Rouash" userId="21ae74ec1aaa5ff5" providerId="LiveId" clId="{52EFC7A1-4384-40E7-A97A-E2AEDA09ACEE}" dt="2025-08-20T16:38:26.652" v="2445" actId="478"/>
          <ac:spMkLst>
            <pc:docMk/>
            <pc:sldMk cId="1326665086" sldId="476"/>
            <ac:spMk id="2" creationId="{5D452DA1-2F36-502F-60D9-FD3312B11B9F}"/>
          </ac:spMkLst>
        </pc:spChg>
        <pc:spChg chg="mod">
          <ac:chgData name="Tali Rouash" userId="21ae74ec1aaa5ff5" providerId="LiveId" clId="{52EFC7A1-4384-40E7-A97A-E2AEDA09ACEE}" dt="2025-08-20T16:38:29.516" v="2446" actId="14100"/>
          <ac:spMkLst>
            <pc:docMk/>
            <pc:sldMk cId="1326665086" sldId="476"/>
            <ac:spMk id="6" creationId="{E08B1430-50AE-5F02-594C-AB8BD60A6EFE}"/>
          </ac:spMkLst>
        </pc:spChg>
        <pc:picChg chg="del mod">
          <ac:chgData name="Tali Rouash" userId="21ae74ec1aaa5ff5" providerId="LiveId" clId="{52EFC7A1-4384-40E7-A97A-E2AEDA09ACEE}" dt="2025-08-20T16:38:33.454" v="2449" actId="478"/>
          <ac:picMkLst>
            <pc:docMk/>
            <pc:sldMk cId="1326665086" sldId="476"/>
            <ac:picMk id="3" creationId="{F1CE53A8-B8A8-290F-F2F6-530BA2203D17}"/>
          </ac:picMkLst>
        </pc:picChg>
        <pc:picChg chg="add mod">
          <ac:chgData name="Tali Rouash" userId="21ae74ec1aaa5ff5" providerId="LiveId" clId="{52EFC7A1-4384-40E7-A97A-E2AEDA09ACEE}" dt="2025-08-20T16:39:00.437" v="2454" actId="14100"/>
          <ac:picMkLst>
            <pc:docMk/>
            <pc:sldMk cId="1326665086" sldId="476"/>
            <ac:picMk id="7" creationId="{D13FADCB-F26F-3D3D-0A86-9DED1375DCFD}"/>
          </ac:picMkLst>
        </pc:picChg>
        <pc:picChg chg="del">
          <ac:chgData name="Tali Rouash" userId="21ae74ec1aaa5ff5" providerId="LiveId" clId="{52EFC7A1-4384-40E7-A97A-E2AEDA09ACEE}" dt="2025-08-20T16:38:30.732" v="2447" actId="478"/>
          <ac:picMkLst>
            <pc:docMk/>
            <pc:sldMk cId="1326665086" sldId="476"/>
            <ac:picMk id="9" creationId="{70F32872-DB2A-459B-B3FE-F3EBFBC25FA6}"/>
          </ac:picMkLst>
        </pc:picChg>
      </pc:sldChg>
      <pc:sldChg chg="modSp add mod">
        <pc:chgData name="Tali Rouash" userId="21ae74ec1aaa5ff5" providerId="LiveId" clId="{52EFC7A1-4384-40E7-A97A-E2AEDA09ACEE}" dt="2025-08-20T16:39:32.866" v="2469" actId="20577"/>
        <pc:sldMkLst>
          <pc:docMk/>
          <pc:sldMk cId="2937641570" sldId="477"/>
        </pc:sldMkLst>
        <pc:spChg chg="mod">
          <ac:chgData name="Tali Rouash" userId="21ae74ec1aaa5ff5" providerId="LiveId" clId="{52EFC7A1-4384-40E7-A97A-E2AEDA09ACEE}" dt="2025-08-20T16:39:32.866" v="2469" actId="20577"/>
          <ac:spMkLst>
            <pc:docMk/>
            <pc:sldMk cId="2937641570" sldId="477"/>
            <ac:spMk id="4" creationId="{0CBA3CB2-FB48-3C07-CC98-9CA50F737D3C}"/>
          </ac:spMkLst>
        </pc:spChg>
      </pc:sldChg>
      <pc:sldChg chg="modSp add mod">
        <pc:chgData name="Tali Rouash" userId="21ae74ec1aaa5ff5" providerId="LiveId" clId="{52EFC7A1-4384-40E7-A97A-E2AEDA09ACEE}" dt="2025-08-20T16:39:47.330" v="2479" actId="6549"/>
        <pc:sldMkLst>
          <pc:docMk/>
          <pc:sldMk cId="1802590001" sldId="478"/>
        </pc:sldMkLst>
        <pc:spChg chg="mod">
          <ac:chgData name="Tali Rouash" userId="21ae74ec1aaa5ff5" providerId="LiveId" clId="{52EFC7A1-4384-40E7-A97A-E2AEDA09ACEE}" dt="2025-08-20T16:39:47.330" v="2479" actId="6549"/>
          <ac:spMkLst>
            <pc:docMk/>
            <pc:sldMk cId="1802590001" sldId="478"/>
            <ac:spMk id="3" creationId="{C83776EE-33E5-8F2D-ED1F-A351B6039D59}"/>
          </ac:spMkLst>
        </pc:spChg>
      </pc:sldChg>
      <pc:sldChg chg="addSp delSp modSp add mod delAnim modAnim">
        <pc:chgData name="Tali Rouash" userId="21ae74ec1aaa5ff5" providerId="LiveId" clId="{52EFC7A1-4384-40E7-A97A-E2AEDA09ACEE}" dt="2025-08-20T16:50:39.108" v="2534"/>
        <pc:sldMkLst>
          <pc:docMk/>
          <pc:sldMk cId="2950374083" sldId="479"/>
        </pc:sldMkLst>
        <pc:spChg chg="add mod">
          <ac:chgData name="Tali Rouash" userId="21ae74ec1aaa5ff5" providerId="LiveId" clId="{52EFC7A1-4384-40E7-A97A-E2AEDA09ACEE}" dt="2025-08-20T16:41:00.521" v="2495" actId="1035"/>
          <ac:spMkLst>
            <pc:docMk/>
            <pc:sldMk cId="2950374083" sldId="479"/>
            <ac:spMk id="4" creationId="{CF8A80E8-9258-D415-E787-D16CCF7B2909}"/>
          </ac:spMkLst>
        </pc:spChg>
        <pc:picChg chg="add mod modCrop">
          <ac:chgData name="Tali Rouash" userId="21ae74ec1aaa5ff5" providerId="LiveId" clId="{52EFC7A1-4384-40E7-A97A-E2AEDA09ACEE}" dt="2025-08-20T16:40:45.156" v="2490" actId="732"/>
          <ac:picMkLst>
            <pc:docMk/>
            <pc:sldMk cId="2950374083" sldId="479"/>
            <ac:picMk id="3" creationId="{8A452C74-9AC6-5EC0-7CFF-406E040B5F64}"/>
          </ac:picMkLst>
        </pc:picChg>
        <pc:picChg chg="del">
          <ac:chgData name="Tali Rouash" userId="21ae74ec1aaa5ff5" providerId="LiveId" clId="{52EFC7A1-4384-40E7-A97A-E2AEDA09ACEE}" dt="2025-08-20T16:39:55.066" v="2480" actId="478"/>
          <ac:picMkLst>
            <pc:docMk/>
            <pc:sldMk cId="2950374083" sldId="479"/>
            <ac:picMk id="5" creationId="{1D2F0C29-258E-520D-1FE5-2A0D059879B1}"/>
          </ac:picMkLst>
        </pc:picChg>
        <pc:picChg chg="del">
          <ac:chgData name="Tali Rouash" userId="21ae74ec1aaa5ff5" providerId="LiveId" clId="{52EFC7A1-4384-40E7-A97A-E2AEDA09ACEE}" dt="2025-08-20T16:39:56.247" v="2481" actId="478"/>
          <ac:picMkLst>
            <pc:docMk/>
            <pc:sldMk cId="2950374083" sldId="479"/>
            <ac:picMk id="7" creationId="{37785981-42EB-83F0-DAA2-779276EF88A3}"/>
          </ac:picMkLst>
        </pc:picChg>
        <pc:picChg chg="add mod modCrop">
          <ac:chgData name="Tali Rouash" userId="21ae74ec1aaa5ff5" providerId="LiveId" clId="{52EFC7A1-4384-40E7-A97A-E2AEDA09ACEE}" dt="2025-08-20T16:42:34.637" v="2514" actId="1076"/>
          <ac:picMkLst>
            <pc:docMk/>
            <pc:sldMk cId="2950374083" sldId="479"/>
            <ac:picMk id="9" creationId="{29502B15-FAD5-0FCB-5BDB-502342DF4840}"/>
          </ac:picMkLst>
        </pc:picChg>
        <pc:picChg chg="del">
          <ac:chgData name="Tali Rouash" userId="21ae74ec1aaa5ff5" providerId="LiveId" clId="{52EFC7A1-4384-40E7-A97A-E2AEDA09ACEE}" dt="2025-08-20T16:39:56.703" v="2482" actId="478"/>
          <ac:picMkLst>
            <pc:docMk/>
            <pc:sldMk cId="2950374083" sldId="479"/>
            <ac:picMk id="10" creationId="{07F7A9F3-2D73-8768-3071-9C761C7B5A63}"/>
          </ac:picMkLst>
        </pc:picChg>
        <pc:picChg chg="add mod modCrop">
          <ac:chgData name="Tali Rouash" userId="21ae74ec1aaa5ff5" providerId="LiveId" clId="{52EFC7A1-4384-40E7-A97A-E2AEDA09ACEE}" dt="2025-08-20T16:49:47.579" v="2530" actId="1037"/>
          <ac:picMkLst>
            <pc:docMk/>
            <pc:sldMk cId="2950374083" sldId="479"/>
            <ac:picMk id="12" creationId="{BD49542D-C800-F44F-B266-AE69AC47FED8}"/>
          </ac:picMkLst>
        </pc:picChg>
        <pc:picChg chg="add mod modCrop">
          <ac:chgData name="Tali Rouash" userId="21ae74ec1aaa5ff5" providerId="LiveId" clId="{52EFC7A1-4384-40E7-A97A-E2AEDA09ACEE}" dt="2025-08-20T16:49:42.434" v="2526" actId="1076"/>
          <ac:picMkLst>
            <pc:docMk/>
            <pc:sldMk cId="2950374083" sldId="479"/>
            <ac:picMk id="13" creationId="{BC902E15-A35C-50B8-0FB1-6385E7BFDA88}"/>
          </ac:picMkLst>
        </pc:picChg>
      </pc:sldChg>
      <pc:sldChg chg="add del">
        <pc:chgData name="Tali Rouash" userId="21ae74ec1aaa5ff5" providerId="LiveId" clId="{52EFC7A1-4384-40E7-A97A-E2AEDA09ACEE}" dt="2025-08-20T16:40:09.315" v="2484"/>
        <pc:sldMkLst>
          <pc:docMk/>
          <pc:sldMk cId="1200305445" sldId="480"/>
        </pc:sldMkLst>
      </pc:sldChg>
      <pc:sldChg chg="addSp delSp modSp add mod ord modAnim">
        <pc:chgData name="Tali Rouash" userId="21ae74ec1aaa5ff5" providerId="LiveId" clId="{52EFC7A1-4384-40E7-A97A-E2AEDA09ACEE}" dt="2025-08-20T16:54:55.320" v="2573" actId="14100"/>
        <pc:sldMkLst>
          <pc:docMk/>
          <pc:sldMk cId="2534770964" sldId="480"/>
        </pc:sldMkLst>
        <pc:spChg chg="del mod">
          <ac:chgData name="Tali Rouash" userId="21ae74ec1aaa5ff5" providerId="LiveId" clId="{52EFC7A1-4384-40E7-A97A-E2AEDA09ACEE}" dt="2025-08-20T16:52:05.272" v="2542" actId="478"/>
          <ac:spMkLst>
            <pc:docMk/>
            <pc:sldMk cId="2534770964" sldId="480"/>
            <ac:spMk id="4" creationId="{95ADA124-6373-C077-30A8-A1547BE3AA36}"/>
          </ac:spMkLst>
        </pc:spChg>
        <pc:spChg chg="add mod ord">
          <ac:chgData name="Tali Rouash" userId="21ae74ec1aaa5ff5" providerId="LiveId" clId="{52EFC7A1-4384-40E7-A97A-E2AEDA09ACEE}" dt="2025-08-20T16:53:55.671" v="2562" actId="14100"/>
          <ac:spMkLst>
            <pc:docMk/>
            <pc:sldMk cId="2534770964" sldId="480"/>
            <ac:spMk id="8" creationId="{B92F07CE-E4C1-5217-9398-1A3034B31579}"/>
          </ac:spMkLst>
        </pc:spChg>
        <pc:picChg chg="add mod modCrop">
          <ac:chgData name="Tali Rouash" userId="21ae74ec1aaa5ff5" providerId="LiveId" clId="{52EFC7A1-4384-40E7-A97A-E2AEDA09ACEE}" dt="2025-08-20T16:54:55.320" v="2573" actId="14100"/>
          <ac:picMkLst>
            <pc:docMk/>
            <pc:sldMk cId="2534770964" sldId="480"/>
            <ac:picMk id="2" creationId="{7159C5C2-AB45-8D07-B0C9-704691053CE4}"/>
          </ac:picMkLst>
        </pc:picChg>
        <pc:picChg chg="mod modCrop">
          <ac:chgData name="Tali Rouash" userId="21ae74ec1aaa5ff5" providerId="LiveId" clId="{52EFC7A1-4384-40E7-A97A-E2AEDA09ACEE}" dt="2025-08-20T16:52:35.921" v="2546" actId="732"/>
          <ac:picMkLst>
            <pc:docMk/>
            <pc:sldMk cId="2534770964" sldId="480"/>
            <ac:picMk id="3" creationId="{518DE943-1E69-B244-080B-1B92CBC043F8}"/>
          </ac:picMkLst>
        </pc:picChg>
        <pc:picChg chg="add del mod modCrop">
          <ac:chgData name="Tali Rouash" userId="21ae74ec1aaa5ff5" providerId="LiveId" clId="{52EFC7A1-4384-40E7-A97A-E2AEDA09ACEE}" dt="2025-08-20T16:52:58.286" v="2551" actId="478"/>
          <ac:picMkLst>
            <pc:docMk/>
            <pc:sldMk cId="2534770964" sldId="480"/>
            <ac:picMk id="5" creationId="{4EE7581B-7DF4-1954-81AE-9038BEFD35F9}"/>
          </ac:picMkLst>
        </pc:picChg>
        <pc:picChg chg="add mod modCrop">
          <ac:chgData name="Tali Rouash" userId="21ae74ec1aaa5ff5" providerId="LiveId" clId="{52EFC7A1-4384-40E7-A97A-E2AEDA09ACEE}" dt="2025-08-20T16:54:22.694" v="2568" actId="732"/>
          <ac:picMkLst>
            <pc:docMk/>
            <pc:sldMk cId="2534770964" sldId="480"/>
            <ac:picMk id="7" creationId="{71AE3FB8-67EE-1E8C-0105-3D77A792F9D7}"/>
          </ac:picMkLst>
        </pc:picChg>
        <pc:picChg chg="del mod">
          <ac:chgData name="Tali Rouash" userId="21ae74ec1aaa5ff5" providerId="LiveId" clId="{52EFC7A1-4384-40E7-A97A-E2AEDA09ACEE}" dt="2025-08-20T16:51:57.619" v="2540" actId="478"/>
          <ac:picMkLst>
            <pc:docMk/>
            <pc:sldMk cId="2534770964" sldId="480"/>
            <ac:picMk id="9" creationId="{A519AB79-ADAC-7171-8249-AD8271AB5C00}"/>
          </ac:picMkLst>
        </pc:picChg>
        <pc:picChg chg="del">
          <ac:chgData name="Tali Rouash" userId="21ae74ec1aaa5ff5" providerId="LiveId" clId="{52EFC7A1-4384-40E7-A97A-E2AEDA09ACEE}" dt="2025-08-20T16:51:58.189" v="2541" actId="478"/>
          <ac:picMkLst>
            <pc:docMk/>
            <pc:sldMk cId="2534770964" sldId="480"/>
            <ac:picMk id="12" creationId="{65FD53A7-3BB3-7B8C-AECC-C650ACA09FF2}"/>
          </ac:picMkLst>
        </pc:picChg>
        <pc:picChg chg="del">
          <ac:chgData name="Tali Rouash" userId="21ae74ec1aaa5ff5" providerId="LiveId" clId="{52EFC7A1-4384-40E7-A97A-E2AEDA09ACEE}" dt="2025-08-20T16:51:56.906" v="2539" actId="478"/>
          <ac:picMkLst>
            <pc:docMk/>
            <pc:sldMk cId="2534770964" sldId="480"/>
            <ac:picMk id="13" creationId="{8559730C-0CF6-AA40-6C93-C8CC3E608E2C}"/>
          </ac:picMkLst>
        </pc:picChg>
      </pc:sldChg>
      <pc:sldChg chg="add del">
        <pc:chgData name="Tali Rouash" userId="21ae74ec1aaa5ff5" providerId="LiveId" clId="{52EFC7A1-4384-40E7-A97A-E2AEDA09ACEE}" dt="2025-08-20T16:40:09.315" v="2484"/>
        <pc:sldMkLst>
          <pc:docMk/>
          <pc:sldMk cId="2561675687" sldId="481"/>
        </pc:sldMkLst>
      </pc:sldChg>
      <pc:sldChg chg="addSp delSp modSp add mod modAnim">
        <pc:chgData name="Tali Rouash" userId="21ae74ec1aaa5ff5" providerId="LiveId" clId="{52EFC7A1-4384-40E7-A97A-E2AEDA09ACEE}" dt="2025-08-20T16:57:26.575" v="2604"/>
        <pc:sldMkLst>
          <pc:docMk/>
          <pc:sldMk cId="3208056666" sldId="481"/>
        </pc:sldMkLst>
        <pc:spChg chg="add mod">
          <ac:chgData name="Tali Rouash" userId="21ae74ec1aaa5ff5" providerId="LiveId" clId="{52EFC7A1-4384-40E7-A97A-E2AEDA09ACEE}" dt="2025-08-20T16:55:30.646" v="2580" actId="14100"/>
          <ac:spMkLst>
            <pc:docMk/>
            <pc:sldMk cId="3208056666" sldId="481"/>
            <ac:spMk id="4" creationId="{02052C95-12A2-67F4-71F3-8EF9D5085A2B}"/>
          </ac:spMkLst>
        </pc:spChg>
        <pc:spChg chg="del">
          <ac:chgData name="Tali Rouash" userId="21ae74ec1aaa5ff5" providerId="LiveId" clId="{52EFC7A1-4384-40E7-A97A-E2AEDA09ACEE}" dt="2025-08-20T16:56:29.951" v="2593" actId="478"/>
          <ac:spMkLst>
            <pc:docMk/>
            <pc:sldMk cId="3208056666" sldId="481"/>
            <ac:spMk id="6" creationId="{3CFCFD44-ECF5-AEC6-D69E-FE59374CDE84}"/>
          </ac:spMkLst>
        </pc:spChg>
        <pc:spChg chg="del">
          <ac:chgData name="Tali Rouash" userId="21ae74ec1aaa5ff5" providerId="LiveId" clId="{52EFC7A1-4384-40E7-A97A-E2AEDA09ACEE}" dt="2025-08-20T16:56:30.970" v="2594" actId="478"/>
          <ac:spMkLst>
            <pc:docMk/>
            <pc:sldMk cId="3208056666" sldId="481"/>
            <ac:spMk id="8" creationId="{4BB41B91-8EB5-6D00-4F79-C5B4B4DF5103}"/>
          </ac:spMkLst>
        </pc:spChg>
        <pc:picChg chg="mod modCrop">
          <ac:chgData name="Tali Rouash" userId="21ae74ec1aaa5ff5" providerId="LiveId" clId="{52EFC7A1-4384-40E7-A97A-E2AEDA09ACEE}" dt="2025-08-20T16:56:28.775" v="2592" actId="1076"/>
          <ac:picMkLst>
            <pc:docMk/>
            <pc:sldMk cId="3208056666" sldId="481"/>
            <ac:picMk id="2" creationId="{2A6B0F53-79B7-37A6-C83F-5D505ED7B952}"/>
          </ac:picMkLst>
        </pc:picChg>
        <pc:picChg chg="mod modCrop">
          <ac:chgData name="Tali Rouash" userId="21ae74ec1aaa5ff5" providerId="LiveId" clId="{52EFC7A1-4384-40E7-A97A-E2AEDA09ACEE}" dt="2025-08-20T16:56:39.471" v="2596" actId="1076"/>
          <ac:picMkLst>
            <pc:docMk/>
            <pc:sldMk cId="3208056666" sldId="481"/>
            <ac:picMk id="3" creationId="{8FDBDA0D-E960-CCEF-2A55-6E1470A77472}"/>
          </ac:picMkLst>
        </pc:picChg>
        <pc:picChg chg="add mod modCrop">
          <ac:chgData name="Tali Rouash" userId="21ae74ec1aaa5ff5" providerId="LiveId" clId="{52EFC7A1-4384-40E7-A97A-E2AEDA09ACEE}" dt="2025-08-20T16:57:08.193" v="2600" actId="732"/>
          <ac:picMkLst>
            <pc:docMk/>
            <pc:sldMk cId="3208056666" sldId="481"/>
            <ac:picMk id="5" creationId="{5A16678D-6B5A-33F8-1FBC-F06815861CD9}"/>
          </ac:picMkLst>
        </pc:picChg>
        <pc:picChg chg="mod modCrop">
          <ac:chgData name="Tali Rouash" userId="21ae74ec1aaa5ff5" providerId="LiveId" clId="{52EFC7A1-4384-40E7-A97A-E2AEDA09ACEE}" dt="2025-08-20T16:56:59.275" v="2597" actId="732"/>
          <ac:picMkLst>
            <pc:docMk/>
            <pc:sldMk cId="3208056666" sldId="481"/>
            <ac:picMk id="7" creationId="{620229DE-1D6D-C9E6-E654-416DEE670F34}"/>
          </ac:picMkLst>
        </pc:picChg>
        <pc:picChg chg="add mod modCrop">
          <ac:chgData name="Tali Rouash" userId="21ae74ec1aaa5ff5" providerId="LiveId" clId="{52EFC7A1-4384-40E7-A97A-E2AEDA09ACEE}" dt="2025-08-20T16:57:14.577" v="2602" actId="732"/>
          <ac:picMkLst>
            <pc:docMk/>
            <pc:sldMk cId="3208056666" sldId="481"/>
            <ac:picMk id="9" creationId="{0AE514E6-75D8-5F96-45F5-72C0B6F44E34}"/>
          </ac:picMkLst>
        </pc:picChg>
      </pc:sldChg>
      <pc:sldChg chg="add del ord">
        <pc:chgData name="Tali Rouash" userId="21ae74ec1aaa5ff5" providerId="LiveId" clId="{52EFC7A1-4384-40E7-A97A-E2AEDA09ACEE}" dt="2025-08-20T16:57:49.248" v="2608" actId="47"/>
        <pc:sldMkLst>
          <pc:docMk/>
          <pc:sldMk cId="1197143460" sldId="482"/>
        </pc:sldMkLst>
      </pc:sldChg>
      <pc:sldChg chg="addSp delSp modSp add mod delAnim modAnim">
        <pc:chgData name="Tali Rouash" userId="21ae74ec1aaa5ff5" providerId="LiveId" clId="{52EFC7A1-4384-40E7-A97A-E2AEDA09ACEE}" dt="2025-08-20T17:00:08.100" v="2635" actId="1076"/>
        <pc:sldMkLst>
          <pc:docMk/>
          <pc:sldMk cId="1784499209" sldId="482"/>
        </pc:sldMkLst>
        <pc:picChg chg="mod modCrop">
          <ac:chgData name="Tali Rouash" userId="21ae74ec1aaa5ff5" providerId="LiveId" clId="{52EFC7A1-4384-40E7-A97A-E2AEDA09ACEE}" dt="2025-08-20T16:58:08.236" v="2612" actId="1076"/>
          <ac:picMkLst>
            <pc:docMk/>
            <pc:sldMk cId="1784499209" sldId="482"/>
            <ac:picMk id="2" creationId="{F7086C30-AC6E-6FD0-A442-2351EF032C68}"/>
          </ac:picMkLst>
        </pc:picChg>
        <pc:picChg chg="del">
          <ac:chgData name="Tali Rouash" userId="21ae74ec1aaa5ff5" providerId="LiveId" clId="{52EFC7A1-4384-40E7-A97A-E2AEDA09ACEE}" dt="2025-08-20T17:00:02.316" v="2633" actId="478"/>
          <ac:picMkLst>
            <pc:docMk/>
            <pc:sldMk cId="1784499209" sldId="482"/>
            <ac:picMk id="3" creationId="{CC19E907-FBD8-6B70-A4C7-98EE47D38338}"/>
          </ac:picMkLst>
        </pc:picChg>
        <pc:picChg chg="del">
          <ac:chgData name="Tali Rouash" userId="21ae74ec1aaa5ff5" providerId="LiveId" clId="{52EFC7A1-4384-40E7-A97A-E2AEDA09ACEE}" dt="2025-08-20T16:58:09.909" v="2613" actId="478"/>
          <ac:picMkLst>
            <pc:docMk/>
            <pc:sldMk cId="1784499209" sldId="482"/>
            <ac:picMk id="5" creationId="{94E427CA-031F-435A-0201-A97E61427E0B}"/>
          </ac:picMkLst>
        </pc:picChg>
        <pc:picChg chg="del">
          <ac:chgData name="Tali Rouash" userId="21ae74ec1aaa5ff5" providerId="LiveId" clId="{52EFC7A1-4384-40E7-A97A-E2AEDA09ACEE}" dt="2025-08-20T16:58:10.877" v="2614" actId="478"/>
          <ac:picMkLst>
            <pc:docMk/>
            <pc:sldMk cId="1784499209" sldId="482"/>
            <ac:picMk id="7" creationId="{189BBD24-1848-80DE-CEA0-355CF54F3E18}"/>
          </ac:picMkLst>
        </pc:picChg>
        <pc:picChg chg="add mod">
          <ac:chgData name="Tali Rouash" userId="21ae74ec1aaa5ff5" providerId="LiveId" clId="{52EFC7A1-4384-40E7-A97A-E2AEDA09ACEE}" dt="2025-08-20T17:00:05.859" v="2634" actId="1076"/>
          <ac:picMkLst>
            <pc:docMk/>
            <pc:sldMk cId="1784499209" sldId="482"/>
            <ac:picMk id="8" creationId="{2AB0F3E7-CB18-22D0-0365-926A64CD4575}"/>
          </ac:picMkLst>
        </pc:picChg>
        <pc:picChg chg="del">
          <ac:chgData name="Tali Rouash" userId="21ae74ec1aaa5ff5" providerId="LiveId" clId="{52EFC7A1-4384-40E7-A97A-E2AEDA09ACEE}" dt="2025-08-20T16:58:15.527" v="2615" actId="478"/>
          <ac:picMkLst>
            <pc:docMk/>
            <pc:sldMk cId="1784499209" sldId="482"/>
            <ac:picMk id="9" creationId="{A4B1CDA5-B447-FC62-2360-6F9912B7D108}"/>
          </ac:picMkLst>
        </pc:picChg>
        <pc:picChg chg="add mod">
          <ac:chgData name="Tali Rouash" userId="21ae74ec1aaa5ff5" providerId="LiveId" clId="{52EFC7A1-4384-40E7-A97A-E2AEDA09ACEE}" dt="2025-08-20T17:00:08.100" v="2635" actId="1076"/>
          <ac:picMkLst>
            <pc:docMk/>
            <pc:sldMk cId="1784499209" sldId="482"/>
            <ac:picMk id="12" creationId="{B5288C78-6383-871B-8589-F54B81AA1902}"/>
          </ac:picMkLst>
        </pc:picChg>
      </pc:sldChg>
      <pc:sldChg chg="add del">
        <pc:chgData name="Tali Rouash" userId="21ae74ec1aaa5ff5" providerId="LiveId" clId="{52EFC7A1-4384-40E7-A97A-E2AEDA09ACEE}" dt="2025-08-20T16:40:09.315" v="2484"/>
        <pc:sldMkLst>
          <pc:docMk/>
          <pc:sldMk cId="2388976946" sldId="4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9249B-E4F8-FEF0-A0BB-7DC9FE4C0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62A93BD-AA82-2D4E-5224-F9F40012C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4BF6199-6EA8-C72E-A492-EFB143A12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D80B8D5-E281-2D83-6216-1AF060857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8749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2C384-D0EF-D071-ADC2-82517D9A2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9401E9E-4688-CFFB-6A24-598AECFD5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F7EB554-EC7C-0F95-31CD-030AFC328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9B86743-EB4E-8BA6-32D8-FDA1055E4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6221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07AED-F733-22BA-F53A-1BD63F39E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318A8BD-AA1F-2DC3-3214-BBD9EEEB3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58A7E55-8970-919D-0CC7-A805DE92F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1446CD0-81A5-84A2-55DB-5F0B110CC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8728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1AF9A-3DC4-05B0-57B9-16EB9F5DC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CF09F7E-9B8B-9D94-21F6-176F92BC5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9F0F9A7-EB14-5537-7F89-699BAC5EB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AAC0029-629C-FC96-0253-B0AC4F9BC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9924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3875E-3B42-006B-D5D8-2277877A8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7E9FB83-F81C-6536-0E13-65DE77561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5998822-30D7-C85B-11A0-B55F1ED3E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B14A2E9-BE9B-1F0C-322C-5A044A669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1777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29E68-1DBC-6D83-86C9-DB018F428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F52D588-8257-8740-150F-9504AF905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5EEFF20-0592-C045-0631-7CD2371FC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A2F7ABD-64F5-47EE-A93A-50B787280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3024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FFC48-2152-B77C-3D9F-A30E186B7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9E90EE2-C80E-BA1A-0114-37541782B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87CC7C3-526E-E836-6395-DC7911D5F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09B12D0-1C3D-B77B-31F7-D3395F68A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0841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2BCB2-83FF-29B9-D3F0-696DA7AB0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AADC7B8-383A-2AFE-90EF-6FA767C402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39A28B8-CF27-88A0-D657-EFDD7627B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8CE2B9A-2E82-3F12-7817-BF351D32D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418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80183-9802-0554-24FE-9D0079966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85FF2F4-3079-647D-8142-36B1BF270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EC74716-F0EF-9EC3-BCDF-620AC01CE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9DD34B9-E1A8-50C1-4D07-AC1B50B0C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413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77512-EA49-36EE-1A91-EAB6DF0E4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8403096-F583-0625-B815-5432F959A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F942602-EAE8-A8D9-3690-488A849E6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CE144DF-1ACA-C0EF-E6C4-39B6E7095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7700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23C82-7BBC-F1EF-ED77-756017CF2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DB0AAE1-EF29-E0ED-D665-6D13F72189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A8E434D-7861-F417-E0D8-DBB4D82D3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732895A-2C91-DA06-3848-6A802BCED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06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4494B-78A8-DAF4-53C7-E1FCC698D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27607E0-E948-067F-DFDA-2FAD2D7FB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5EB473E-7B3C-1C7D-8A95-2DED22BC7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8882008-C6A2-B4A5-4B94-066410356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9013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AEB87-1BA2-3B18-5B61-5F2ED12D7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841F48B-CCD7-0A96-E39B-3D2E21A10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D0B9F40-9B85-01A1-116C-F833054E6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85E7D76-0CB9-5AC7-7496-8694140C7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5796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434BD-26E0-117C-4B7A-87C507460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1E7532F-BE86-7A30-3757-94FF63E6A0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F16BDF1-BC77-411F-7E6E-790FC6996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E541853-CD35-B09F-95DE-37981142A8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8394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DF115-4CD4-6B02-9582-25E149A47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AB0F88D-A863-DD24-69E2-0AAC86F18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B2A494E-33C8-B9BF-DEA9-2555E7F62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091029C-E2DD-8CDE-8CE1-5BEA149E3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38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D7B4B-F3DC-6090-C64A-A7EEE578E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F4C04B2-4747-D468-AB48-1A96CA8F9C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1231431-41ED-76D5-ED23-F9912B0E1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B8CDC6F-FA10-1E23-9BAE-6ADC563E93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237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5EA6C-C019-A69C-E541-0E7D8D609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E348E25-1E1D-D214-14D6-8717166A3B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C8E6A97-24C3-CC78-B53C-5D61541A8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D52E2CD-A799-B2F6-32C8-2617AEB58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6408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B73DE-C54D-E50F-FD8E-71A1B45F3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53B8A8F-FC8A-C75D-45A3-C197561C9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D1318ED-353C-7526-FD9F-E3ECD8437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1747740-A78B-F05E-3D97-D80656856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0994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80FB4-CD6D-734B-AFA1-52A61013C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EF7AF7C-1B1D-4179-CC56-EE641D152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2ADFBA7-DA64-457A-3306-D00D03C05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6EA9B0-96A8-A550-F024-6214F0A40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6449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31311-9AE7-6464-FB9D-A3E34D14C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CB88253-3189-C9D5-EECD-1F4DCC14B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F39B36B-E78B-1091-65D7-0A33D1D2A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2F685F8-FB39-3C24-D674-76BCA631D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935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AEE95-F340-9A5A-9A6A-4617991A0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42C3857-D153-2EBB-B5DD-41D277A62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F51A512-CF02-9EF9-B1D2-20985056D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4997431-C536-639A-D584-D954E206A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3121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214F8-0039-5273-FF39-C5D5BAE1C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B49008B-E2CD-3C53-FE4F-868A12CDF5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2A3C229-63F6-AAC6-48B3-5B10624FF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637644C-D730-DD9C-607C-3AB24E8D0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9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319AA-7B69-EA1F-0A61-0747F1E2F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E0E9EE8-22D5-8020-6284-4F2EC7FFF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9467E18-01BF-17CB-38F5-0A0206AFC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4EB84AC-C6FD-E8B3-F184-65EF5E672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1328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601F3-6496-7E35-B742-DFFF97D9C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28E9A72-2AFD-97BF-234E-D46658875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3A5E52F-6BF7-C368-CEBA-61BF7C3EB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A848389-911E-C2BB-440A-C8B443F5F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7227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27B9F-3097-3F24-30F6-632EE35F9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1CF1543-3DFE-EFE0-7F9A-AF6F42C35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FEB2D74-5764-2B31-24F3-B50042F02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86B3FFB-7A92-F089-002F-3B74EA273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8781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E326D-4728-9B67-4550-2913F1568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8ED6970-AE0D-29C3-CD82-1E9C0B192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F7DE2F2-E215-3103-C901-50F062C66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4815C05-5999-A5F2-080A-B227B2A62A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2254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76C1E-E742-42CA-E781-05FE560E4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BE92D76-4D37-10E5-8C0A-E209B7C77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4D8DC3D-C1B0-73CE-4340-C742C2A7B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5BAE506-96BA-EABE-5223-EBCB54E4B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48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911C3-EF00-F687-D3F8-45C2D3B2B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E3D6568-6888-B708-E08C-E1B16FA91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B46D47B-287D-9AE2-ECB6-BC8E34D03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07BAD31-7A44-7AD7-1238-B37954640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21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5487E-EE0A-0318-05BC-9B9A80AD8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75E141D-5541-AFDA-E398-869717156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5AC244B-190D-49F9-7149-9CE66E794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E6E64BA-0F44-A786-30CF-972B09AD6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93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AFF28-EF53-27DF-7606-59C235DB4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7304581-66A0-E1EA-0620-37DBD4663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3B3F0CF-B296-B85E-F968-1B391455E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9375A71-56A7-4A99-F895-1BEB9E5B1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4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C1EBB-D247-C890-8D0A-D5C458039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CEF5C84-5E3B-4F96-6B65-46BA29781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203A0CA-F659-E4F0-54BB-238429A0E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8D82B42-410B-96B3-9727-67AD68D95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5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B4168-8A22-C1C2-4F96-77CCACD7A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3D62498-0F38-B161-7F9D-A588F20F3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F31A97D-413F-4487-877D-42D9FAEF7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D8D6F66-A62B-FF0F-1A8F-C854BD7BD2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12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1FA2C-0F4F-26FF-FF58-29F0E2B02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04A6D2D-22E5-B22E-D5D7-17689AD53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9C702FB-9EE8-EEB5-CDBB-2E114180F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6F67C88-1040-8AD1-A237-5EF37ECED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53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61E70-E2FE-5AAF-430D-2356AA6B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0DD04B4-5197-B022-2D2F-D9C8840A55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58C32FE-FE5A-14DF-16BE-7A8F29DCC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520592E-3EB7-898D-06AC-F7B531A9D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1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180D9-4F95-91E6-40F9-1526C65CE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80AB0A8-B2D4-3C1E-9C7A-BD1D64467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D9632B8-DA47-451B-B0E1-B51214BD3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83AE11B-F185-5A24-4031-8B068F10C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78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1BC7B-1F84-B4A7-949F-82B62D287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0E1394C-D83E-12ED-885F-D11F181AA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32D641C-58F4-DB4D-73A5-240803622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DCD5F65-0315-68F2-B716-838915159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10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4EBF0-0695-5991-F248-6CED6BD6D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D382C94-1FE9-0454-8DAD-341D0EFE0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2B62A83-8E9B-346C-0EB3-177D74862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82799C5-E43A-E923-71A8-367DB1DF1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67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B38A8-9439-9FDB-09C7-2503834D7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8A80369-021F-FFA9-4876-EC0B668AD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BD298B2-0CA3-35B8-F225-9D0ED3886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54DB568-8923-C7C9-18E3-6ED39701C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41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11361-9C0D-4196-8985-1ED14CD01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BCD2360-D797-EF81-C463-4198A7A04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DE77CA0-B4B5-AB72-1245-5496E3AFD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4EBD926-39B7-0B67-56E5-BC2B01AE5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09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A9954-1740-48F5-71DD-DA6084E74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9F66114-3ADA-6E11-526E-7145BFB6C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C0A4C62-8FBE-399F-0E76-89888A436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477C54D-AF38-2951-B761-0B702755F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98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2857F-1F05-618C-445F-BD9DDC481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1CBD359-D8D7-A2C8-6664-D89C3DAE3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C5EECA9-0CA3-5D2C-7A4C-458E8D7919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BC85C3F-9478-4CB0-D41D-4F7C04060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48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8E7E4-C940-AFD6-3584-2511B04CE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523D995-CCFE-633F-C63A-39EFCC860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AE121EB-815D-C1C9-CC74-0ABBC2B07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8B8A727-8F37-B976-59D5-C42F3CA5B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87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7782B-537C-EF3A-3858-535318BEA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C273E13-7A1C-147F-3870-57585DD2C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93C8D08-4E5D-96FB-8215-801C021B6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4342982-8F8B-425E-A180-0F5A9F81D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56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864CB-6A69-739C-FAFC-71DAE9CAE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5386CD3-8B55-7911-468A-ED21484AD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0FC6C88-44ED-4CB5-C1B6-B2D6E63F7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129C017-F557-FF7B-0A69-8BEC16936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3F6CD-D1F0-382A-7B35-D416ED230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F56DBEA-A4FF-CA54-83D1-A3C4333CB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B3059FA-A3D4-C5DC-EEA8-7F90AD278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338E77D-ECF8-39B3-F0CB-E6054F1BA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55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6C977-DA99-701B-446A-47021EB15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BEBF3D1-B2C7-7461-B6E7-674C07F4C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4A02089-AFEF-88C0-CBB9-86E948FCC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FA8887A-C21E-72DE-88A5-186409DA1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3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0C9A5-6EF4-74D8-4917-F389F6DEA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2FCA2F2-5A2E-D023-F99C-6930C3225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BCD61F9-EB4B-C399-AB43-3AFCDAFF1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002AA29-4DD9-E7AE-892E-AC542194E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99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2D9CC-F25A-6FBB-3958-7F16D69C6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5850307-DC71-01D1-A1D7-01F7D936D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B1B33DE-6168-9DEE-7496-5A3F1E4B6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D983948-A2CA-DD1F-0A92-DEF3D9919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4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06759-5603-36CB-E2BA-C5509BB1A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EEA0564-089D-40EB-5054-42179B0FD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9B678EE-8110-E3F9-5272-B3A2C1B78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EC04BF1-83B9-1E8A-388D-8FB165132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83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65357-24F4-2DD5-2DFF-181F509FA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1DFE7AF-6E73-9DBD-8E1A-0951A4712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E59DCE4-BBA2-9467-F342-53A039DCF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84DC8BF-DC10-423F-5DB9-59FD18515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724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60003-3A03-1951-1E4F-B1B4D3739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3631DDD-9BC7-C76C-B2BE-AF79955633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9761E17-DDEB-C944-31D7-43DE8DE41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750335B-869D-1857-0876-9C8D1BC11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4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94B40-864C-D425-49DD-9E31BDB24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B7D5E24-C933-3073-9548-4059D11BF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3D70D76-DEC7-1C70-8B6C-FB5BB2EF2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A6E58E5-FA6F-7D14-D972-6F3C45D63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078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D0459-0194-8642-0A92-7A8AF7F91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77ECB3F-2428-C381-866B-967ADFABD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188CC1F-41CE-F1B1-A17D-69BAAB808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1FB96E7-E02D-4777-0C58-93C949792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122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19E64-DB3D-77E4-3E1C-6F54BF3DB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491C270-7FCD-FC9D-FFD2-E16D9ACDC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E828C61-42CE-E435-7CE0-70FD32318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0145D80-45A2-D2A4-0C11-741BDCA99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12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78C51-D6EC-9A00-39FA-7B10F1494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26E81F3-579F-36C1-DA98-0A24169DF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B2B2D89-1C44-2CC8-9336-90E960FFF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E4DA228-081E-ABD4-D1A8-8C9B3F843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22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46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1E20B-2E30-623F-7008-614A71A78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B69BE1D-4A35-2ADC-0F20-97C8AD8DD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DA2C191-DE67-9B0B-7F00-F14B7AAE3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C94F085-2E39-A685-82D8-DDB4B37F5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7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10284-833F-4CFD-62EF-C79B88151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CBEFDCF-1D6E-FE12-3868-5A1306E50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CCBC868-5DA2-66BA-B2F4-4BF25AEC3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82BD1BA-2AAC-9881-8415-4B69DF7A2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63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B8E83-2711-5691-34BE-059711554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9D4C53D-ACA2-4FE8-8999-4C3F7BECF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4AEB234-E5AE-664A-D8BE-66AAED13E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FC05939-27C8-D640-8D99-F4AB3B450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225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BD2AE-DE13-09C6-002D-0C9F8134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D460E81-D5E1-570C-6033-7856D2766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083F0AA-CF3E-53CB-78EA-78CB60500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7830DFE-DF47-A86E-95BC-D6672ACBC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153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4A8B3-3ED6-3CDF-E923-43D56FBD1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BA8153A-9038-86FB-5E1D-10768E9480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E69169C-B57A-7CF4-123D-B4D5E919A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76FB54F-CCB8-8A59-4FEB-3D0EED8F31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554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24B13-3154-EB3E-4B45-100174B8E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0AAA827-B348-2C2A-D68E-8B5F57DF1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FA92AA8-D30D-34EE-8CBD-9ECEE32F8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E9776F6-A996-09EB-3084-31808F16B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991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B7413-47ED-9088-316C-60651A734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C12C651-14AC-2A9A-D329-4E3125E6D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698EDF1-6507-1CB3-5D0E-1DD0B93A4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E5F10B5-672A-1945-4C10-F0C2B239E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34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50C69-3A84-27E1-36DC-CEC67012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BF31502-1180-EC0F-2EF2-BC74A856F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163C084-48E5-9065-A987-0BD7B9A0E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EF20ABF-A8EB-01BA-668C-85D0AEDE4A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719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929D5-C31B-B0E6-FA91-DAE3FA8F9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22C7AE2-7E25-0AAD-2E09-5839E9C6B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79DB68B-5D82-AAD0-089A-CBAE09D8C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ED8BB58-2F5B-779B-E4E6-6C42FED98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203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48E0C-37E3-92A4-B0DE-B54B4B9E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2CB5207-D450-A834-9FD2-32B8243DF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91B1ADA-D2B0-A752-B8C2-BC931D012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66BBF6C-C293-6B18-129A-1642DF861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0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79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56795-E74E-D1FC-B43C-826547682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80D3912-0542-59FC-FEED-5955C5C30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0EEBDA8-9A55-D98B-9462-70025C004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0AE6DD7-A3BA-E66B-04F6-75FA0558D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13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7E097-F327-1DA1-F7C4-734EBC517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0C634DE-E0F7-27F7-C01C-E80D1D442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6F5B1A4-EC63-B836-BA01-17F82C948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EE9F572-0797-0485-03E9-0E29D584E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329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8FE1E-B28D-7979-5BF5-0DF3D20CA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C9A1B80-E9AC-4696-54A3-E42B143F0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1A848D2-499C-0336-2826-6A13DC7DB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B15946D-EC9B-DA04-132F-54049B236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531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0DAB4-9142-87DB-3C7F-92042BB7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C20C815-CE4D-0CE3-D526-65B2BB154C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9B0DCAB-4008-5FC5-CEF9-6FDC9107F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9215109-3EA1-AD83-0A40-ACB778BF1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403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9791F-7CAF-02DD-4F5D-0BE209DAD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50D447C-E478-6828-36D5-C5C8C42CD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BDC3AAF-9A12-8855-8121-284404269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5E75636-AFFC-A7C1-F9B1-2AD35EFA1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956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88A3B-79CB-1388-2D81-89E9B702F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8FED8DC-435F-E792-D537-A7BB7D83E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1319B4B-82FF-0866-65DF-B3368CBDF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E6A35A8-D8AD-BBA8-6431-9451665E0C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337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A867B-2D3B-0365-43D3-6EBE32308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5C89319-D446-E8BE-E8F1-F40013D2F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60907AA-51E2-D0F0-C1E7-6624AEDF7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1344EC8-B9D5-5896-F822-50AC0CE7F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022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CEC66-AC9F-FCE5-3826-5DB9714C3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0BAF67E-8418-5EA6-C503-087362E1D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8549E1E-3B3D-8FD3-D490-73785673C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BC556C0-BFF6-FAC1-F65C-6246049F7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937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15539-862E-980D-1BD5-C06678566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A566CCB-4F9D-CF71-0019-5752064D3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0B30E03-1EE6-CE6E-C9F0-A8B84A637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4BBAC7F-D842-B30B-5B94-B7F36B2E6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422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A6EA4-4E2F-5C09-A75F-3B54D7F3F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72C6DD0-94F4-701E-45E6-358D41544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AF12DAD-B146-C16F-CD87-096D41570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25CFBB3-FE4E-9FAD-4E16-106046D94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84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3DB1D-46AD-F457-6924-F983F7179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98AF16A-FA4A-9431-2B44-F6DD5AF26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A1CDD89-E410-4D42-9817-087E4EBED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337DA06-DDC0-1861-CA16-672BA63D2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637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8611B-B069-D687-2FE7-FB6D53665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242A54F-6230-B5E6-9580-550B7B0AD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F81684F-7D35-15D5-4AA8-537CEB871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2497871-6F0B-0BCF-796F-AC0A53E8A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680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54301-D898-E5A0-4969-4E4F3C6D2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D1EA2E4-D42A-7A81-9E50-283A1FB14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21BE4BC-202A-2E10-606F-B804E6F6D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4811A9F-DD6B-E12E-5968-8394AED9B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285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FBAF6-3F4B-84BF-4EF9-6E7D2E1C5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E4421D7-98C5-0039-ACFD-CD29148811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28E5BE0-657C-7C6B-CB8F-A06B0463F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223E7CE-E7F2-425C-59C6-35C340A25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365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7282E-3292-1525-E524-BA665CDF7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2DFE6F1-72C6-FD4F-A817-B2054D392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002B94D-14C9-225E-4AAE-448BAE74E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CA0972E-A988-91D8-E3C1-8E912E30E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240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0240B-AA91-B3FA-4367-49C6F340A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F476EB7-89BB-8387-9639-51E0A3B37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B81FA29-E0A4-F6D4-D555-75DC0F273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0114EC2-FA08-6087-7244-AD117B0DC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17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DF873-A3C3-7E94-AA5C-D01677418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A8A9CAD-2FCD-0B70-5E22-C1ED82A3C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D07E363-95BF-4DAE-02B2-45AAA2680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39A106D-D426-1719-7BDA-7DABCDE9B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18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7AD2C-74B0-17C6-0900-4D9C671B4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BCD5D5C-5A19-EA2B-6629-9953FA12E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41E9C6B-8DEC-1844-574E-281379FF7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40E8B6B-BAFA-A251-3487-6C5D51EAF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6278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16658-F027-A663-370C-FF1E5362A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E65C31F-88F7-440E-C765-9AF8D9B3D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63ACEAB-D55D-0016-C57C-502ED48AB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DC4842F-EF5F-F320-5D0B-71904F81B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606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C1199-825B-0560-EA6A-7570C5643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B1D4667-52F0-516A-F4B6-4FB6DA544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4E2B3D0-F1B3-26DC-1A08-28E4B73DB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41AD7AB-EA9C-13A9-44D8-438EDA63A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7188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ABEC1-453F-D345-2A1C-6231B918D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A8F17FE-CD0A-1320-E03F-BDA35B1B2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02967A0-EFC9-5970-9706-6E406F0E6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F2CFEEA-DAA1-0819-F981-A072FDBB1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31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6A737-F9AF-4B34-A06E-DA1A1F8EC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E6C9783-A205-EBA9-ACB7-BE0DE58F01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D0F5BB9-2DBC-B36E-DD95-EC4FB8E39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D80E226-EC4C-E93F-0ED8-6AA8EC4FB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142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9E08F-9C4C-4682-AA75-E4EE50215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A818B09-578C-FD8F-9A47-7AB01CE0E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7E5DC85-FF1C-EBAF-16B8-DE08F077F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D3944D9-5809-6950-6AAF-2F5AB17B0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254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40648-B276-7BC4-C1D1-93F040DB7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5407F95-BA20-B445-F9DE-E9C24D583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CA6B8F2-335A-344C-C953-C989DF6CD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81414A8-C10D-6F89-BE36-2F8D3F3D2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92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E1190-1FCD-9CD4-6A69-7479753B2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3FF2AFC-ADE9-6277-674E-D24C6F2BC6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02D92A6-22E8-4FE9-A94E-BCA2A64BB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DA2C8D2-A087-39FD-8518-00D81A117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4554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053EF-013C-5340-68E8-75C85846F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91FF286-B167-8B71-CCD8-0458EE6D5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FEF3E59-ECBE-0BB8-63BF-5EB6383A6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47A82DC-3B9B-78E6-4767-E8C25EB94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4587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BD946-DDCC-1D04-7BCF-1A9A4BD09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B4E541B-F888-9865-2404-6516FD274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E457D5E-C90D-C5C4-FC93-3EA382592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527F135-6C8D-0DB0-E2B3-8601B044B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2447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37A4A-1DF1-3B21-5F8A-12E9A9844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8E66DC8-384A-78BB-AFF1-6964D57FD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51C76D9-FABE-E3C5-B6DD-F721CBFAA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05C149D-1A39-8CB3-540F-0269324AD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2563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AE88C-E997-973D-A896-06E1FFF0E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E87E8E5-5014-10A7-7194-4E6AF0967F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DA687B6-51AB-2625-4690-C7A60ACA1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0FC0D02-6685-D3BF-B28F-A37B2106C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015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94121-BC2D-35E9-7B4F-8D3475526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94A6512-6ACC-1F79-8933-A5B7BDBD0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68F926A-2CD4-1ADB-174E-65DB3590C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0457D81-91D1-EDD2-A618-7D04EE32E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1189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7E6E5-CC5C-231F-882A-7FB77468D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559621B-E243-4D29-02D3-9C1A06542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FC51F4A-22C8-BE9D-CE87-57B93F793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3651924-E822-27A3-0364-65E49B720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13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9DB19-E971-8BC4-CA8A-55F5401E5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2D0D1ED-6A4A-5BF1-B0F6-EA4A02498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3E80691-9792-A3F5-C399-54EFFE140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82741B3-1AE3-31F0-0CB5-0DCFBFCAC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6232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C61F5-7101-014B-7212-45588DB23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481966C-DEA9-8702-3168-34819EEB8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4B98212-079C-3F10-3749-A49AD31E3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29A8431-90E6-9ED3-1185-D1B342E83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4564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DC5D0-BB23-41B3-F8C3-DF62C4E99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A6C32FA-30F0-E810-E629-9A00302F2C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F11AFC2-E608-AC3D-8925-84424BE92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63CB7A8-59C1-D436-B15E-FA23C527B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6401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D2DAB-3C1E-7506-6BE1-BEFA2ADFE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2F7F50A-84F4-CC14-11EF-AC2064A4A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5E39D5A-5DA8-6D2F-F0C4-CA67072CC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C1214E3-BC8F-4795-2422-5EE71BAA0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3344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AD19B-7CC4-F818-932B-3AEB1F138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4DF819D-551F-2C1F-AAB5-694A5490F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B3DDBD2-2B4D-7AE5-19BF-989F962FB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A87065B-065B-5EE4-29BE-8C92C8312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1169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F4738-D2D1-9EC5-BECB-0F6370EAC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3961F41-421B-6DB7-C5DD-FC037320B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3B0427F-6F02-DAEA-FEF9-EBDEA748D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CE94652-3035-EBB1-6292-F4188576D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1481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284C4-1D13-328D-0C9E-23AC76A9C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67ED53E-A4D0-C2C4-6402-A41107D6A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847C864-1900-9117-50C4-044CE7F8A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068C624-DA70-0436-FEEB-AF0CAF491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8282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466AF-9D92-0188-5F78-4149FC0F5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9D5FA15-822C-5729-B46F-FB4BF3A2FF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457CE3C-ABCF-42F6-76BE-1563CDA63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2D349AF-A3EE-BF9F-1EF5-F57A99757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188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875F0-F017-7689-BD62-3B766C532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6774D45-1DB9-BDE7-7BC9-7FE57E545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5AB3E01-54C1-119D-19E9-CF2394B2A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583AFC3-5E45-DD7A-7C93-21762B8EC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2202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26B16-F4B1-2879-7AF4-50C9D1C21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4D69562-36F5-09BA-09BA-55E7F86EE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9796B58-AE3F-02C6-17DB-A254222B5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42CC181-90C5-B390-8667-7C1E29407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6616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FC592-023B-C280-BF5A-5C76D567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E5E664B-CC3D-FD37-93CD-3E0EECAA0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5A501B6-9287-7280-1DAE-D68C40AAA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1750FE3-3F3C-21E2-32FC-9445DD331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22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E2756-D4DF-705B-DC67-A4D6AD717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600249B-FDD8-AD35-671C-1D5E5A45D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17D6D15-32E2-81DD-9CBA-5415BCCC2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1A9F37E-0499-1728-50FA-D86804587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7945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257CE-0CAC-D694-6C5C-81E247679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5ABB158-0FEE-14BD-B08C-03B79F176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7C212C0-9419-09CD-0097-FEF9F72F2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BB8BB0F-31A8-A793-4DFF-F8D87E26F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7759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8FAA5-B5BB-5EF5-432B-50F0EC42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E6639FD-C7B5-D19A-0302-346E507B6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8635D17-DF75-BF6B-87E5-5E9A052EB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11DD047-4279-3CBD-FD1D-B1FCC75AE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5788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B12E7-1760-725C-5502-75EC3807F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EAB2A31-460F-8A66-3C93-61DD4AC65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89E9D51-CCD9-8762-6A1A-FBF2467F6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3368EF8-AE7E-D5E0-86A1-D1E11BC7B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977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5F189-D380-BBCD-D6CE-F764EDD33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9E011EA-0F59-D5E7-BB7D-CC4C2E9C5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08A448E-C5B8-B901-A858-BE7B75C46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092D5F3-C1ED-8825-257F-3C0B8F344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3107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D1B0D-5D5B-AD4A-CCBB-1C57F4E4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BFDB1B8-F759-0338-72F9-5231BB199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ED05333-FE6D-C3E7-2E93-072DC9934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261FF24-21CD-E3D9-DC38-1CF978E23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3910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995CC-E11C-5505-B02B-9CA65AA2D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E1D6567-A11B-58CA-49E4-95E5E9C3A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8520F76-F2D0-A26D-EEE8-1C0C113C3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E1EACB7-8068-988D-07E1-3DCFD4CAF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4041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0CC6B-068F-5526-1014-B0E78B03D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FF5AB8F-0204-4C30-F3BE-D55B22C69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FFC166E-9DDA-1B15-6394-AF1E542EE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E620D98-A612-D383-F9F2-5B4359405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5050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FE73A-7D88-1B31-6808-89537F3FD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9E041B8-7B66-A169-EAA3-EEEC95E99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EB5DCA6-B72B-C322-5551-2D475C20C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899A8AA-FA0F-92EB-0F03-16D1BC9E1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622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E32DE-448F-68A7-D3D2-2F747E79D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B1B689A-3C68-7373-7BD3-28761DF3F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EC20F58-9ADD-9BF8-0D48-B516E7514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6AD545E-C7E3-5DC4-D0EF-8EDF0FC79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5964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07F05-0F0B-CA58-8C59-A46F0008B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E54532C-B7DB-62DE-3201-1939DA6AD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AFD748A-0A34-BB20-08D9-25D9A37D4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3E93235-11CE-1CD0-A167-92AB199DC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8/19/2025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8/19/2025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8/19/2025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2.wdp"/><Relationship Id="rId5" Type="http://schemas.openxmlformats.org/officeDocument/2006/relationships/image" Target="../media/image70.png"/><Relationship Id="rId4" Type="http://schemas.openxmlformats.org/officeDocument/2006/relationships/image" Target="../media/image2.jpg"/></Relationships>
</file>

<file path=ppt/slides/_rels/slide102.xml.rels><?xml version="1.0" encoding="UTF-8" standalone="yes"?>
<Relationships xmlns="http://schemas.openxmlformats.org/package/2006/relationships"><Relationship Id="rId8" Type="http://schemas.microsoft.com/office/2007/relationships/hdphoto" Target="../media/hdphoto43.wdp"/><Relationship Id="rId3" Type="http://schemas.openxmlformats.org/officeDocument/2006/relationships/image" Target="../media/image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2.wdp"/><Relationship Id="rId5" Type="http://schemas.openxmlformats.org/officeDocument/2006/relationships/image" Target="../media/image70.png"/><Relationship Id="rId4" Type="http://schemas.openxmlformats.org/officeDocument/2006/relationships/image" Target="../media/image2.jpg"/></Relationships>
</file>

<file path=ppt/slides/_rels/slide103.xml.rels><?xml version="1.0" encoding="UTF-8" standalone="yes"?>
<Relationships xmlns="http://schemas.openxmlformats.org/package/2006/relationships"><Relationship Id="rId8" Type="http://schemas.microsoft.com/office/2007/relationships/hdphoto" Target="../media/hdphoto43.wdp"/><Relationship Id="rId3" Type="http://schemas.openxmlformats.org/officeDocument/2006/relationships/image" Target="../media/image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2.wdp"/><Relationship Id="rId5" Type="http://schemas.openxmlformats.org/officeDocument/2006/relationships/image" Target="../media/image70.png"/><Relationship Id="rId4" Type="http://schemas.openxmlformats.org/officeDocument/2006/relationships/image" Target="../media/image2.jpg"/></Relationships>
</file>

<file path=ppt/slides/_rels/slide104.xml.rels><?xml version="1.0" encoding="UTF-8" standalone="yes"?>
<Relationships xmlns="http://schemas.openxmlformats.org/package/2006/relationships"><Relationship Id="rId8" Type="http://schemas.microsoft.com/office/2007/relationships/hdphoto" Target="../media/hdphoto44.wdp"/><Relationship Id="rId3" Type="http://schemas.openxmlformats.org/officeDocument/2006/relationships/image" Target="../media/image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2.wdp"/><Relationship Id="rId5" Type="http://schemas.openxmlformats.org/officeDocument/2006/relationships/image" Target="../media/image70.png"/><Relationship Id="rId4" Type="http://schemas.openxmlformats.org/officeDocument/2006/relationships/image" Target="../media/image2.jp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4oeodquo5v" TargetMode="External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7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smos.com/calculator/4oeodquo5v" TargetMode="External"/><Relationship Id="rId5" Type="http://schemas.openxmlformats.org/officeDocument/2006/relationships/image" Target="../media/image74.png"/><Relationship Id="rId4" Type="http://schemas.openxmlformats.org/officeDocument/2006/relationships/image" Target="../media/image2.jp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2.jp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5.wdp"/><Relationship Id="rId5" Type="http://schemas.openxmlformats.org/officeDocument/2006/relationships/image" Target="../media/image76.png"/><Relationship Id="rId4" Type="http://schemas.openxmlformats.org/officeDocument/2006/relationships/image" Target="../media/image2.jp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6.wdp"/><Relationship Id="rId5" Type="http://schemas.openxmlformats.org/officeDocument/2006/relationships/image" Target="../media/image77.png"/><Relationship Id="rId4" Type="http://schemas.openxmlformats.org/officeDocument/2006/relationships/image" Target="../media/image2.jp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7.wdp"/><Relationship Id="rId5" Type="http://schemas.openxmlformats.org/officeDocument/2006/relationships/image" Target="../media/image78.png"/><Relationship Id="rId4" Type="http://schemas.openxmlformats.org/officeDocument/2006/relationships/image" Target="../media/image2.jpg"/></Relationships>
</file>

<file path=ppt/slides/_rels/slide115.xml.rels><?xml version="1.0" encoding="UTF-8" standalone="yes"?>
<Relationships xmlns="http://schemas.openxmlformats.org/package/2006/relationships"><Relationship Id="rId8" Type="http://schemas.microsoft.com/office/2007/relationships/hdphoto" Target="../media/hdphoto48.wdp"/><Relationship Id="rId3" Type="http://schemas.openxmlformats.org/officeDocument/2006/relationships/image" Target="../media/image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7.wdp"/><Relationship Id="rId5" Type="http://schemas.openxmlformats.org/officeDocument/2006/relationships/image" Target="../media/image78.png"/><Relationship Id="rId4" Type="http://schemas.openxmlformats.org/officeDocument/2006/relationships/image" Target="../media/image2.jpg"/></Relationships>
</file>

<file path=ppt/slides/_rels/slide116.xml.rels><?xml version="1.0" encoding="UTF-8" standalone="yes"?>
<Relationships xmlns="http://schemas.openxmlformats.org/package/2006/relationships"><Relationship Id="rId8" Type="http://schemas.microsoft.com/office/2007/relationships/hdphoto" Target="../media/hdphoto48.wdp"/><Relationship Id="rId3" Type="http://schemas.openxmlformats.org/officeDocument/2006/relationships/image" Target="../media/image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7.wdp"/><Relationship Id="rId5" Type="http://schemas.openxmlformats.org/officeDocument/2006/relationships/image" Target="../media/image78.png"/><Relationship Id="rId4" Type="http://schemas.openxmlformats.org/officeDocument/2006/relationships/image" Target="../media/image2.jpg"/></Relationships>
</file>

<file path=ppt/slides/_rels/slide117.xml.rels><?xml version="1.0" encoding="UTF-8" standalone="yes"?>
<Relationships xmlns="http://schemas.openxmlformats.org/package/2006/relationships"><Relationship Id="rId8" Type="http://schemas.microsoft.com/office/2007/relationships/hdphoto" Target="../media/hdphoto49.wdp"/><Relationship Id="rId3" Type="http://schemas.openxmlformats.org/officeDocument/2006/relationships/image" Target="../media/image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7.wdp"/><Relationship Id="rId5" Type="http://schemas.openxmlformats.org/officeDocument/2006/relationships/image" Target="../media/image78.png"/><Relationship Id="rId4" Type="http://schemas.openxmlformats.org/officeDocument/2006/relationships/image" Target="../media/image2.jp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120.xml.rels><?xml version="1.0" encoding="UTF-8" standalone="yes"?>
<Relationships xmlns="http://schemas.openxmlformats.org/package/2006/relationships"><Relationship Id="rId8" Type="http://schemas.microsoft.com/office/2007/relationships/hdphoto" Target="../media/hdphoto51.wdp"/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0.wdp"/><Relationship Id="rId5" Type="http://schemas.openxmlformats.org/officeDocument/2006/relationships/image" Target="../media/image81.png"/><Relationship Id="rId4" Type="http://schemas.openxmlformats.org/officeDocument/2006/relationships/image" Target="../media/image2.jpg"/></Relationships>
</file>

<file path=ppt/slides/_rels/slide121.xml.rels><?xml version="1.0" encoding="UTF-8" standalone="yes"?>
<Relationships xmlns="http://schemas.openxmlformats.org/package/2006/relationships"><Relationship Id="rId8" Type="http://schemas.microsoft.com/office/2007/relationships/hdphoto" Target="../media/hdphoto51.wdp"/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0.wdp"/><Relationship Id="rId5" Type="http://schemas.openxmlformats.org/officeDocument/2006/relationships/image" Target="../media/image81.png"/><Relationship Id="rId4" Type="http://schemas.openxmlformats.org/officeDocument/2006/relationships/image" Target="../media/image2.jpg"/></Relationships>
</file>

<file path=ppt/slides/_rels/slide122.xml.rels><?xml version="1.0" encoding="UTF-8" standalone="yes"?>
<Relationships xmlns="http://schemas.openxmlformats.org/package/2006/relationships"><Relationship Id="rId8" Type="http://schemas.microsoft.com/office/2007/relationships/hdphoto" Target="../media/hdphoto51.wdp"/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0.wdp"/><Relationship Id="rId5" Type="http://schemas.openxmlformats.org/officeDocument/2006/relationships/image" Target="../media/image81.png"/><Relationship Id="rId4" Type="http://schemas.openxmlformats.org/officeDocument/2006/relationships/image" Target="../media/image2.jpg"/></Relationships>
</file>

<file path=ppt/slides/_rels/slide123.xml.rels><?xml version="1.0" encoding="UTF-8" standalone="yes"?>
<Relationships xmlns="http://schemas.openxmlformats.org/package/2006/relationships"><Relationship Id="rId8" Type="http://schemas.microsoft.com/office/2007/relationships/hdphoto" Target="../media/hdphoto52.wdp"/><Relationship Id="rId3" Type="http://schemas.openxmlformats.org/officeDocument/2006/relationships/image" Target="../media/image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0.wdp"/><Relationship Id="rId5" Type="http://schemas.openxmlformats.org/officeDocument/2006/relationships/image" Target="../media/image81.png"/><Relationship Id="rId10" Type="http://schemas.microsoft.com/office/2007/relationships/hdphoto" Target="../media/hdphoto53.wdp"/><Relationship Id="rId4" Type="http://schemas.openxmlformats.org/officeDocument/2006/relationships/image" Target="../media/image2.jpg"/><Relationship Id="rId9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10" Type="http://schemas.microsoft.com/office/2007/relationships/hdphoto" Target="../media/hdphoto14.wdp"/><Relationship Id="rId4" Type="http://schemas.openxmlformats.org/officeDocument/2006/relationships/image" Target="../media/image2.jpg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10" Type="http://schemas.microsoft.com/office/2007/relationships/hdphoto" Target="../media/hdphoto15.wdp"/><Relationship Id="rId4" Type="http://schemas.openxmlformats.org/officeDocument/2006/relationships/image" Target="../media/image2.jpg"/><Relationship Id="rId9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32.png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32.png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32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32.png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36.png"/><Relationship Id="rId4" Type="http://schemas.openxmlformats.org/officeDocument/2006/relationships/image" Target="../media/image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36.png"/><Relationship Id="rId4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36.png"/><Relationship Id="rId4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36.png"/><Relationship Id="rId4" Type="http://schemas.openxmlformats.org/officeDocument/2006/relationships/image" Target="../media/image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5" Type="http://schemas.openxmlformats.org/officeDocument/2006/relationships/image" Target="../media/image41.png"/><Relationship Id="rId4" Type="http://schemas.openxmlformats.org/officeDocument/2006/relationships/image" Target="../media/image2.jp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5" Type="http://schemas.openxmlformats.org/officeDocument/2006/relationships/image" Target="../media/image41.png"/><Relationship Id="rId4" Type="http://schemas.openxmlformats.org/officeDocument/2006/relationships/image" Target="../media/image2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5" Type="http://schemas.openxmlformats.org/officeDocument/2006/relationships/image" Target="../media/image44.png"/><Relationship Id="rId4" Type="http://schemas.openxmlformats.org/officeDocument/2006/relationships/image" Target="../media/image2.jpg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5" Type="http://schemas.openxmlformats.org/officeDocument/2006/relationships/image" Target="../media/image44.png"/><Relationship Id="rId4" Type="http://schemas.openxmlformats.org/officeDocument/2006/relationships/image" Target="../media/image2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47.png"/><Relationship Id="rId4" Type="http://schemas.openxmlformats.org/officeDocument/2006/relationships/image" Target="../media/image2.jpg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47.png"/><Relationship Id="rId4" Type="http://schemas.openxmlformats.org/officeDocument/2006/relationships/image" Target="../media/image2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9.wdp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microsoft.com/office/2007/relationships/hdphoto" Target="../media/hdphoto30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microsoft.com/office/2007/relationships/hdphoto" Target="../media/hdphoto30.wdp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microsoft.com/office/2007/relationships/hdphoto" Target="../media/hdphoto3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0.wdp"/><Relationship Id="rId5" Type="http://schemas.openxmlformats.org/officeDocument/2006/relationships/image" Target="../media/image51.png"/><Relationship Id="rId4" Type="http://schemas.microsoft.com/office/2007/relationships/hdphoto" Target="../media/hdphoto32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54.png"/><Relationship Id="rId4" Type="http://schemas.openxmlformats.org/officeDocument/2006/relationships/image" Target="../media/image2.jpg"/></Relationships>
</file>

<file path=ppt/slides/_rels/slide74.xml.rels><?xml version="1.0" encoding="UTF-8" standalone="yes"?>
<Relationships xmlns="http://schemas.openxmlformats.org/package/2006/relationships"><Relationship Id="rId8" Type="http://schemas.microsoft.com/office/2007/relationships/hdphoto" Target="../media/hdphoto34.wdp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54.png"/><Relationship Id="rId4" Type="http://schemas.openxmlformats.org/officeDocument/2006/relationships/image" Target="../media/image2.jpg"/></Relationships>
</file>

<file path=ppt/slides/_rels/slide75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54.png"/><Relationship Id="rId4" Type="http://schemas.openxmlformats.org/officeDocument/2006/relationships/image" Target="../media/image2.jpg"/></Relationships>
</file>

<file path=ppt/slides/_rels/slide76.xml.rels><?xml version="1.0" encoding="UTF-8" standalone="yes"?>
<Relationships xmlns="http://schemas.openxmlformats.org/package/2006/relationships"><Relationship Id="rId8" Type="http://schemas.microsoft.com/office/2007/relationships/hdphoto" Target="../media/hdphoto36.wdp"/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54.png"/><Relationship Id="rId4" Type="http://schemas.openxmlformats.org/officeDocument/2006/relationships/image" Target="../media/image2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smos.com/calculator/p1szfjslm4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smos.com/calculator/p1szfjslm4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2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2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2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7.wdp"/><Relationship Id="rId5" Type="http://schemas.openxmlformats.org/officeDocument/2006/relationships/image" Target="../media/image62.png"/><Relationship Id="rId4" Type="http://schemas.openxmlformats.org/officeDocument/2006/relationships/image" Target="../media/image2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7.wdp"/><Relationship Id="rId5" Type="http://schemas.openxmlformats.org/officeDocument/2006/relationships/image" Target="../media/image62.png"/><Relationship Id="rId4" Type="http://schemas.openxmlformats.org/officeDocument/2006/relationships/image" Target="../media/image2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hyperlink" Target="https://www.desmos.com/calculator/vrbuekwtmm" TargetMode="External"/><Relationship Id="rId4" Type="http://schemas.openxmlformats.org/officeDocument/2006/relationships/image" Target="../media/image2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hyperlink" Target="https://www.desmos.com/calculator/vrbuekwtmm" TargetMode="External"/><Relationship Id="rId4" Type="http://schemas.openxmlformats.org/officeDocument/2006/relationships/image" Target="../media/image2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8.wdp"/><Relationship Id="rId5" Type="http://schemas.openxmlformats.org/officeDocument/2006/relationships/image" Target="../media/image66.png"/><Relationship Id="rId4" Type="http://schemas.openxmlformats.org/officeDocument/2006/relationships/image" Target="../media/image2.jpg"/></Relationships>
</file>

<file path=ppt/slides/_rels/slide91.xml.rels><?xml version="1.0" encoding="UTF-8" standalone="yes"?>
<Relationships xmlns="http://schemas.openxmlformats.org/package/2006/relationships"><Relationship Id="rId8" Type="http://schemas.microsoft.com/office/2007/relationships/hdphoto" Target="../media/hdphoto39.wdp"/><Relationship Id="rId3" Type="http://schemas.openxmlformats.org/officeDocument/2006/relationships/image" Target="../media/image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8.wdp"/><Relationship Id="rId5" Type="http://schemas.openxmlformats.org/officeDocument/2006/relationships/image" Target="../media/image66.png"/><Relationship Id="rId4" Type="http://schemas.openxmlformats.org/officeDocument/2006/relationships/image" Target="../media/image2.jpg"/></Relationships>
</file>

<file path=ppt/slides/_rels/slide92.xml.rels><?xml version="1.0" encoding="UTF-8" standalone="yes"?>
<Relationships xmlns="http://schemas.openxmlformats.org/package/2006/relationships"><Relationship Id="rId8" Type="http://schemas.microsoft.com/office/2007/relationships/hdphoto" Target="../media/hdphoto39.wdp"/><Relationship Id="rId3" Type="http://schemas.openxmlformats.org/officeDocument/2006/relationships/image" Target="../media/image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8.wdp"/><Relationship Id="rId5" Type="http://schemas.openxmlformats.org/officeDocument/2006/relationships/image" Target="../media/image66.png"/><Relationship Id="rId4" Type="http://schemas.openxmlformats.org/officeDocument/2006/relationships/image" Target="../media/image2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0.wdp"/><Relationship Id="rId5" Type="http://schemas.openxmlformats.org/officeDocument/2006/relationships/image" Target="../media/image68.png"/><Relationship Id="rId4" Type="http://schemas.openxmlformats.org/officeDocument/2006/relationships/image" Target="../media/image2.jpg"/></Relationships>
</file>

<file path=ppt/slides/_rels/slide96.xml.rels><?xml version="1.0" encoding="UTF-8" standalone="yes"?>
<Relationships xmlns="http://schemas.openxmlformats.org/package/2006/relationships"><Relationship Id="rId8" Type="http://schemas.microsoft.com/office/2007/relationships/hdphoto" Target="../media/hdphoto41.wdp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0.wdp"/><Relationship Id="rId5" Type="http://schemas.openxmlformats.org/officeDocument/2006/relationships/image" Target="../media/image68.png"/><Relationship Id="rId4" Type="http://schemas.openxmlformats.org/officeDocument/2006/relationships/image" Target="../media/image2.jpg"/></Relationships>
</file>

<file path=ppt/slides/_rels/slide97.xml.rels><?xml version="1.0" encoding="UTF-8" standalone="yes"?>
<Relationships xmlns="http://schemas.openxmlformats.org/package/2006/relationships"><Relationship Id="rId8" Type="http://schemas.microsoft.com/office/2007/relationships/hdphoto" Target="../media/hdphoto41.wdp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0.wdp"/><Relationship Id="rId5" Type="http://schemas.openxmlformats.org/officeDocument/2006/relationships/image" Target="../media/image68.png"/><Relationship Id="rId4" Type="http://schemas.openxmlformats.org/officeDocument/2006/relationships/image" Target="../media/image2.jpg"/></Relationships>
</file>

<file path=ppt/slides/_rels/slide98.xml.rels><?xml version="1.0" encoding="UTF-8" standalone="yes"?>
<Relationships xmlns="http://schemas.openxmlformats.org/package/2006/relationships"><Relationship Id="rId8" Type="http://schemas.microsoft.com/office/2007/relationships/hdphoto" Target="../media/hdphoto41.wdp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0.wdp"/><Relationship Id="rId5" Type="http://schemas.openxmlformats.org/officeDocument/2006/relationships/image" Target="../media/image68.png"/><Relationship Id="rId4" Type="http://schemas.openxmlformats.org/officeDocument/2006/relationships/image" Target="../media/image2.jp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68" y="119557"/>
            <a:ext cx="4006575" cy="1148653"/>
          </a:xfrm>
          <a:prstGeom prst="rect">
            <a:avLst/>
          </a:prstGeom>
        </p:spPr>
      </p:pic>
      <p:pic>
        <p:nvPicPr>
          <p:cNvPr id="19" name="תמונה 18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36422D7-7584-DDCE-F6B5-990B4C2EC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807F9B2-8EB0-EF46-A1CD-B7B40EC3D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34" y="473529"/>
            <a:ext cx="3175080" cy="4102487"/>
          </a:xfrm>
          <a:prstGeom prst="rect">
            <a:avLst/>
          </a:prstGeom>
        </p:spPr>
      </p:pic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39F2EE02-009B-5830-C480-E988A0D8D90B}"/>
              </a:ext>
            </a:extLst>
          </p:cNvPr>
          <p:cNvSpPr txBox="1">
            <a:spLocks/>
          </p:cNvSpPr>
          <p:nvPr/>
        </p:nvSpPr>
        <p:spPr>
          <a:xfrm>
            <a:off x="3730509" y="2672301"/>
            <a:ext cx="669782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מתמטיקה לכיתה י"ב 3 יח"ל</a:t>
            </a:r>
          </a:p>
        </p:txBody>
      </p:sp>
    </p:spTree>
    <p:extLst>
      <p:ext uri="{BB962C8B-B14F-4D97-AF65-F5344CB8AC3E}">
        <p14:creationId xmlns:p14="http://schemas.microsoft.com/office/powerpoint/2010/main" val="8215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57C47-8795-B164-BBEA-922E4F648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D198B7A-9CD9-D887-2A1B-63B50E777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A4BFC6C-11C0-EC29-F906-73E5FF54B2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B8C8181-EB73-2C36-FAB5-DB70F7C6FE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4594"/>
          <a:stretch>
            <a:fillRect/>
          </a:stretch>
        </p:blipFill>
        <p:spPr>
          <a:xfrm>
            <a:off x="2491245" y="884627"/>
            <a:ext cx="8969235" cy="187381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57E19F1-C552-38ED-0495-90D8AF64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5406" b="35509"/>
          <a:stretch>
            <a:fillRect/>
          </a:stretch>
        </p:blipFill>
        <p:spPr>
          <a:xfrm>
            <a:off x="2491245" y="2758441"/>
            <a:ext cx="8969235" cy="153923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EE27C34-865D-A77F-2187-982E9DB8B7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4491"/>
          <a:stretch>
            <a:fillRect/>
          </a:stretch>
        </p:blipFill>
        <p:spPr>
          <a:xfrm>
            <a:off x="2491245" y="4297680"/>
            <a:ext cx="8969235" cy="18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DB7A7-9F9B-0DCB-50B5-D9221B3AC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D7F74D41-962A-4117-3609-D9BAE7EE43D8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43F35C9A-6152-95E4-3527-0D1E391A7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B67B9D0-810D-07C2-5A24-28D55781006D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147-148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4389A22-1817-513E-DC55-EFB71C88F5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197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4D984-C4A8-EE9E-1E76-7AABC14C1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130FA41-2B52-8AB6-5DD5-2EBBB08BD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E9438082-106B-0A67-15EC-0767E17CD0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5044A68B-F4F9-BC8C-10F5-0B7C441299DE}"/>
              </a:ext>
            </a:extLst>
          </p:cNvPr>
          <p:cNvSpPr/>
          <p:nvPr/>
        </p:nvSpPr>
        <p:spPr>
          <a:xfrm>
            <a:off x="5785945" y="1450428"/>
            <a:ext cx="6146560" cy="209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3A47B2D-CB31-AB68-2F57-E931F8EE7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2322"/>
          <a:stretch>
            <a:fillRect/>
          </a:stretch>
        </p:blipFill>
        <p:spPr>
          <a:xfrm>
            <a:off x="3405352" y="118241"/>
            <a:ext cx="8678424" cy="2751084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2EF81C5-AA12-3601-B058-64BE409BA6CC}"/>
              </a:ext>
            </a:extLst>
          </p:cNvPr>
          <p:cNvSpPr/>
          <p:nvPr/>
        </p:nvSpPr>
        <p:spPr>
          <a:xfrm>
            <a:off x="8639503" y="1087821"/>
            <a:ext cx="3444273" cy="662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BD8C4074-69F8-6925-529B-B1A59C657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0573" r="4445" b="48331"/>
          <a:stretch>
            <a:fillRect/>
          </a:stretch>
        </p:blipFill>
        <p:spPr>
          <a:xfrm>
            <a:off x="3360244" y="2861441"/>
            <a:ext cx="8292662" cy="2096813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32C60FC-219A-06E8-D2F0-00C329835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1524" t="53968" r="4445" b="35008"/>
          <a:stretch>
            <a:fillRect/>
          </a:stretch>
        </p:blipFill>
        <p:spPr>
          <a:xfrm>
            <a:off x="6096000" y="5273564"/>
            <a:ext cx="5556906" cy="109570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63B3805-E56C-58E7-BD46-325C6028A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7942" t="64992" r="42905" b="25106"/>
          <a:stretch>
            <a:fillRect/>
          </a:stretch>
        </p:blipFill>
        <p:spPr>
          <a:xfrm>
            <a:off x="3405352" y="5273564"/>
            <a:ext cx="1662168" cy="98408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F2545E0E-C4A8-AECC-0554-E41BC561E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4431" t="73002" r="4445" b="21605"/>
          <a:stretch>
            <a:fillRect/>
          </a:stretch>
        </p:blipFill>
        <p:spPr>
          <a:xfrm>
            <a:off x="1498602" y="6304946"/>
            <a:ext cx="3568918" cy="5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736BC-0C90-B7C9-8462-DE422A639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B85791C-70B3-494A-D710-4C2D9D6E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C8D1328-2956-0D56-84AC-E8C8F33051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2580257E-4C4D-CF50-28A0-7F983599C8D6}"/>
              </a:ext>
            </a:extLst>
          </p:cNvPr>
          <p:cNvSpPr/>
          <p:nvPr/>
        </p:nvSpPr>
        <p:spPr>
          <a:xfrm>
            <a:off x="5785945" y="1450428"/>
            <a:ext cx="6146560" cy="209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4F4DA9B-B7AE-91E7-F347-2250AB3FD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2322"/>
          <a:stretch>
            <a:fillRect/>
          </a:stretch>
        </p:blipFill>
        <p:spPr>
          <a:xfrm>
            <a:off x="3405352" y="118241"/>
            <a:ext cx="8678424" cy="2751084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9E163BF4-5B8A-9AF7-CCE1-FA86A32BD150}"/>
              </a:ext>
            </a:extLst>
          </p:cNvPr>
          <p:cNvSpPr/>
          <p:nvPr/>
        </p:nvSpPr>
        <p:spPr>
          <a:xfrm>
            <a:off x="8639503" y="1450428"/>
            <a:ext cx="3444273" cy="299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DB82F8E2-569C-4353-619F-63696E6C5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101" t="78380" r="4446" b="7068"/>
          <a:stretch>
            <a:fillRect/>
          </a:stretch>
        </p:blipFill>
        <p:spPr>
          <a:xfrm>
            <a:off x="3563006" y="2983624"/>
            <a:ext cx="8110265" cy="1446487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D628BB3E-95F9-519C-D1F8-142B1EFA7D8E}"/>
              </a:ext>
            </a:extLst>
          </p:cNvPr>
          <p:cNvSpPr/>
          <p:nvPr/>
        </p:nvSpPr>
        <p:spPr>
          <a:xfrm>
            <a:off x="8639503" y="766152"/>
            <a:ext cx="3444273" cy="398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EAD79E3-0CB6-B242-A4DC-49B1FBA443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5624"/>
          <a:stretch>
            <a:fillRect/>
          </a:stretch>
        </p:blipFill>
        <p:spPr>
          <a:xfrm>
            <a:off x="5067113" y="5482708"/>
            <a:ext cx="6770797" cy="98382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35DA562-DD94-206B-3875-94DCA4DFCF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101" t="93411" r="4446" b="525"/>
          <a:stretch>
            <a:fillRect/>
          </a:stretch>
        </p:blipFill>
        <p:spPr>
          <a:xfrm>
            <a:off x="3563006" y="4804792"/>
            <a:ext cx="8110265" cy="60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1F864-3FDD-EC55-858B-AB43A868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6211892-61AE-180E-E504-6AA2A7150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F161DEB-54C3-8040-F186-2373DDB83C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4B10B3F1-47F9-99D6-B402-A2DF62C8D93A}"/>
              </a:ext>
            </a:extLst>
          </p:cNvPr>
          <p:cNvSpPr/>
          <p:nvPr/>
        </p:nvSpPr>
        <p:spPr>
          <a:xfrm>
            <a:off x="5785945" y="1450428"/>
            <a:ext cx="6146560" cy="209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869745F-CAE0-39B8-9071-684EB8B75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2322"/>
          <a:stretch>
            <a:fillRect/>
          </a:stretch>
        </p:blipFill>
        <p:spPr>
          <a:xfrm>
            <a:off x="3405352" y="118241"/>
            <a:ext cx="8678424" cy="2751084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F081F1BB-0E42-CBB3-BF27-163AAA11EADD}"/>
              </a:ext>
            </a:extLst>
          </p:cNvPr>
          <p:cNvSpPr/>
          <p:nvPr/>
        </p:nvSpPr>
        <p:spPr>
          <a:xfrm>
            <a:off x="8639503" y="1450428"/>
            <a:ext cx="3444273" cy="299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64D946F-89CE-25FF-9D18-51CD7DC0C550}"/>
              </a:ext>
            </a:extLst>
          </p:cNvPr>
          <p:cNvSpPr/>
          <p:nvPr/>
        </p:nvSpPr>
        <p:spPr>
          <a:xfrm>
            <a:off x="8639503" y="766152"/>
            <a:ext cx="3444273" cy="398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F8F7450-76F3-92B7-303C-EF740D54D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6876" b="26406"/>
          <a:stretch>
            <a:fillRect/>
          </a:stretch>
        </p:blipFill>
        <p:spPr>
          <a:xfrm>
            <a:off x="4701244" y="3206759"/>
            <a:ext cx="6770797" cy="188550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5E71FC9-88B1-059C-A663-E8139B48FC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3593"/>
          <a:stretch>
            <a:fillRect/>
          </a:stretch>
        </p:blipFill>
        <p:spPr>
          <a:xfrm>
            <a:off x="4701244" y="5092261"/>
            <a:ext cx="6770797" cy="106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A21C2-99D8-53CF-31F0-5D9E76E25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C33A13A-3033-C9CA-B48F-EA421E710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B31CB8D-7421-AFE9-0ABB-A068144EF2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F6DCC3B-150F-6809-5D63-782D719C58CE}"/>
              </a:ext>
            </a:extLst>
          </p:cNvPr>
          <p:cNvSpPr/>
          <p:nvPr/>
        </p:nvSpPr>
        <p:spPr>
          <a:xfrm>
            <a:off x="5785945" y="1450428"/>
            <a:ext cx="6146560" cy="209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18B17A8-3F2D-E930-F58A-66F608CF8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2322"/>
          <a:stretch>
            <a:fillRect/>
          </a:stretch>
        </p:blipFill>
        <p:spPr>
          <a:xfrm>
            <a:off x="3405352" y="118241"/>
            <a:ext cx="8678424" cy="2751084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581A8CB6-915D-9191-3505-2F59D172F144}"/>
              </a:ext>
            </a:extLst>
          </p:cNvPr>
          <p:cNvSpPr/>
          <p:nvPr/>
        </p:nvSpPr>
        <p:spPr>
          <a:xfrm>
            <a:off x="8639503" y="766152"/>
            <a:ext cx="3444273" cy="68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3531FF61-5072-0601-AED0-05618908E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6551"/>
          <a:stretch>
            <a:fillRect/>
          </a:stretch>
        </p:blipFill>
        <p:spPr>
          <a:xfrm>
            <a:off x="3397475" y="2968832"/>
            <a:ext cx="8332110" cy="73231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03ABE25D-3F28-1E72-EF44-68A6066CAF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1707" b="54844"/>
          <a:stretch>
            <a:fillRect/>
          </a:stretch>
        </p:blipFill>
        <p:spPr>
          <a:xfrm>
            <a:off x="3397475" y="3835356"/>
            <a:ext cx="8332110" cy="73231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AEEE5DE1-28B9-7FD0-6CBB-C9F6E75C80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5156"/>
          <a:stretch>
            <a:fillRect/>
          </a:stretch>
        </p:blipFill>
        <p:spPr>
          <a:xfrm>
            <a:off x="3397475" y="4756429"/>
            <a:ext cx="8332110" cy="171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4802A-E254-DED1-BDB6-3791D6DE3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E947A830-8B1B-901F-CC44-ACBF2C989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8FBBDA8-BA28-E652-0E50-69A94238B99D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81A5BB3F-04E8-6E53-5F4E-6A6A36BD0A19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7638A50-4D8B-38C8-CFD7-357F3725BF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1CFADB4C-9D8E-1FCB-1C24-D3F894E38D25}"/>
              </a:ext>
            </a:extLst>
          </p:cNvPr>
          <p:cNvSpPr txBox="1">
            <a:spLocks/>
          </p:cNvSpPr>
          <p:nvPr/>
        </p:nvSpPr>
        <p:spPr>
          <a:xfrm>
            <a:off x="6589486" y="3041516"/>
            <a:ext cx="382043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ישרים ניצבים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F036DC59-2EA3-03A1-4D39-89DCE69BF0E3}"/>
              </a:ext>
            </a:extLst>
          </p:cNvPr>
          <p:cNvSpPr txBox="1">
            <a:spLocks/>
          </p:cNvSpPr>
          <p:nvPr/>
        </p:nvSpPr>
        <p:spPr>
          <a:xfrm>
            <a:off x="5602515" y="3802411"/>
            <a:ext cx="378627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ישרים ניצבים</a:t>
            </a:r>
          </a:p>
        </p:txBody>
      </p:sp>
    </p:spTree>
    <p:extLst>
      <p:ext uri="{BB962C8B-B14F-4D97-AF65-F5344CB8AC3E}">
        <p14:creationId xmlns:p14="http://schemas.microsoft.com/office/powerpoint/2010/main" val="365045669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6AF16-418B-1AFB-DDE1-F6DCB0152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3"/>
            <a:extLst>
              <a:ext uri="{FF2B5EF4-FFF2-40B4-BE49-F238E27FC236}">
                <a16:creationId xmlns:a16="http://schemas.microsoft.com/office/drawing/2014/main" id="{86156DCF-F78F-7292-278F-FE340B3C15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5269"/>
          <a:stretch>
            <a:fillRect/>
          </a:stretch>
        </p:blipFill>
        <p:spPr>
          <a:xfrm>
            <a:off x="3058349" y="266428"/>
            <a:ext cx="8841136" cy="1693001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21D4872E-A0EA-7BE3-3B06-1297A2AD3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E24B00F-AF39-D489-DA93-09B3E60C7E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59E0C79-84A6-B4A3-CA83-7B95D58519C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6715" b="38508"/>
          <a:stretch>
            <a:fillRect/>
          </a:stretch>
        </p:blipFill>
        <p:spPr>
          <a:xfrm>
            <a:off x="9869713" y="2094941"/>
            <a:ext cx="2140849" cy="395513"/>
          </a:xfrm>
          <a:prstGeom prst="rect">
            <a:avLst/>
          </a:prstGeom>
        </p:spPr>
      </p:pic>
      <p:pic>
        <p:nvPicPr>
          <p:cNvPr id="9" name="תמונה 8">
            <a:hlinkClick r:id="rId3"/>
            <a:extLst>
              <a:ext uri="{FF2B5EF4-FFF2-40B4-BE49-F238E27FC236}">
                <a16:creationId xmlns:a16="http://schemas.microsoft.com/office/drawing/2014/main" id="{ECC1D777-4018-5B0F-DBCE-9A1692A61E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671" t="34560" b="35367"/>
          <a:stretch>
            <a:fillRect/>
          </a:stretch>
        </p:blipFill>
        <p:spPr>
          <a:xfrm>
            <a:off x="6323193" y="3204028"/>
            <a:ext cx="5687371" cy="146594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39829CCC-F57A-FCD9-B35A-B3FB518799D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1286" t="1" r="36670" b="54997"/>
          <a:stretch>
            <a:fillRect/>
          </a:stretch>
        </p:blipFill>
        <p:spPr>
          <a:xfrm>
            <a:off x="9909624" y="4805483"/>
            <a:ext cx="2061029" cy="2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3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58276-A8CC-7ABF-60B3-1FBD2F22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504A3A8-68DC-29E6-85E7-C3B60D1D3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FAF504B-E056-F295-AC0C-798E9BE57C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09306CB-9E25-4235-257D-882AB3FA9C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006" t="56222" r="104" b="-8189"/>
          <a:stretch>
            <a:fillRect/>
          </a:stretch>
        </p:blipFill>
        <p:spPr>
          <a:xfrm>
            <a:off x="9933272" y="1915887"/>
            <a:ext cx="2115453" cy="334246"/>
          </a:xfrm>
          <a:prstGeom prst="rect">
            <a:avLst/>
          </a:prstGeom>
        </p:spPr>
      </p:pic>
      <p:pic>
        <p:nvPicPr>
          <p:cNvPr id="16" name="תמונה 15">
            <a:hlinkClick r:id="rId6"/>
            <a:extLst>
              <a:ext uri="{FF2B5EF4-FFF2-40B4-BE49-F238E27FC236}">
                <a16:creationId xmlns:a16="http://schemas.microsoft.com/office/drawing/2014/main" id="{7B25D0D1-02CB-94B4-6C52-8417D9F8473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671" t="62527" b="7400"/>
          <a:stretch>
            <a:fillRect/>
          </a:stretch>
        </p:blipFill>
        <p:spPr>
          <a:xfrm>
            <a:off x="6289967" y="319314"/>
            <a:ext cx="5687371" cy="1465943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12DDC86-1F25-63D1-3422-9EDAF3113D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31" t="56222" r="32993" b="-8189"/>
          <a:stretch>
            <a:fillRect/>
          </a:stretch>
        </p:blipFill>
        <p:spPr>
          <a:xfrm>
            <a:off x="7863111" y="3846286"/>
            <a:ext cx="4185614" cy="334247"/>
          </a:xfrm>
          <a:prstGeom prst="rect">
            <a:avLst/>
          </a:prstGeom>
        </p:spPr>
      </p:pic>
      <p:pic>
        <p:nvPicPr>
          <p:cNvPr id="3" name="תמונה 2">
            <a:hlinkClick r:id="rId6"/>
            <a:extLst>
              <a:ext uri="{FF2B5EF4-FFF2-40B4-BE49-F238E27FC236}">
                <a16:creationId xmlns:a16="http://schemas.microsoft.com/office/drawing/2014/main" id="{480FDBFB-B07F-AE2D-B8FD-52F0D434ED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34" t="91540" b="1603"/>
          <a:stretch>
            <a:fillRect/>
          </a:stretch>
        </p:blipFill>
        <p:spPr>
          <a:xfrm>
            <a:off x="3439886" y="3185886"/>
            <a:ext cx="8537452" cy="3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69715-35F1-185A-3BE6-C7EC04C9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6E74B7B-58CE-25A6-1C61-CBEBA7AFD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663A1F4-770F-5E8B-3AB9-83FFA837D5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09B7DF8-6041-9508-C9CD-C291C52379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0734"/>
          <a:stretch>
            <a:fillRect/>
          </a:stretch>
        </p:blipFill>
        <p:spPr>
          <a:xfrm>
            <a:off x="2079121" y="1215200"/>
            <a:ext cx="9271050" cy="129577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93850D8-41DB-602D-A159-E8E3955703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266" b="35003"/>
          <a:stretch>
            <a:fillRect/>
          </a:stretch>
        </p:blipFill>
        <p:spPr>
          <a:xfrm>
            <a:off x="2079121" y="2510971"/>
            <a:ext cx="9271050" cy="158205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3628D39-F351-FFC5-FA02-2BF0632BA1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4998"/>
          <a:stretch>
            <a:fillRect/>
          </a:stretch>
        </p:blipFill>
        <p:spPr>
          <a:xfrm>
            <a:off x="2079121" y="4093029"/>
            <a:ext cx="9271050" cy="154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286FF-F8F5-859F-204C-37AA9D1FB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5D54A256-B73D-9EB8-D9C6-28F115161D40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2AEB7BE5-0EAF-1218-8E87-DA95E7161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4A60037-9823-5396-A6DB-D2D9CEE813F4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155-156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D9B6BA2-4130-6678-0157-CEBEDA20F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6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E084B-F6BA-207D-51DB-1B2884545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4E8ECC6-AFC3-72E1-4352-2B2851E5A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A714DD6-DD04-C8B0-38BF-B9EF659447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7CF9B68-8ACC-12A3-7420-262BFA8D4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7774" b="32682"/>
          <a:stretch>
            <a:fillRect/>
          </a:stretch>
        </p:blipFill>
        <p:spPr>
          <a:xfrm>
            <a:off x="7798780" y="446224"/>
            <a:ext cx="3987146" cy="151973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89829FD-DAD2-9DA3-6904-252A17DC4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2668" r="70538"/>
          <a:stretch>
            <a:fillRect/>
          </a:stretch>
        </p:blipFill>
        <p:spPr>
          <a:xfrm>
            <a:off x="4239095" y="4302"/>
            <a:ext cx="2249271" cy="197154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8A1E6176-7664-19E2-1917-CCB9576C2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6346"/>
          <a:stretch>
            <a:fillRect/>
          </a:stretch>
        </p:blipFill>
        <p:spPr>
          <a:xfrm>
            <a:off x="5262132" y="2164081"/>
            <a:ext cx="6085917" cy="122459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ED06E3DE-FFB7-0CC6-5547-7D3837AD98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3654" b="32692"/>
          <a:stretch>
            <a:fillRect/>
          </a:stretch>
        </p:blipFill>
        <p:spPr>
          <a:xfrm>
            <a:off x="5136129" y="4440231"/>
            <a:ext cx="6085917" cy="122459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6AF56D9-2205-939E-C9BB-2B26E4D3B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310" t="69613" b="11727"/>
          <a:stretch>
            <a:fillRect/>
          </a:stretch>
        </p:blipFill>
        <p:spPr>
          <a:xfrm>
            <a:off x="716280" y="3946828"/>
            <a:ext cx="4971613" cy="678978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004507C-E7D2-2D33-1E71-417B50442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0024" t="68017" b="18242"/>
          <a:stretch>
            <a:fillRect/>
          </a:stretch>
        </p:blipFill>
        <p:spPr>
          <a:xfrm>
            <a:off x="7884650" y="3946828"/>
            <a:ext cx="3815406" cy="310188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553356C6-8D3C-87E1-5FD2-BEF1A3BC3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0024" t="82750" b="1920"/>
          <a:stretch>
            <a:fillRect/>
          </a:stretch>
        </p:blipFill>
        <p:spPr>
          <a:xfrm>
            <a:off x="2331392" y="3348759"/>
            <a:ext cx="3815406" cy="346059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83AF9967-53F1-56FB-762F-EED6E259BC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5855" t="88273"/>
          <a:stretch>
            <a:fillRect/>
          </a:stretch>
        </p:blipFill>
        <p:spPr>
          <a:xfrm>
            <a:off x="2392680" y="4625806"/>
            <a:ext cx="3295213" cy="426720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83F37C54-EF8B-EB21-E817-6504676789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" t="88273" r="55364"/>
          <a:stretch>
            <a:fillRect/>
          </a:stretch>
        </p:blipFill>
        <p:spPr>
          <a:xfrm>
            <a:off x="2180660" y="5024741"/>
            <a:ext cx="27164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8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A88D1-C984-4618-232E-9C674797B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29AC22C-1029-ADE4-4AB0-C29E23435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A09D6B7-7416-3768-74D1-72F65B8A32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CDBCFF2-359A-38CA-B781-ED9144BDD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6513"/>
          <a:stretch>
            <a:fillRect/>
          </a:stretch>
        </p:blipFill>
        <p:spPr>
          <a:xfrm>
            <a:off x="3234510" y="190133"/>
            <a:ext cx="8679714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B01E998-3ABD-8D59-9585-5DB9F783D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4306" t="22750" b="46082"/>
          <a:stretch>
            <a:fillRect/>
          </a:stretch>
        </p:blipFill>
        <p:spPr>
          <a:xfrm>
            <a:off x="6212114" y="1645925"/>
            <a:ext cx="5702110" cy="202618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685FFB7-DD71-FFA1-2160-68948C0B6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2750" r="66363" b="25318"/>
          <a:stretch>
            <a:fillRect/>
          </a:stretch>
        </p:blipFill>
        <p:spPr>
          <a:xfrm>
            <a:off x="3234510" y="1645925"/>
            <a:ext cx="2919547" cy="337601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9DD2011-24BB-215B-3060-E03B52ACD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2968" t="53918"/>
          <a:stretch>
            <a:fillRect/>
          </a:stretch>
        </p:blipFill>
        <p:spPr>
          <a:xfrm>
            <a:off x="6096000" y="3672113"/>
            <a:ext cx="5818224" cy="29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F46A-14EC-77FB-CE30-CE267A141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B3CF4C1-018A-DDA2-6451-A701A2164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FA2BDC5A-8189-5F0F-2728-1752C05063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1B79901-5E56-9E3C-3CBA-D2F73E3AB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8461"/>
          <a:stretch>
            <a:fillRect/>
          </a:stretch>
        </p:blipFill>
        <p:spPr>
          <a:xfrm>
            <a:off x="3058349" y="446224"/>
            <a:ext cx="8755181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9A2C7F9-C1A7-15C6-ED1C-8C8092632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2308"/>
          <a:stretch>
            <a:fillRect/>
          </a:stretch>
        </p:blipFill>
        <p:spPr>
          <a:xfrm>
            <a:off x="3058349" y="1761430"/>
            <a:ext cx="8755181" cy="27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B2817-CC3D-CACC-1453-0DF83F612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BE26B2CC-C86D-5924-4C5C-A8458C8E0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E119892-3EF5-435D-67F7-8876D8FCC69C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A939D858-C991-C92D-FB69-C5A05BB33C94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AB34946-106D-62A7-8070-925266A81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69F29B6A-5D75-0361-F58F-935351B0E50A}"/>
              </a:ext>
            </a:extLst>
          </p:cNvPr>
          <p:cNvSpPr txBox="1">
            <a:spLocks/>
          </p:cNvSpPr>
          <p:nvPr/>
        </p:nvSpPr>
        <p:spPr>
          <a:xfrm>
            <a:off x="6589486" y="3041516"/>
            <a:ext cx="382043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ישרים ניצבים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E45C39E7-B9C0-2863-6D5A-E339DC9D3B46}"/>
              </a:ext>
            </a:extLst>
          </p:cNvPr>
          <p:cNvSpPr txBox="1">
            <a:spLocks/>
          </p:cNvSpPr>
          <p:nvPr/>
        </p:nvSpPr>
        <p:spPr>
          <a:xfrm>
            <a:off x="6589485" y="3802411"/>
            <a:ext cx="279930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משולשים</a:t>
            </a:r>
          </a:p>
        </p:txBody>
      </p:sp>
    </p:spTree>
    <p:extLst>
      <p:ext uri="{BB962C8B-B14F-4D97-AF65-F5344CB8AC3E}">
        <p14:creationId xmlns:p14="http://schemas.microsoft.com/office/powerpoint/2010/main" val="286196963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AB146-0D32-E69F-D285-C4B666F91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08BC328E-AEB1-4115-7A00-B018B4288E96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593A2180-DEFE-9E98-7E11-983831E8D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A927841-BB00-DD13-5449-7CE5A248F7E3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158-159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0DEA900-6748-31F4-454C-C4E48C97CF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8209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429CD-FB0A-1BD0-0655-25570E8F1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EFBD099-7A1C-7DE5-F405-AA15AAFBB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66F3B94-7D1B-2B09-2EFA-ED8CCCE0D2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12A85C1-BB19-C9B5-6561-11A450143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1700"/>
          <a:stretch>
            <a:fillRect/>
          </a:stretch>
        </p:blipFill>
        <p:spPr>
          <a:xfrm>
            <a:off x="3904344" y="157647"/>
            <a:ext cx="8121006" cy="2672639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36C9DB7F-BF33-D289-EBA0-604D532E963F}"/>
              </a:ext>
            </a:extLst>
          </p:cNvPr>
          <p:cNvSpPr/>
          <p:nvPr/>
        </p:nvSpPr>
        <p:spPr>
          <a:xfrm>
            <a:off x="8650514" y="1088571"/>
            <a:ext cx="3374836" cy="1349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F9086C3-E4E1-C844-B7BC-EE23FB163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6025" r="4918" b="40706"/>
          <a:stretch>
            <a:fillRect/>
          </a:stretch>
        </p:blipFill>
        <p:spPr>
          <a:xfrm>
            <a:off x="3904344" y="2966050"/>
            <a:ext cx="7721599" cy="9259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8CC4194-2223-7BCF-331A-9A96644B9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0684" r="4918" b="420"/>
          <a:stretch>
            <a:fillRect/>
          </a:stretch>
        </p:blipFill>
        <p:spPr>
          <a:xfrm>
            <a:off x="3904343" y="4027714"/>
            <a:ext cx="7721599" cy="27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CC596-51A9-BD93-6298-9A383337B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9BECC8A-5708-F40B-DB03-4D1360B6E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703A95F-9652-A6DB-A832-E5D81FEECC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9F2D53B-2F7C-54CD-FBE7-2AA541E6B1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1700"/>
          <a:stretch>
            <a:fillRect/>
          </a:stretch>
        </p:blipFill>
        <p:spPr>
          <a:xfrm>
            <a:off x="3904344" y="157647"/>
            <a:ext cx="8121006" cy="2672639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47DF23EA-84E8-F5F7-03E9-1E46EEF58BF6}"/>
              </a:ext>
            </a:extLst>
          </p:cNvPr>
          <p:cNvSpPr/>
          <p:nvPr/>
        </p:nvSpPr>
        <p:spPr>
          <a:xfrm>
            <a:off x="8726846" y="696686"/>
            <a:ext cx="3374836" cy="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1B0CC9B-06B4-9128-7468-5241B9780CC0}"/>
              </a:ext>
            </a:extLst>
          </p:cNvPr>
          <p:cNvSpPr/>
          <p:nvPr/>
        </p:nvSpPr>
        <p:spPr>
          <a:xfrm>
            <a:off x="8650514" y="1700183"/>
            <a:ext cx="3374836" cy="67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81D37007-9A92-313C-0056-3ECE25F060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9357"/>
          <a:stretch>
            <a:fillRect/>
          </a:stretch>
        </p:blipFill>
        <p:spPr>
          <a:xfrm>
            <a:off x="4843614" y="2830286"/>
            <a:ext cx="6883928" cy="9144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F75AE97-1DFC-BD5B-3594-1A5FED55AB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5043" b="41949"/>
          <a:stretch>
            <a:fillRect/>
          </a:stretch>
        </p:blipFill>
        <p:spPr>
          <a:xfrm>
            <a:off x="4843614" y="5268687"/>
            <a:ext cx="6883928" cy="111760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4F72E76-5E08-4D24-F5CE-674ADA4B57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0642" b="71620"/>
          <a:stretch>
            <a:fillRect/>
          </a:stretch>
        </p:blipFill>
        <p:spPr>
          <a:xfrm>
            <a:off x="4843614" y="3744686"/>
            <a:ext cx="688392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75400-3E7B-CAAD-2B5E-E058E2DF8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8A8062B-7564-2885-1222-7F5F91543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D9CF929-6CD6-C533-11C9-1B5BAD5DD2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146589C-E1C6-133D-739E-6E63953FE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1700"/>
          <a:stretch>
            <a:fillRect/>
          </a:stretch>
        </p:blipFill>
        <p:spPr>
          <a:xfrm>
            <a:off x="3904344" y="157647"/>
            <a:ext cx="8121006" cy="2672639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0EEE5818-1D3A-5302-066A-10350EFF6D6B}"/>
              </a:ext>
            </a:extLst>
          </p:cNvPr>
          <p:cNvSpPr/>
          <p:nvPr/>
        </p:nvSpPr>
        <p:spPr>
          <a:xfrm>
            <a:off x="8726846" y="696685"/>
            <a:ext cx="3374836" cy="104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CC58784-A48E-CA5C-62F4-E622E7D8F6D5}"/>
              </a:ext>
            </a:extLst>
          </p:cNvPr>
          <p:cNvSpPr/>
          <p:nvPr/>
        </p:nvSpPr>
        <p:spPr>
          <a:xfrm>
            <a:off x="8650514" y="2075543"/>
            <a:ext cx="3374836" cy="299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DC6A267-430B-C05D-8CC6-C837BE177F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8219" b="12724"/>
          <a:stretch>
            <a:fillRect/>
          </a:stretch>
        </p:blipFill>
        <p:spPr>
          <a:xfrm>
            <a:off x="4522883" y="3044763"/>
            <a:ext cx="6883928" cy="249645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FAE4B89-5FA4-298F-9D38-533499653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7929" b="76"/>
          <a:stretch>
            <a:fillRect/>
          </a:stretch>
        </p:blipFill>
        <p:spPr>
          <a:xfrm>
            <a:off x="4522883" y="5646058"/>
            <a:ext cx="6883928" cy="103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52D98-E420-0444-BD6B-B0EECD366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70DFF15-D75D-4DFD-A1D7-B9AC4E58C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168E46E-F3B9-C9F3-8802-B096A317D4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651CC7D-D90F-CA16-C271-94144126A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1700"/>
          <a:stretch>
            <a:fillRect/>
          </a:stretch>
        </p:blipFill>
        <p:spPr>
          <a:xfrm>
            <a:off x="3904344" y="157647"/>
            <a:ext cx="8121006" cy="2672639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E08B1430-50AE-5F02-594C-AB8BD60A6EFE}"/>
              </a:ext>
            </a:extLst>
          </p:cNvPr>
          <p:cNvSpPr/>
          <p:nvPr/>
        </p:nvSpPr>
        <p:spPr>
          <a:xfrm>
            <a:off x="8726846" y="696685"/>
            <a:ext cx="3374836" cy="132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13FADCB-F26F-3D3D-0A86-9DED1375DC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6801" y="3186175"/>
            <a:ext cx="8526316" cy="29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E41FF-B7AB-2081-32BA-E27079B0C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8174A839-DD25-7683-F762-740035F81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5CB47FF-D403-8988-5F31-F6B2B86650C4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804B1077-763F-2F7C-F78F-1D4EA35CB30F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BF269E3-160E-103E-4853-8FEB2B6B1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539466BE-172A-FE0E-EC4C-488FEB1473AC}"/>
              </a:ext>
            </a:extLst>
          </p:cNvPr>
          <p:cNvSpPr txBox="1">
            <a:spLocks/>
          </p:cNvSpPr>
          <p:nvPr/>
        </p:nvSpPr>
        <p:spPr>
          <a:xfrm>
            <a:off x="6589486" y="3041516"/>
            <a:ext cx="382043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ישרים ניצבים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0CBA3CB2-FB48-3C07-CC98-9CA50F737D3C}"/>
              </a:ext>
            </a:extLst>
          </p:cNvPr>
          <p:cNvSpPr txBox="1">
            <a:spLocks/>
          </p:cNvSpPr>
          <p:nvPr/>
        </p:nvSpPr>
        <p:spPr>
          <a:xfrm>
            <a:off x="6589485" y="3802411"/>
            <a:ext cx="279930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מרובעים</a:t>
            </a:r>
          </a:p>
        </p:txBody>
      </p:sp>
    </p:spTree>
    <p:extLst>
      <p:ext uri="{BB962C8B-B14F-4D97-AF65-F5344CB8AC3E}">
        <p14:creationId xmlns:p14="http://schemas.microsoft.com/office/powerpoint/2010/main" val="293764157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63630-6772-CB2D-7CB5-068BB9714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B4EEFB23-E01E-7DC1-9402-247225BF12F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9C5E339B-BBF9-D9BD-34AE-D5E89D7D8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83776EE-33E5-8F2D-ED1F-A351B6039D59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165-167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EA150431-1BE4-4893-6180-76059DC1D3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9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F1351-46ED-D7C5-8542-5145692B4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B6BFA4C-E5F9-828B-565B-986D3FDCF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08DFEDC-E1AC-D08D-6A59-7AEC568174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73F075B-43BF-F037-7907-52717E9CA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131" y="2119667"/>
            <a:ext cx="10326767" cy="27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617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52A44-771F-0495-EE71-391DA3384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61AB1D3-7EE5-B842-C22E-ACCC854C2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6D0A216-5393-2454-DC31-A2E8D6A549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7CE5F9AA-6D23-DCF4-3FE6-7636B10D1A21}"/>
              </a:ext>
            </a:extLst>
          </p:cNvPr>
          <p:cNvSpPr/>
          <p:nvPr/>
        </p:nvSpPr>
        <p:spPr>
          <a:xfrm>
            <a:off x="8650514" y="1088571"/>
            <a:ext cx="3374836" cy="1349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A452C74-9AC6-5EC0-7CFF-406E040B5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7621"/>
          <a:stretch>
            <a:fillRect/>
          </a:stretch>
        </p:blipFill>
        <p:spPr>
          <a:xfrm>
            <a:off x="3793471" y="86851"/>
            <a:ext cx="8231879" cy="3004692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CF8A80E8-9258-D415-E787-D16CCF7B2909}"/>
              </a:ext>
            </a:extLst>
          </p:cNvPr>
          <p:cNvSpPr/>
          <p:nvPr/>
        </p:nvSpPr>
        <p:spPr>
          <a:xfrm>
            <a:off x="8026400" y="2046515"/>
            <a:ext cx="399895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29502B15-FAD5-0FCB-5BDB-502342DF4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7172"/>
          <a:stretch>
            <a:fillRect/>
          </a:stretch>
        </p:blipFill>
        <p:spPr>
          <a:xfrm>
            <a:off x="3432698" y="3091543"/>
            <a:ext cx="8231878" cy="101600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BD49542D-C800-F44F-B266-AE69AC47FE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2642" b="68849"/>
          <a:stretch>
            <a:fillRect/>
          </a:stretch>
        </p:blipFill>
        <p:spPr>
          <a:xfrm>
            <a:off x="3389156" y="4949377"/>
            <a:ext cx="8231878" cy="146594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C902E15-A35C-50B8-0FB1-6385E7BFD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3361" t="44930" b="46154"/>
          <a:stretch>
            <a:fillRect/>
          </a:stretch>
        </p:blipFill>
        <p:spPr>
          <a:xfrm>
            <a:off x="8186058" y="4568374"/>
            <a:ext cx="3839292" cy="3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F2667-6C01-E623-AE66-5473E0D71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141BBBC-C4C8-1079-E445-CB8DB351B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CDFDAE3-F350-1570-0FCB-6A63C0EE8D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16FDD6B1-C1EA-91BC-5EC8-58E06679185F}"/>
              </a:ext>
            </a:extLst>
          </p:cNvPr>
          <p:cNvSpPr/>
          <p:nvPr/>
        </p:nvSpPr>
        <p:spPr>
          <a:xfrm>
            <a:off x="8650514" y="1088571"/>
            <a:ext cx="3374836" cy="1349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18DE943-1E69-B244-080B-1B92CBC04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3565"/>
          <a:stretch>
            <a:fillRect/>
          </a:stretch>
        </p:blipFill>
        <p:spPr>
          <a:xfrm>
            <a:off x="3793471" y="86851"/>
            <a:ext cx="8231879" cy="2757950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B92F07CE-E4C1-5217-9398-1A3034B31579}"/>
              </a:ext>
            </a:extLst>
          </p:cNvPr>
          <p:cNvSpPr/>
          <p:nvPr/>
        </p:nvSpPr>
        <p:spPr>
          <a:xfrm>
            <a:off x="8026400" y="2046515"/>
            <a:ext cx="3998950" cy="81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159C5C2-AB45-8D07-B0C9-704691053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1333" t="52974" b="28670"/>
          <a:stretch>
            <a:fillRect/>
          </a:stretch>
        </p:blipFill>
        <p:spPr>
          <a:xfrm>
            <a:off x="8229600" y="1625601"/>
            <a:ext cx="3795750" cy="72196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1AE3FB8-67EE-1E8C-0105-3D77A792F9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1335" b="50504"/>
          <a:stretch>
            <a:fillRect/>
          </a:stretch>
        </p:blipFill>
        <p:spPr>
          <a:xfrm>
            <a:off x="2557720" y="3211147"/>
            <a:ext cx="9034286" cy="1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93C7A-0F9F-FFC1-1E7B-D9EA42139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0650045-92D5-9EF1-CB77-899CE11AF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3789575-3145-A12C-5FF4-AFE01089AE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FDBDA0D-E960-CCEF-2A55-6E1470A77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046" r="67974" b="33566"/>
          <a:stretch>
            <a:fillRect/>
          </a:stretch>
        </p:blipFill>
        <p:spPr>
          <a:xfrm>
            <a:off x="3562218" y="0"/>
            <a:ext cx="2636358" cy="2423887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A6B0F53-79B7-37A6-C83F-5D505ED7B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1333" t="72606" b="17604"/>
          <a:stretch>
            <a:fillRect/>
          </a:stretch>
        </p:blipFill>
        <p:spPr>
          <a:xfrm>
            <a:off x="8109725" y="276888"/>
            <a:ext cx="3998950" cy="40565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20229DE-1D6D-C9E6-E654-416DEE670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9163" b="42822"/>
          <a:stretch>
            <a:fillRect/>
          </a:stretch>
        </p:blipFill>
        <p:spPr>
          <a:xfrm>
            <a:off x="2659321" y="2481924"/>
            <a:ext cx="9034286" cy="696706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02052C95-12A2-67F4-71F3-8EF9D5085A2B}"/>
              </a:ext>
            </a:extLst>
          </p:cNvPr>
          <p:cNvSpPr/>
          <p:nvPr/>
        </p:nvSpPr>
        <p:spPr>
          <a:xfrm>
            <a:off x="8193050" y="2046515"/>
            <a:ext cx="3832300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A16678D-6B5A-33F8-1FBC-F06815861C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7179" b="32961"/>
          <a:stretch>
            <a:fillRect/>
          </a:stretch>
        </p:blipFill>
        <p:spPr>
          <a:xfrm>
            <a:off x="2659321" y="3178630"/>
            <a:ext cx="9034286" cy="85706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AE514E6-75D8-5F96-45F5-72C0B6F44E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7039" b="492"/>
          <a:stretch>
            <a:fillRect/>
          </a:stretch>
        </p:blipFill>
        <p:spPr>
          <a:xfrm>
            <a:off x="2659321" y="4035698"/>
            <a:ext cx="9034286" cy="28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E5FBA-8622-273F-98CB-1DD2BFF9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5B3B26B-84E6-FD19-55A7-B958147D8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F45D4CD-FE18-B46B-EDB5-C1F392EEDA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7086C30-AC6E-6FD0-A442-2351EF032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1333" t="82548" b="-601"/>
          <a:stretch>
            <a:fillRect/>
          </a:stretch>
        </p:blipFill>
        <p:spPr>
          <a:xfrm>
            <a:off x="7921039" y="314815"/>
            <a:ext cx="3998950" cy="748066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C23D327E-26D0-E28A-3A2D-2EAD473D3686}"/>
              </a:ext>
            </a:extLst>
          </p:cNvPr>
          <p:cNvSpPr/>
          <p:nvPr/>
        </p:nvSpPr>
        <p:spPr>
          <a:xfrm>
            <a:off x="8193050" y="2046515"/>
            <a:ext cx="3832300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AB0F3E7-CB18-22D0-0365-926A64CD45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3524" y="1463432"/>
            <a:ext cx="8596845" cy="3217813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B5288C78-6383-871B-8589-F54B81AA19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6171" y="5081796"/>
            <a:ext cx="6734198" cy="10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9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075A6-9A77-547E-AA39-83E729B51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9DF4A453-D7BA-A380-1B1B-B64DD23DEE1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C7230E05-88D9-C0FE-64A8-1A7C2D9DC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DD94CAC-2527-490E-CCB4-513390738CD2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93-94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A532536-F5FD-5958-69AB-7B875E366D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5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B097B-2424-0137-D1F2-321423185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D59361B-FBB7-D614-6BE5-EBC50B5A1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ED29215-D27B-CC1E-CCF9-D0E90B268C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207A34A-C1FE-4C7C-FE7B-FFE0166D2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8903" y="1337733"/>
            <a:ext cx="9124370" cy="44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14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216A7-143B-7E13-BC24-AC6250E8E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D313B68-3C91-0F92-B05E-6EFDE6D89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F1D4EE4-8F4A-E47D-89CC-3F1A9583C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AAC487E-D6D3-B641-8700-0F9ED747F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6093"/>
          <a:stretch>
            <a:fillRect/>
          </a:stretch>
        </p:blipFill>
        <p:spPr>
          <a:xfrm>
            <a:off x="283207" y="1195202"/>
            <a:ext cx="10808126" cy="248733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0B7587F-6434-C51B-4C65-9A06BBA43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7315"/>
          <a:stretch>
            <a:fillRect/>
          </a:stretch>
        </p:blipFill>
        <p:spPr>
          <a:xfrm>
            <a:off x="1494605" y="3428999"/>
            <a:ext cx="9596728" cy="265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A0B88-FA40-318B-EF52-C80A700BE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C7FCF91-6C30-81BA-4D09-F46A523FD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E3ACD4C-C592-C40C-B581-B82DEA3D1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BB849B3-8846-F6DF-21E1-EBBCF972B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271" y="2116667"/>
            <a:ext cx="10229266" cy="291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1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8CCAB-C1A6-3591-0607-3EDFDF14E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13EBE51-28AB-F2D4-C891-DAC7F2240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66903A3-16BA-5913-59BC-555BB4B26B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58E9F23-AAFC-667F-F28A-AF7EE2E7F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6898"/>
          <a:stretch>
            <a:fillRect/>
          </a:stretch>
        </p:blipFill>
        <p:spPr>
          <a:xfrm>
            <a:off x="4782727" y="446224"/>
            <a:ext cx="7087540" cy="173012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A5B07D9-C640-6584-9670-41D36B8D7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6342"/>
          <a:stretch>
            <a:fillRect/>
          </a:stretch>
        </p:blipFill>
        <p:spPr>
          <a:xfrm>
            <a:off x="4782727" y="2760133"/>
            <a:ext cx="7087540" cy="3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30D37-FEF3-1919-8DDC-1ACCA801C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BB7F5561-62A0-64BA-9F7B-6BC906808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B04C0FB-FA2D-9574-640E-92BD1B3D2C14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106E30B0-7859-886C-87F0-6E5ABF68C749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EC54EDD-CB54-E8E3-43D1-6DE9761C36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1F2138A2-A722-D0C8-6469-7F69E9FD3535}"/>
              </a:ext>
            </a:extLst>
          </p:cNvPr>
          <p:cNvSpPr txBox="1">
            <a:spLocks/>
          </p:cNvSpPr>
          <p:nvPr/>
        </p:nvSpPr>
        <p:spPr>
          <a:xfrm>
            <a:off x="4632960" y="3027976"/>
            <a:ext cx="644418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קטעים במערכת צירים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83DBAF3E-AC2C-CEB9-5BF0-D3C1BC41BB3F}"/>
              </a:ext>
            </a:extLst>
          </p:cNvPr>
          <p:cNvSpPr txBox="1">
            <a:spLocks/>
          </p:cNvSpPr>
          <p:nvPr/>
        </p:nvSpPr>
        <p:spPr>
          <a:xfrm>
            <a:off x="5731329" y="3775496"/>
            <a:ext cx="45877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אמצע קטע</a:t>
            </a:r>
          </a:p>
        </p:txBody>
      </p:sp>
    </p:spTree>
    <p:extLst>
      <p:ext uri="{BB962C8B-B14F-4D97-AF65-F5344CB8AC3E}">
        <p14:creationId xmlns:p14="http://schemas.microsoft.com/office/powerpoint/2010/main" val="2419925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D0A0B-1970-1ABA-AD5C-C7B87AAEA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D585CA1B-EE8D-9085-23F8-C0258898DAD1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22630743-643D-0846-7467-D5DF178C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AA6C78B-68FE-839A-815B-C8282C74F348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95-97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F4795A9-E5AD-1A63-F80C-0C700A024A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9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625B8DD-5112-FFC7-1F84-31337F8D1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EDD97-9733-1908-5978-C7380F4FE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5B8FBC6-90DB-490C-53C7-4BCC6A558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9732CD3-DE6C-8840-CDE7-6F5B6425E9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416F56F-8C46-BBFD-4F32-6428E0859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5447" y="1012222"/>
            <a:ext cx="10126953" cy="482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48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16803-8194-29A8-C74F-8A4B0AABF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FEFD926F-3B9E-074F-A2BB-3F8312BD7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E3B51353-3EC3-389B-E5D3-191DDBEC7B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9ACEF88-FE5B-E39C-4F28-371D7DD60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501" y="2556934"/>
            <a:ext cx="10805079" cy="18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19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F18BB-B17C-A048-308B-C9A4AB99F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3BEE31E-C4EC-3B27-BC62-2A06C07BE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C3170FD-418C-8E39-8059-B0B9C3D77C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8949E34-132E-DF84-157E-9BD0C9B48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4830" b="35137"/>
          <a:stretch>
            <a:fillRect/>
          </a:stretch>
        </p:blipFill>
        <p:spPr>
          <a:xfrm>
            <a:off x="8144933" y="176025"/>
            <a:ext cx="3769430" cy="210997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DD794AA-0E5F-5417-7038-B49768D765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9418"/>
          <a:stretch>
            <a:fillRect/>
          </a:stretch>
        </p:blipFill>
        <p:spPr>
          <a:xfrm>
            <a:off x="4318001" y="3105668"/>
            <a:ext cx="7614752" cy="61966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EEB5174-DAB8-A3C7-5B23-56A694027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1079" r="60185"/>
          <a:stretch>
            <a:fillRect/>
          </a:stretch>
        </p:blipFill>
        <p:spPr>
          <a:xfrm>
            <a:off x="3823275" y="119376"/>
            <a:ext cx="3322592" cy="28925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823DD9A-5B8F-44CE-D130-143805A0F0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0582" b="65706"/>
          <a:stretch>
            <a:fillRect/>
          </a:stretch>
        </p:blipFill>
        <p:spPr>
          <a:xfrm>
            <a:off x="4318001" y="3725332"/>
            <a:ext cx="7614752" cy="138853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DF56CB9-3C92-F74A-E9E6-5743FFA4B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3168" b="54138"/>
          <a:stretch>
            <a:fillRect/>
          </a:stretch>
        </p:blipFill>
        <p:spPr>
          <a:xfrm>
            <a:off x="4318001" y="5047861"/>
            <a:ext cx="7614752" cy="7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58B5D-7032-3B6E-24DA-AD0860D47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4019E83-7D24-B033-18D5-83E641A7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48B1850-A01D-A370-0A07-9D5DB8C7B0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13ABDFB-D2B8-C4A0-C619-C7E49AA10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4830" b="35137"/>
          <a:stretch>
            <a:fillRect/>
          </a:stretch>
        </p:blipFill>
        <p:spPr>
          <a:xfrm>
            <a:off x="8144933" y="176025"/>
            <a:ext cx="3769430" cy="210997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D3C14CB-8D4B-DCFA-A73A-6384F434FD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5860" b="354"/>
          <a:stretch>
            <a:fillRect/>
          </a:stretch>
        </p:blipFill>
        <p:spPr>
          <a:xfrm>
            <a:off x="4299611" y="3151909"/>
            <a:ext cx="7614752" cy="31496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4D9E4E2-BC80-91A6-84F1-ECB119EAF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1079" r="60185"/>
          <a:stretch>
            <a:fillRect/>
          </a:stretch>
        </p:blipFill>
        <p:spPr>
          <a:xfrm>
            <a:off x="3823275" y="119376"/>
            <a:ext cx="3322592" cy="28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8306C-1041-DE7C-0E7D-7B0169B7B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AE3B2AC-DE31-D8F0-920A-5E84F6C5D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E202903-EBAD-98AD-FC7F-43A1CBBF16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978FBA0-FF9B-FBCA-F831-8BC30B22C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240" y="1944755"/>
            <a:ext cx="9506847" cy="29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F618-239D-5AC2-470C-BE594186F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34D10EB-3061-8D66-BFF6-D5B1E0EF1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5FE91CB-2C9E-CDE8-D341-81A63CF74F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6C1A4E1-D82B-A073-2D0F-52DE215C5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6613"/>
          <a:stretch>
            <a:fillRect/>
          </a:stretch>
        </p:blipFill>
        <p:spPr>
          <a:xfrm>
            <a:off x="3889542" y="446225"/>
            <a:ext cx="7758683" cy="168737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0E81879-B75B-2DFA-88C5-C994248E1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0942"/>
          <a:stretch>
            <a:fillRect/>
          </a:stretch>
        </p:blipFill>
        <p:spPr>
          <a:xfrm>
            <a:off x="3889542" y="3035223"/>
            <a:ext cx="7758683" cy="14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3B2EA-7EA2-055D-0E1B-61AF28073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D38584E7-BF22-3B65-F580-CDC1BB825062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13E7DC1C-1E6B-0B2F-6103-2D49DAD9E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606C742-8899-666C-6E25-FDA63CC15167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97-98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5211C2F-4259-84B1-77D6-D556ACBF5C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26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DBE9F-3619-2D77-B6CD-1E802814F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21ABD24-E99F-1235-7FA7-F9E8FDA15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F43B782B-3D84-1815-F0E2-86A7AB24D7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5537EA2-E755-5A3B-6C13-0F0546371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2780"/>
          <a:stretch>
            <a:fillRect/>
          </a:stretch>
        </p:blipFill>
        <p:spPr>
          <a:xfrm>
            <a:off x="3577119" y="116882"/>
            <a:ext cx="8349524" cy="13517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39C2D19-8EAC-27E5-359D-7AD2C68EE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2195" b="32123"/>
          <a:stretch>
            <a:fillRect/>
          </a:stretch>
        </p:blipFill>
        <p:spPr>
          <a:xfrm>
            <a:off x="3480137" y="1877291"/>
            <a:ext cx="8349524" cy="201583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AC22AE0-0EC8-242A-DF82-39B5003DE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0524"/>
          <a:stretch>
            <a:fillRect/>
          </a:stretch>
        </p:blipFill>
        <p:spPr>
          <a:xfrm>
            <a:off x="3480137" y="4100945"/>
            <a:ext cx="8349524" cy="23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D73ED-0A82-F51C-F38B-A4A48EA3D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0EDD2928-10F5-F0FB-8923-57191F78C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4C8AEC7-12ED-4C45-A899-B3778BD30075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76B60ED6-2DD4-7569-DE00-62A461FF1A55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B302EE9-F69E-DC59-3F19-192AE9747C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03098A31-5217-7E4F-902C-E0368797A1B6}"/>
              </a:ext>
            </a:extLst>
          </p:cNvPr>
          <p:cNvSpPr txBox="1">
            <a:spLocks/>
          </p:cNvSpPr>
          <p:nvPr/>
        </p:nvSpPr>
        <p:spPr>
          <a:xfrm>
            <a:off x="4632960" y="3027976"/>
            <a:ext cx="644418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קטעים במערכת צירים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EDC8A90E-2615-265A-69CA-44CA007C35CC}"/>
              </a:ext>
            </a:extLst>
          </p:cNvPr>
          <p:cNvSpPr txBox="1">
            <a:spLocks/>
          </p:cNvSpPr>
          <p:nvPr/>
        </p:nvSpPr>
        <p:spPr>
          <a:xfrm>
            <a:off x="5731329" y="3775496"/>
            <a:ext cx="45877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משולשים</a:t>
            </a:r>
          </a:p>
        </p:txBody>
      </p:sp>
    </p:spTree>
    <p:extLst>
      <p:ext uri="{BB962C8B-B14F-4D97-AF65-F5344CB8AC3E}">
        <p14:creationId xmlns:p14="http://schemas.microsoft.com/office/powerpoint/2010/main" val="125960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16475-F653-7FFD-95BD-7F04BB76C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DA59C191-B862-4305-CACF-E81AE71CAF7A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1F71A3DF-55F7-102F-388B-DE56A8977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CC09853-015D-FD56-12DD-2C81875B927E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99-101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5829816-F91C-C086-BE47-A4126983FB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76020-0347-687B-1AFA-661050929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BDDC49A-8440-10E2-4344-2FAF8C05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C5B4180-ECB9-BA48-A432-FDDE46DB98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96408F9-EC65-BE8C-B8AE-009577AAB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271" y="1245114"/>
            <a:ext cx="9080689" cy="41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9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1F124-A221-EF45-6F98-480241486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B16387E-AD82-7097-84FF-B8B2FB6CE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1B6B8F1-4F9C-11D3-2737-053D4B2B45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6806593-5FD0-EADD-02D2-CDB6366CF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614" y="1361364"/>
            <a:ext cx="9459123" cy="41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6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48EA2-D6F4-3EA1-4964-7F4E3F946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ABC87C9-14A1-B3D3-0BFA-5DD411BC7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F7691457-BF4F-3EE4-FA3E-8D894F0357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A05CEF0-DB27-CB6A-17BD-A592F83C0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5247" b="59147"/>
          <a:stretch>
            <a:fillRect/>
          </a:stretch>
        </p:blipFill>
        <p:spPr>
          <a:xfrm>
            <a:off x="7176655" y="180108"/>
            <a:ext cx="4823367" cy="102523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6401EAF-6DD3-AEE2-C91C-E41F74EC9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6010" r="62522"/>
          <a:stretch>
            <a:fillRect/>
          </a:stretch>
        </p:blipFill>
        <p:spPr>
          <a:xfrm>
            <a:off x="4107873" y="0"/>
            <a:ext cx="2791692" cy="2107768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E779EAB2-5390-B4A5-9BBA-583C2FE0CED0}"/>
              </a:ext>
            </a:extLst>
          </p:cNvPr>
          <p:cNvSpPr/>
          <p:nvPr/>
        </p:nvSpPr>
        <p:spPr>
          <a:xfrm>
            <a:off x="7176655" y="1205345"/>
            <a:ext cx="346363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1B50541B-59B9-4240-11EA-2518EF0640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12961"/>
          <a:stretch>
            <a:fillRect/>
          </a:stretch>
        </p:blipFill>
        <p:spPr>
          <a:xfrm>
            <a:off x="4239491" y="2107768"/>
            <a:ext cx="7271038" cy="3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5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A68BC-AF70-8DD4-9116-1F274C50D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8C20421-6F5D-B0D1-962F-DC6B54A4A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5F7A172-E3C9-0E35-255A-A6614E1F0C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189E7C7-79FF-7955-B262-0B4B56A9F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5247" b="71927"/>
          <a:stretch>
            <a:fillRect/>
          </a:stretch>
        </p:blipFill>
        <p:spPr>
          <a:xfrm>
            <a:off x="7176655" y="180109"/>
            <a:ext cx="4823367" cy="70451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BAFA577-01D1-D33D-31E1-163FAA21D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6010" r="62522"/>
          <a:stretch>
            <a:fillRect/>
          </a:stretch>
        </p:blipFill>
        <p:spPr>
          <a:xfrm>
            <a:off x="4107873" y="0"/>
            <a:ext cx="2791692" cy="2107768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1635DCEC-ABAD-BCB4-BABA-C0BCF8878437}"/>
              </a:ext>
            </a:extLst>
          </p:cNvPr>
          <p:cNvSpPr/>
          <p:nvPr/>
        </p:nvSpPr>
        <p:spPr>
          <a:xfrm>
            <a:off x="7176655" y="1205345"/>
            <a:ext cx="346363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7FD45575-AF4A-332D-A584-4477344E5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6416" b="-195"/>
          <a:stretch>
            <a:fillRect/>
          </a:stretch>
        </p:blipFill>
        <p:spPr>
          <a:xfrm>
            <a:off x="4488873" y="1963421"/>
            <a:ext cx="7271038" cy="60941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ADE6730-AC6D-7E03-D78A-DB3DC08A9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8683" t="39353" b="43533"/>
          <a:stretch>
            <a:fillRect/>
          </a:stretch>
        </p:blipFill>
        <p:spPr>
          <a:xfrm>
            <a:off x="8922327" y="928068"/>
            <a:ext cx="3077695" cy="42949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FED8C54-7DEA-0ADB-FC7C-EAF8C421B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8683" t="55131" b="27755"/>
          <a:stretch>
            <a:fillRect/>
          </a:stretch>
        </p:blipFill>
        <p:spPr>
          <a:xfrm>
            <a:off x="8950462" y="3111458"/>
            <a:ext cx="3077695" cy="42949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683F9D0-7C88-06DD-2FD5-DE43CDDE4F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2769"/>
          <a:stretch>
            <a:fillRect/>
          </a:stretch>
        </p:blipFill>
        <p:spPr>
          <a:xfrm>
            <a:off x="3495235" y="3651627"/>
            <a:ext cx="8055565" cy="24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0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1A237-4F54-2CDE-E371-AE50CB112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B75783C-BE04-E825-F3EA-4F4380560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1D4DA3F-8DE7-C78C-6AA9-2C0D598B11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E36066D-FE8F-CF32-60A5-884F9D92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5247" b="71927"/>
          <a:stretch>
            <a:fillRect/>
          </a:stretch>
        </p:blipFill>
        <p:spPr>
          <a:xfrm>
            <a:off x="7176655" y="180109"/>
            <a:ext cx="4823367" cy="70451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7B0559E-8707-1AD4-7FEA-350FB128A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6010" r="62522"/>
          <a:stretch>
            <a:fillRect/>
          </a:stretch>
        </p:blipFill>
        <p:spPr>
          <a:xfrm>
            <a:off x="4107873" y="0"/>
            <a:ext cx="2791692" cy="2107768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DCF5ECE-9748-A20D-B58E-0686E83B64BD}"/>
              </a:ext>
            </a:extLst>
          </p:cNvPr>
          <p:cNvSpPr/>
          <p:nvPr/>
        </p:nvSpPr>
        <p:spPr>
          <a:xfrm>
            <a:off x="7176655" y="1205345"/>
            <a:ext cx="346363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CEAD9F9-1EB7-5C43-F3D3-66A60AD2A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8683" t="69247" b="13639"/>
          <a:stretch>
            <a:fillRect/>
          </a:stretch>
        </p:blipFill>
        <p:spPr>
          <a:xfrm>
            <a:off x="8950461" y="909444"/>
            <a:ext cx="3077695" cy="42949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54B88D9-C95D-9227-D407-169118D434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6108" b="919"/>
          <a:stretch>
            <a:fillRect/>
          </a:stretch>
        </p:blipFill>
        <p:spPr>
          <a:xfrm>
            <a:off x="3322053" y="1955554"/>
            <a:ext cx="8055565" cy="12192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F9CCE42-F49E-24F5-1D80-DB0238F33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4919" t="82579" b="308"/>
          <a:stretch>
            <a:fillRect/>
          </a:stretch>
        </p:blipFill>
        <p:spPr>
          <a:xfrm>
            <a:off x="7925225" y="3398217"/>
            <a:ext cx="4102931" cy="42949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96467E1-A4F2-E8E4-FFC4-A1522DC55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3327" y="3827708"/>
            <a:ext cx="6216524" cy="302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C1F68-2F30-56D0-9FBF-6987E7B3F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5AEBD65-DC31-AFCB-0264-D0BEB40E6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F751CA4-785B-FD69-55A7-9EC7D87A7D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C0449E5A-1F5F-3CC6-ADC6-9FA9B9D2F2DC}"/>
              </a:ext>
            </a:extLst>
          </p:cNvPr>
          <p:cNvSpPr/>
          <p:nvPr/>
        </p:nvSpPr>
        <p:spPr>
          <a:xfrm>
            <a:off x="7176655" y="1205345"/>
            <a:ext cx="346363" cy="42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09C7C680-1EF2-993C-54C1-A508037A6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156" y="2597113"/>
            <a:ext cx="8627101" cy="14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72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33D47-1585-5CB2-0E77-494762373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8BBA9E99-1CA6-AFD1-C7D7-E3D2FFEE3107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3B08DDFE-041E-EA00-12D7-7056515AB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ED165D0-0164-DCDE-D50E-4714DF31E3CB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103-105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702BDE6-3B89-2302-BC8E-21A6CF2EF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04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6FF2E-EA3D-7684-8EC2-89480039F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FCC66ECF-5EB0-271C-4C5A-402F5DB84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C78F29A-D7BE-5454-DB3A-26B3F6396C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1B461F3-8DE8-9506-1CB9-6359E15A2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231" y="1731818"/>
            <a:ext cx="8896422" cy="28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03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849A7-BD8D-D4F0-055A-9D458F018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F622075-8AD1-EAC9-F57B-F8654C80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F65A8C7-2129-0661-4FAE-A3DF635690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A132C13-2B7D-6492-B87A-94B9B5B2B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3702" b="79748"/>
          <a:stretch>
            <a:fillRect/>
          </a:stretch>
        </p:blipFill>
        <p:spPr>
          <a:xfrm>
            <a:off x="8413216" y="175801"/>
            <a:ext cx="3622110" cy="133434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5331E67-8EAE-A856-9CA1-FE5CA5550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65291" b="65450"/>
          <a:stretch>
            <a:fillRect/>
          </a:stretch>
        </p:blipFill>
        <p:spPr>
          <a:xfrm>
            <a:off x="4378037" y="0"/>
            <a:ext cx="2715491" cy="227645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DD25383-6F7A-8481-DC6B-57A28690CE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7402" r="5081" b="40402"/>
          <a:stretch>
            <a:fillRect/>
          </a:stretch>
        </p:blipFill>
        <p:spPr>
          <a:xfrm>
            <a:off x="4211782" y="2276454"/>
            <a:ext cx="7426036" cy="80356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7AAEDEB-D47E-24E0-5B3D-8FD99554C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4106" t="59598" r="5080" b="12645"/>
          <a:stretch>
            <a:fillRect/>
          </a:stretch>
        </p:blipFill>
        <p:spPr>
          <a:xfrm>
            <a:off x="9227126" y="3080016"/>
            <a:ext cx="2410691" cy="182880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11ACDE5-271E-BD5A-5037-A239F1EEB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1876" t="59598" r="35894" b="12645"/>
          <a:stretch>
            <a:fillRect/>
          </a:stretch>
        </p:blipFill>
        <p:spPr>
          <a:xfrm>
            <a:off x="6705600" y="3080016"/>
            <a:ext cx="2521525" cy="182880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DDEAEE3-EA95-53AE-A47E-227F5E897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1069" r="67770" b="12646"/>
          <a:stretch>
            <a:fillRect/>
          </a:stretch>
        </p:blipFill>
        <p:spPr>
          <a:xfrm>
            <a:off x="4211782" y="3176998"/>
            <a:ext cx="2521525" cy="173181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1D6363B-FDE8-F538-6C39-B1791BD87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8826" r="5081" b="5286"/>
          <a:stretch>
            <a:fillRect/>
          </a:stretch>
        </p:blipFill>
        <p:spPr>
          <a:xfrm>
            <a:off x="4211782" y="5005798"/>
            <a:ext cx="7426036" cy="3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8E237-0024-9EF5-1D74-29A40D798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453783B-ADEA-E1A9-0331-C3A9CD1B0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C566D29-97D6-1A2D-899E-DAD772CD6D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30175E1-E8BE-1193-D089-EECB6AD1E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3702" b="84164"/>
          <a:stretch>
            <a:fillRect/>
          </a:stretch>
        </p:blipFill>
        <p:spPr>
          <a:xfrm>
            <a:off x="8413216" y="175801"/>
            <a:ext cx="3622110" cy="104339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CF84E6E-C8E9-9CC4-B796-F7C55640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65291" b="65450"/>
          <a:stretch>
            <a:fillRect/>
          </a:stretch>
        </p:blipFill>
        <p:spPr>
          <a:xfrm>
            <a:off x="4378037" y="0"/>
            <a:ext cx="2715491" cy="227645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C92DA69-4218-6975-7A3E-284023B81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3032" t="27351" b="68929"/>
          <a:stretch>
            <a:fillRect/>
          </a:stretch>
        </p:blipFill>
        <p:spPr>
          <a:xfrm>
            <a:off x="7578437" y="3396519"/>
            <a:ext cx="4456889" cy="24507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68643A48-07C2-E943-FA62-EF1B5AE18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6553"/>
          <a:stretch>
            <a:fillRect/>
          </a:stretch>
        </p:blipFill>
        <p:spPr>
          <a:xfrm>
            <a:off x="3835249" y="3731371"/>
            <a:ext cx="7769723" cy="2950828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7087871B-2620-C651-4F42-10B5BD1CF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95409" r="5081" b="871"/>
          <a:stretch>
            <a:fillRect/>
          </a:stretch>
        </p:blipFill>
        <p:spPr>
          <a:xfrm>
            <a:off x="4178936" y="2737565"/>
            <a:ext cx="7426036" cy="245072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2428BA67-E393-F338-AA55-D946FBC6F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9584" t="21513" b="74767"/>
          <a:stretch>
            <a:fillRect/>
          </a:stretch>
        </p:blipFill>
        <p:spPr>
          <a:xfrm>
            <a:off x="8091055" y="1343090"/>
            <a:ext cx="3944271" cy="24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D13C3-4E1F-9D22-474F-07A16BD8B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89F1BD2-03FB-03F0-507A-592A3F973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2EEE6E9-6A56-26E3-02E7-8B2503D9D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3212990-10ED-896C-8176-9F8BD3E5F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3702" b="84164"/>
          <a:stretch>
            <a:fillRect/>
          </a:stretch>
        </p:blipFill>
        <p:spPr>
          <a:xfrm>
            <a:off x="8413216" y="175801"/>
            <a:ext cx="3622110" cy="104339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5A96280-2764-4B23-4C83-5C87C6D24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65291" b="65450"/>
          <a:stretch>
            <a:fillRect/>
          </a:stretch>
        </p:blipFill>
        <p:spPr>
          <a:xfrm>
            <a:off x="4378037" y="0"/>
            <a:ext cx="2715491" cy="227645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3E4310ED-995E-06F5-C2B7-ADA884D54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5290" t="31830" r="1" b="62649"/>
          <a:stretch>
            <a:fillRect/>
          </a:stretch>
        </p:blipFill>
        <p:spPr>
          <a:xfrm>
            <a:off x="9319835" y="1343089"/>
            <a:ext cx="2715491" cy="36372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AE22812-55C5-140E-9851-8EBAE0AB1E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1053"/>
          <a:stretch>
            <a:fillRect/>
          </a:stretch>
        </p:blipFill>
        <p:spPr>
          <a:xfrm>
            <a:off x="3685623" y="2400343"/>
            <a:ext cx="7942729" cy="104339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FC932231-C8DC-B1AF-BAA8-6754AC815E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9498"/>
          <a:stretch>
            <a:fillRect/>
          </a:stretch>
        </p:blipFill>
        <p:spPr>
          <a:xfrm>
            <a:off x="3685622" y="3567631"/>
            <a:ext cx="7942729" cy="27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משימת פתיחה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88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301994E-8ECA-4B71-557E-596B3CD99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077" y="1831813"/>
            <a:ext cx="1409894" cy="1597187"/>
          </a:xfrm>
          <a:prstGeom prst="rect">
            <a:avLst/>
          </a:prstGeom>
        </p:spPr>
      </p:pic>
      <p:pic>
        <p:nvPicPr>
          <p:cNvPr id="6" name="תמונה 5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79E34C5-6492-2E46-A1C6-452A26C0CE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83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ADBCD-8299-C6F9-327A-0DD9A4F28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B1A4A0F-F0D5-2BED-C076-0D2E064D1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FC1A80BD-F602-1395-49EA-A0306D3554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5A9A6D5-F29A-3016-149E-9A243E6D5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3702" b="84164"/>
          <a:stretch>
            <a:fillRect/>
          </a:stretch>
        </p:blipFill>
        <p:spPr>
          <a:xfrm>
            <a:off x="8413216" y="175801"/>
            <a:ext cx="3622110" cy="104339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E4E4424-1879-0486-5318-4AD64B813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65291" b="65450"/>
          <a:stretch>
            <a:fillRect/>
          </a:stretch>
        </p:blipFill>
        <p:spPr>
          <a:xfrm>
            <a:off x="4378037" y="0"/>
            <a:ext cx="2715491" cy="227645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BC032B2B-5C5A-D180-6D0E-A7D54B4FA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5290" t="31830" r="1" b="62649"/>
          <a:stretch>
            <a:fillRect/>
          </a:stretch>
        </p:blipFill>
        <p:spPr>
          <a:xfrm>
            <a:off x="9319835" y="1343089"/>
            <a:ext cx="2715491" cy="36372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9FAA3E6-FCA6-ED52-73B7-5FB3F585C4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8011"/>
          <a:stretch>
            <a:fillRect/>
          </a:stretch>
        </p:blipFill>
        <p:spPr>
          <a:xfrm>
            <a:off x="3870949" y="2276455"/>
            <a:ext cx="8164377" cy="275274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FF19892-972A-B9B8-F0FA-BE1E5EAA38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2724" b="19278"/>
          <a:stretch>
            <a:fillRect/>
          </a:stretch>
        </p:blipFill>
        <p:spPr>
          <a:xfrm>
            <a:off x="3870948" y="5199764"/>
            <a:ext cx="8164377" cy="148243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B2C0474F-9B25-2FD9-9D22-B968C4FE2D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100" t="87755" r="-1" b="994"/>
          <a:stretch>
            <a:fillRect/>
          </a:stretch>
        </p:blipFill>
        <p:spPr>
          <a:xfrm>
            <a:off x="1944209" y="5029201"/>
            <a:ext cx="2277921" cy="595746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3035587E-2E51-5552-3C41-95AED80F9D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7735" t="93689" r="28226" b="1465"/>
          <a:stretch>
            <a:fillRect/>
          </a:stretch>
        </p:blipFill>
        <p:spPr>
          <a:xfrm>
            <a:off x="626675" y="5684357"/>
            <a:ext cx="3595455" cy="2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5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82781-43C3-8AE1-EC3A-6A86C5110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E389AB1D-1878-AC6C-70AC-E9269B406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972722F-A975-6AAD-F7BC-AF6196FDD42F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DC02A187-F26D-D9D5-717C-3EE3A155719F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FF9D037-5FE8-A4B7-08F8-84534D0722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8BA3141-EBCF-BFF8-B2A6-ED5E0EDA37FD}"/>
              </a:ext>
            </a:extLst>
          </p:cNvPr>
          <p:cNvSpPr txBox="1">
            <a:spLocks/>
          </p:cNvSpPr>
          <p:nvPr/>
        </p:nvSpPr>
        <p:spPr>
          <a:xfrm>
            <a:off x="4632960" y="3027976"/>
            <a:ext cx="644418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קטעים במערכת צירים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C6D8B911-B2AE-8C28-3BEB-346A2CE62B8A}"/>
              </a:ext>
            </a:extLst>
          </p:cNvPr>
          <p:cNvSpPr txBox="1">
            <a:spLocks/>
          </p:cNvSpPr>
          <p:nvPr/>
        </p:nvSpPr>
        <p:spPr>
          <a:xfrm>
            <a:off x="5731329" y="3775496"/>
            <a:ext cx="45877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ד. מרובעים</a:t>
            </a:r>
          </a:p>
        </p:txBody>
      </p:sp>
    </p:spTree>
    <p:extLst>
      <p:ext uri="{BB962C8B-B14F-4D97-AF65-F5344CB8AC3E}">
        <p14:creationId xmlns:p14="http://schemas.microsoft.com/office/powerpoint/2010/main" val="2512529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69380-9CCA-DC99-6F2C-2C1E5E568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7F6CF9A2-0926-2297-0E56-A2964150F027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12A6CC67-EA4C-C910-37A6-DEB92B8B0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1FD06DB-BA32-804A-4A45-9D43AE2261EF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107-108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0D5B468-FA88-6EBA-891F-DB952E6283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10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A740B-8EA4-5A49-7691-8658EE0B8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7C451F9-4C35-1AA2-8A22-6042DA284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1C1990D-BF4B-4343-3D80-0B0251392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7D98CC0-57A1-F7DA-2B4E-2ACC7ADC0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546" b="81192"/>
          <a:stretch>
            <a:fillRect/>
          </a:stretch>
        </p:blipFill>
        <p:spPr>
          <a:xfrm>
            <a:off x="7914290" y="173421"/>
            <a:ext cx="3731254" cy="159231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B6BC8E6-8CC3-ED5E-6465-539AAC2B2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297" r="56677" b="68715"/>
          <a:stretch>
            <a:fillRect/>
          </a:stretch>
        </p:blipFill>
        <p:spPr>
          <a:xfrm>
            <a:off x="4379909" y="7822"/>
            <a:ext cx="2911365" cy="264860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DCC99B8-1E16-28D6-1921-5235534B3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8455" r="4345" b="57542"/>
          <a:stretch>
            <a:fillRect/>
          </a:stretch>
        </p:blipFill>
        <p:spPr>
          <a:xfrm>
            <a:off x="3811977" y="2814145"/>
            <a:ext cx="7521289" cy="33896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D687233-7A57-1F31-286D-296645500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2225" r="4345" b="42135"/>
          <a:stretch>
            <a:fillRect/>
          </a:stretch>
        </p:blipFill>
        <p:spPr>
          <a:xfrm>
            <a:off x="3811977" y="3153105"/>
            <a:ext cx="7521289" cy="132430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2F035C4-5CAE-4CD4-0F33-58D7DFA4C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8592" r="4345" b="22603"/>
          <a:stretch>
            <a:fillRect/>
          </a:stretch>
        </p:blipFill>
        <p:spPr>
          <a:xfrm>
            <a:off x="3811977" y="4698124"/>
            <a:ext cx="7521289" cy="15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2CEEE-C85B-DAFF-8943-181DF8B20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1799D9C-6ECD-2D28-1A50-30C88D598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5E37355-4E87-F8F3-02BC-A9885FE58F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88D74B4-7A7D-492F-9738-18133CFF7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546" b="84358"/>
          <a:stretch>
            <a:fillRect/>
          </a:stretch>
        </p:blipFill>
        <p:spPr>
          <a:xfrm>
            <a:off x="7914290" y="173421"/>
            <a:ext cx="3731254" cy="132430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5F88F3B-E236-94EE-6688-5FEE254C9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297" r="56677" b="68715"/>
          <a:stretch>
            <a:fillRect/>
          </a:stretch>
        </p:blipFill>
        <p:spPr>
          <a:xfrm>
            <a:off x="4379909" y="7822"/>
            <a:ext cx="2911365" cy="264860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AF740EE-AEDC-14FD-B4D4-5CC033985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23" t="77026" r="4345" b="259"/>
          <a:stretch>
            <a:fillRect/>
          </a:stretch>
        </p:blipFill>
        <p:spPr>
          <a:xfrm>
            <a:off x="4379909" y="2983625"/>
            <a:ext cx="6953357" cy="192339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DC058A2-5F83-2F1B-288D-CA8E6BC52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546" t="18684" b="76474"/>
          <a:stretch>
            <a:fillRect/>
          </a:stretch>
        </p:blipFill>
        <p:spPr>
          <a:xfrm>
            <a:off x="7914290" y="1541081"/>
            <a:ext cx="3731254" cy="40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8B613-B521-174D-D804-13A5CAAE6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280AC24-8C38-F640-C4A2-AAAB7AA56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1FEC2AC-C029-0BCA-5EDE-F8A793055C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CF6C21B-9095-6EFA-E02D-105EA1DD2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546" b="84358"/>
          <a:stretch>
            <a:fillRect/>
          </a:stretch>
        </p:blipFill>
        <p:spPr>
          <a:xfrm>
            <a:off x="7914290" y="173421"/>
            <a:ext cx="3731254" cy="132430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B6AD98F-3918-19F3-9AEB-CA82DBF63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8218"/>
          <a:stretch>
            <a:fillRect/>
          </a:stretch>
        </p:blipFill>
        <p:spPr>
          <a:xfrm>
            <a:off x="2574456" y="2208931"/>
            <a:ext cx="8713943" cy="155902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E0B0501-8F82-42EA-FF20-8F0DD55C9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297" r="56677" b="68715"/>
          <a:stretch>
            <a:fillRect/>
          </a:stretch>
        </p:blipFill>
        <p:spPr>
          <a:xfrm>
            <a:off x="4379909" y="7822"/>
            <a:ext cx="2911365" cy="2648607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237141E-B054-BF0E-0975-7570EF953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546" t="22037" b="73075"/>
          <a:stretch>
            <a:fillRect/>
          </a:stretch>
        </p:blipFill>
        <p:spPr>
          <a:xfrm>
            <a:off x="7914290" y="1497726"/>
            <a:ext cx="3731254" cy="41378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12BBB9D-12EF-E8D1-B8E1-AEAF53FB7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7333" b="11917"/>
          <a:stretch>
            <a:fillRect/>
          </a:stretch>
        </p:blipFill>
        <p:spPr>
          <a:xfrm>
            <a:off x="2574456" y="3767959"/>
            <a:ext cx="8713943" cy="291662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7402246-FD36-A714-8B3D-A4528E2F6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8384" t="88083" r="1" b="6753"/>
          <a:stretch>
            <a:fillRect/>
          </a:stretch>
        </p:blipFill>
        <p:spPr>
          <a:xfrm>
            <a:off x="804043" y="5326987"/>
            <a:ext cx="3626357" cy="36962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9FC31C0-E23B-EA37-68CD-D7250A0AD8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8664" t="88083" r="41555" b="6753"/>
          <a:stretch>
            <a:fillRect/>
          </a:stretch>
        </p:blipFill>
        <p:spPr>
          <a:xfrm>
            <a:off x="798626" y="5679558"/>
            <a:ext cx="1723697" cy="36962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1577AA74-56B3-693B-EB0E-67DF63D716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647" t="92795"/>
          <a:stretch>
            <a:fillRect/>
          </a:stretch>
        </p:blipFill>
        <p:spPr>
          <a:xfrm>
            <a:off x="1505332" y="5969886"/>
            <a:ext cx="2906398" cy="5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0F473-33B2-18BA-8D10-E5432AD37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0AC1AED-484C-7AFA-9663-B6743D75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4D790D8-6DC1-7C62-ED36-2E7B4A0444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85FFF84-D1D7-017F-AC14-0D7F09AA8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546" b="84358"/>
          <a:stretch>
            <a:fillRect/>
          </a:stretch>
        </p:blipFill>
        <p:spPr>
          <a:xfrm>
            <a:off x="7914290" y="173421"/>
            <a:ext cx="3731254" cy="132430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769109A-41D8-CEAC-5650-E2EB910333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0072"/>
          <a:stretch>
            <a:fillRect/>
          </a:stretch>
        </p:blipFill>
        <p:spPr>
          <a:xfrm>
            <a:off x="2658973" y="2441120"/>
            <a:ext cx="8621063" cy="176045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DFB2D34-5A58-589B-66F0-93E699579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297" r="56677" b="68715"/>
          <a:stretch>
            <a:fillRect/>
          </a:stretch>
        </p:blipFill>
        <p:spPr>
          <a:xfrm>
            <a:off x="4379909" y="7822"/>
            <a:ext cx="2911365" cy="2648607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C4E9E30-7DB9-745E-2A47-75DE4C27F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546" t="26321" b="69582"/>
          <a:stretch>
            <a:fillRect/>
          </a:stretch>
        </p:blipFill>
        <p:spPr>
          <a:xfrm>
            <a:off x="7914290" y="1497726"/>
            <a:ext cx="3731254" cy="346841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CAA9770C-F235-D6B6-F994-2AA738F5BD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9928"/>
          <a:stretch>
            <a:fillRect/>
          </a:stretch>
        </p:blipFill>
        <p:spPr>
          <a:xfrm>
            <a:off x="2658973" y="4129000"/>
            <a:ext cx="8621063" cy="26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7CAD0-F274-D4A0-2871-6D7D236EC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9130E6F1-522D-8958-6E68-822B1902E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25762C8-8796-650C-3D9E-07B2043B96B0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5EDB2C11-B12D-F6FF-A35D-C2478CF0EF67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AB8402A-F2E7-9534-3C17-A8A863166E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6071A7BE-4CCF-0E5F-89E8-18EB1A4E3DEB}"/>
              </a:ext>
            </a:extLst>
          </p:cNvPr>
          <p:cNvSpPr txBox="1">
            <a:spLocks/>
          </p:cNvSpPr>
          <p:nvPr/>
        </p:nvSpPr>
        <p:spPr>
          <a:xfrm>
            <a:off x="4632960" y="3027976"/>
            <a:ext cx="644418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משוואת הקו הישר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BABA01B6-3E3B-4BB3-31D0-AC4BA4B5ADB9}"/>
              </a:ext>
            </a:extLst>
          </p:cNvPr>
          <p:cNvSpPr txBox="1">
            <a:spLocks/>
          </p:cNvSpPr>
          <p:nvPr/>
        </p:nvSpPr>
        <p:spPr>
          <a:xfrm>
            <a:off x="1" y="3775496"/>
            <a:ext cx="10319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שיפוע ישר על-פי שתי נקודות שעליו</a:t>
            </a:r>
          </a:p>
        </p:txBody>
      </p:sp>
    </p:spTree>
    <p:extLst>
      <p:ext uri="{BB962C8B-B14F-4D97-AF65-F5344CB8AC3E}">
        <p14:creationId xmlns:p14="http://schemas.microsoft.com/office/powerpoint/2010/main" val="4244320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350B1-E4F7-8402-DCEC-ECA1C34FB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FF3510D6-7FDB-8C95-1474-3EBE8D41D5EF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4DB92102-1C16-A255-85F3-E232EE09F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365BFCE-33BE-5DBD-72C4-6E5FD2C9D2B5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113-115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B4788EC-B1B8-EAB8-1EA5-53400EDAE3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382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5E5B9-D947-200F-D755-4095B9323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E61D4CF-A71D-2FF9-85ED-56429F6DD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91B141A-3604-411D-4112-E23D893B93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0C258EDD-D078-8825-C48C-65CB5F5C1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460" y="1545020"/>
            <a:ext cx="8999871" cy="34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4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0AF1426-7A32-CE38-0D8A-9B56E28697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90C2D4E1-04A9-82F7-CA58-E24457B03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0445" b="65505"/>
          <a:stretch>
            <a:fillRect/>
          </a:stretch>
        </p:blipFill>
        <p:spPr>
          <a:xfrm>
            <a:off x="7833360" y="128329"/>
            <a:ext cx="4228644" cy="1532832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5CCFF7DF-85EC-BFE7-7E4F-95A3D1143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2620" r="63045" b="8789"/>
          <a:stretch>
            <a:fillRect/>
          </a:stretch>
        </p:blipFill>
        <p:spPr>
          <a:xfrm>
            <a:off x="3592737" y="128329"/>
            <a:ext cx="3673812" cy="3550905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5FF2DA67-E105-338D-D177-A2DB8A6B59D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3698" t="1598" r="6038" b="84300"/>
          <a:stretch>
            <a:fillRect/>
          </a:stretch>
        </p:blipFill>
        <p:spPr>
          <a:xfrm>
            <a:off x="7817148" y="1839987"/>
            <a:ext cx="3657600" cy="304800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8EBC2BD4-9922-2576-54C7-B0F88AF07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0445" t="35172" b="54539"/>
          <a:stretch>
            <a:fillRect/>
          </a:stretch>
        </p:blipFill>
        <p:spPr>
          <a:xfrm>
            <a:off x="7833360" y="2573024"/>
            <a:ext cx="4228644" cy="457199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42C69241-9E7C-4508-5BB7-A208772180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9541" t="14226" r="10864" b="64620"/>
          <a:stretch>
            <a:fillRect/>
          </a:stretch>
        </p:blipFill>
        <p:spPr>
          <a:xfrm>
            <a:off x="8331017" y="3056650"/>
            <a:ext cx="2881332" cy="457199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F01E4A2F-9248-BAD9-7EEC-5166132E9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0255" t="44997" r="190" b="35866"/>
          <a:stretch>
            <a:fillRect/>
          </a:stretch>
        </p:blipFill>
        <p:spPr>
          <a:xfrm>
            <a:off x="7817148" y="3660633"/>
            <a:ext cx="4228644" cy="850407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AD745CEA-CC1E-119C-3DF1-706BFCFE04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9541" t="30421" r="10864" b="46427"/>
          <a:stretch>
            <a:fillRect/>
          </a:stretch>
        </p:blipFill>
        <p:spPr>
          <a:xfrm>
            <a:off x="8331017" y="4546069"/>
            <a:ext cx="2881332" cy="500383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14052EE6-965D-5B8C-FE0B-865326367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0190" t="63495" r="255" b="26216"/>
          <a:stretch>
            <a:fillRect/>
          </a:stretch>
        </p:blipFill>
        <p:spPr>
          <a:xfrm>
            <a:off x="7833360" y="5285744"/>
            <a:ext cx="4228644" cy="457199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4226A9FA-AD80-9075-E385-35953320BC5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9945" t="47562" r="10460" b="29286"/>
          <a:stretch>
            <a:fillRect/>
          </a:stretch>
        </p:blipFill>
        <p:spPr>
          <a:xfrm>
            <a:off x="8326979" y="5821156"/>
            <a:ext cx="2881332" cy="500383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AB5DA5D0-4EED-1DA5-3646-32C84E4D58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0190" t="73213" r="255" b="8227"/>
          <a:stretch>
            <a:fillRect/>
          </a:stretch>
        </p:blipFill>
        <p:spPr>
          <a:xfrm>
            <a:off x="3058349" y="3769514"/>
            <a:ext cx="4228644" cy="824701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3AC4E748-3919-5C88-482A-07A639B913D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792" t="64189" r="11613" b="12659"/>
          <a:stretch>
            <a:fillRect/>
          </a:stretch>
        </p:blipFill>
        <p:spPr>
          <a:xfrm>
            <a:off x="3489677" y="4594215"/>
            <a:ext cx="2881332" cy="500383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716DA1E6-6713-BB30-C70B-282ECA9D5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2033" t="92121" r="445" b="-2410"/>
          <a:stretch>
            <a:fillRect/>
          </a:stretch>
        </p:blipFill>
        <p:spPr>
          <a:xfrm>
            <a:off x="2026920" y="5318424"/>
            <a:ext cx="4908505" cy="457200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B327C3D7-D687-D633-01EF-908D4BC0E23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866" t="88322" r="5200" b="1566"/>
          <a:stretch>
            <a:fillRect/>
          </a:stretch>
        </p:blipFill>
        <p:spPr>
          <a:xfrm>
            <a:off x="3337560" y="5919299"/>
            <a:ext cx="3124200" cy="218528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798EDFCA-6D47-8281-7EA7-8753068E961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6" t="85989" r="48553" b="-4076"/>
          <a:stretch>
            <a:fillRect/>
          </a:stretch>
        </p:blipFill>
        <p:spPr>
          <a:xfrm>
            <a:off x="2640792" y="6302352"/>
            <a:ext cx="3730217" cy="3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7B0C5-E3CB-C41B-E059-C79F14846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CF0DDE-045E-264B-5591-5CF51AAF5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BAE2DC1-A894-E940-F600-F089B7DC64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C2C58DF-D006-A107-A6D7-DA190AFF36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287" b="91488"/>
          <a:stretch>
            <a:fillRect/>
          </a:stretch>
        </p:blipFill>
        <p:spPr>
          <a:xfrm>
            <a:off x="1735458" y="884626"/>
            <a:ext cx="9884981" cy="48697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1C8F240-CF28-B79E-F9E0-8820443CEA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5848" t="8512" b="40233"/>
          <a:stretch>
            <a:fillRect/>
          </a:stretch>
        </p:blipFill>
        <p:spPr>
          <a:xfrm>
            <a:off x="9239845" y="1371600"/>
            <a:ext cx="2380594" cy="293238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05C5853-EE61-9E62-B423-68CA21C5C7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696" t="8512" r="24152" b="40233"/>
          <a:stretch>
            <a:fillRect/>
          </a:stretch>
        </p:blipFill>
        <p:spPr>
          <a:xfrm>
            <a:off x="6859249" y="1371600"/>
            <a:ext cx="2380595" cy="293238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512078F-1B5D-D22B-32DA-B06B989DBC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898" t="8512" r="48591" b="40233"/>
          <a:stretch>
            <a:fillRect/>
          </a:stretch>
        </p:blipFill>
        <p:spPr>
          <a:xfrm>
            <a:off x="4147582" y="1371600"/>
            <a:ext cx="2711665" cy="293238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5699B88-C2DF-6A99-B8E0-C02E4A1F1A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512" r="75848" b="40233"/>
          <a:stretch>
            <a:fillRect/>
          </a:stretch>
        </p:blipFill>
        <p:spPr>
          <a:xfrm>
            <a:off x="1774962" y="1371600"/>
            <a:ext cx="2380594" cy="293238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412C4FC-F891-713A-BF22-0AD1A754FB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9767"/>
          <a:stretch>
            <a:fillRect/>
          </a:stretch>
        </p:blipFill>
        <p:spPr>
          <a:xfrm>
            <a:off x="1778233" y="4303986"/>
            <a:ext cx="9856720" cy="23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6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1D940-7C1B-4F79-2568-0A157187D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92A2613-BA8A-5F24-02E1-8F4004B15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1875683-E1B5-8F57-AAD7-D694937339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49FE875-E890-2466-4CDA-9B7602114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7780" b="83158"/>
          <a:stretch>
            <a:fillRect/>
          </a:stretch>
        </p:blipFill>
        <p:spPr>
          <a:xfrm>
            <a:off x="5675586" y="264553"/>
            <a:ext cx="6132786" cy="99668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77CE318-5CCB-D8AD-0927-5958181DE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7536" t="16842" b="76764"/>
          <a:stretch>
            <a:fillRect/>
          </a:stretch>
        </p:blipFill>
        <p:spPr>
          <a:xfrm>
            <a:off x="9900745" y="1261241"/>
            <a:ext cx="1907627" cy="378373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70D59D3-2045-7420-8998-25B6B8DFA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3684" r="4270" b="46527"/>
          <a:stretch>
            <a:fillRect/>
          </a:stretch>
        </p:blipFill>
        <p:spPr>
          <a:xfrm>
            <a:off x="3316529" y="2050766"/>
            <a:ext cx="8129237" cy="1171071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1E00479-6EE9-F8B3-B1E6-EE2257462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0989" t="16842" r="26362" b="76764"/>
          <a:stretch>
            <a:fillRect/>
          </a:stretch>
        </p:blipFill>
        <p:spPr>
          <a:xfrm>
            <a:off x="9884980" y="3580327"/>
            <a:ext cx="1923392" cy="37837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46DF1856-C170-F5A1-F2A1-24E0D862D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2652" r="4270" b="27559"/>
          <a:stretch>
            <a:fillRect/>
          </a:stretch>
        </p:blipFill>
        <p:spPr>
          <a:xfrm>
            <a:off x="3316528" y="4317190"/>
            <a:ext cx="8129237" cy="11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4FC83-9568-0D84-9C65-48619F687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C8431909-74ED-3921-5A0A-D32AD102B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FAFD4A44-49B5-0DE2-2C48-1967D93799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307C53D-E0C8-DAB9-11F2-1BDDBBE41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7780" b="83158"/>
          <a:stretch>
            <a:fillRect/>
          </a:stretch>
        </p:blipFill>
        <p:spPr>
          <a:xfrm>
            <a:off x="5675586" y="264553"/>
            <a:ext cx="6132786" cy="99668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6CA85B7-E1BA-E1EE-BC15-966607DBC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5925" t="16842" r="52168" b="77297"/>
          <a:stretch>
            <a:fillRect/>
          </a:stretch>
        </p:blipFill>
        <p:spPr>
          <a:xfrm>
            <a:off x="10011103" y="1322869"/>
            <a:ext cx="1860331" cy="34684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3851AD4-2E67-D806-FCC5-D61E3003C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3092" r="4270" b="800"/>
          <a:stretch>
            <a:fillRect/>
          </a:stretch>
        </p:blipFill>
        <p:spPr>
          <a:xfrm>
            <a:off x="3379591" y="1731339"/>
            <a:ext cx="8129237" cy="154502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A199B34E-D70D-E6B6-34B8-55699CAC9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-64" t="17732" r="78900" b="78389"/>
          <a:stretch>
            <a:fillRect/>
          </a:stretch>
        </p:blipFill>
        <p:spPr>
          <a:xfrm>
            <a:off x="10011103" y="3654732"/>
            <a:ext cx="1797269" cy="22956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E7F22D2-9FE5-7985-3E7B-EDFE771D3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3628" b="48200"/>
          <a:stretch>
            <a:fillRect/>
          </a:stretch>
        </p:blipFill>
        <p:spPr>
          <a:xfrm>
            <a:off x="3551965" y="4113458"/>
            <a:ext cx="7956863" cy="142167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B51E8AC-883F-7ADF-2362-B3ABECE3C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628" t="70130"/>
          <a:stretch>
            <a:fillRect/>
          </a:stretch>
        </p:blipFill>
        <p:spPr>
          <a:xfrm>
            <a:off x="979651" y="5806254"/>
            <a:ext cx="7956863" cy="8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30914-F52C-3A55-F66D-94AE4B15B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4738EDD5-FFAA-C501-F038-496F91B73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7DFEDBC-CB6C-B5E0-424C-DC189538A1CA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C2704DAB-8013-C914-0DB8-CF2557700A0D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78A71B0-5593-5DB5-0DE4-452CF94BB9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CD2CADDC-D8E6-75FD-02B4-C4986DF52BE0}"/>
              </a:ext>
            </a:extLst>
          </p:cNvPr>
          <p:cNvSpPr txBox="1">
            <a:spLocks/>
          </p:cNvSpPr>
          <p:nvPr/>
        </p:nvSpPr>
        <p:spPr>
          <a:xfrm>
            <a:off x="4632960" y="3027976"/>
            <a:ext cx="644418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משוואת הקו הישר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4C092CE3-ADF1-9FD2-D499-7F98361959CB}"/>
              </a:ext>
            </a:extLst>
          </p:cNvPr>
          <p:cNvSpPr txBox="1">
            <a:spLocks/>
          </p:cNvSpPr>
          <p:nvPr/>
        </p:nvSpPr>
        <p:spPr>
          <a:xfrm>
            <a:off x="-526574" y="3802411"/>
            <a:ext cx="10319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משוואת ישר על-פי שיפוע ונקודה על הישר</a:t>
            </a:r>
          </a:p>
        </p:txBody>
      </p:sp>
    </p:spTree>
    <p:extLst>
      <p:ext uri="{BB962C8B-B14F-4D97-AF65-F5344CB8AC3E}">
        <p14:creationId xmlns:p14="http://schemas.microsoft.com/office/powerpoint/2010/main" val="5364465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2AC22-007A-1CF8-CB9C-87764F1E6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9315EE04-252B-2445-16D9-2F33BF03DE8C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451D208A-274A-E368-6FC4-935287F04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EB0A498-C07F-F8AE-AD06-73ED16A75AAF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116-117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A21EF49-F78C-50F1-7426-2673776E34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71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E7903-7921-D128-8FAD-C3CCA47E7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F886B1B0-F8DB-5388-3C83-014926CB0B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269"/>
          <a:stretch>
            <a:fillRect/>
          </a:stretch>
        </p:blipFill>
        <p:spPr>
          <a:xfrm>
            <a:off x="2895759" y="363913"/>
            <a:ext cx="8818019" cy="384548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5D143287-2E97-5C8F-55A3-986776925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EDCA5F62-4392-1174-3FB4-0F7CE9EC1C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4D96A58-A815-D348-2CD8-3C2DF360A0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670" b="65302"/>
          <a:stretch>
            <a:fillRect/>
          </a:stretch>
        </p:blipFill>
        <p:spPr>
          <a:xfrm>
            <a:off x="5864772" y="363913"/>
            <a:ext cx="5849006" cy="212703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0E48E6F-53AD-D317-BFDD-DC3CFDD9BE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730"/>
          <a:stretch>
            <a:fillRect/>
          </a:stretch>
        </p:blipFill>
        <p:spPr>
          <a:xfrm>
            <a:off x="2895759" y="4209393"/>
            <a:ext cx="8818019" cy="22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8F17D-D33C-4D0C-B080-0195FC08C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EF0AEEF-EA56-F339-335E-39AC9B110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4087FCB-49D4-3B7E-54D7-2C2A023D90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D3229EE-2B4D-D2FF-7907-6E5BFA9A1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92007"/>
          <a:stretch>
            <a:fillRect/>
          </a:stretch>
        </p:blipFill>
        <p:spPr>
          <a:xfrm>
            <a:off x="5223102" y="153619"/>
            <a:ext cx="6707058" cy="53523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B8290E7-9B49-40AF-006B-09B3BAA25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3368" r="5107" b="45085"/>
          <a:stretch>
            <a:fillRect/>
          </a:stretch>
        </p:blipFill>
        <p:spPr>
          <a:xfrm>
            <a:off x="5223102" y="1087820"/>
            <a:ext cx="6364553" cy="211258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B366BF9-8DF1-6D77-269B-196FE1DC8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5151" r="5107" b="353"/>
          <a:stretch>
            <a:fillRect/>
          </a:stretch>
        </p:blipFill>
        <p:spPr>
          <a:xfrm>
            <a:off x="5223102" y="3429000"/>
            <a:ext cx="6364553" cy="29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B0EF8-6FF5-DE58-EA7A-78973DDAA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1FAA965-F3EA-FF57-F885-2AA61F00D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E857F62-6076-2E8A-EE24-61AFF4853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974D940-FA33-15B4-8006-45AB198CB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994" b="86048"/>
          <a:stretch>
            <a:fillRect/>
          </a:stretch>
        </p:blipFill>
        <p:spPr>
          <a:xfrm>
            <a:off x="5333461" y="246738"/>
            <a:ext cx="6707058" cy="39897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A6E5B5A-E7BF-E6EE-5986-EB1B24A83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4784" b="70037"/>
          <a:stretch>
            <a:fillRect/>
          </a:stretch>
        </p:blipFill>
        <p:spPr>
          <a:xfrm>
            <a:off x="3791860" y="884626"/>
            <a:ext cx="7811561" cy="99147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9CC7029-D0DC-8E59-8981-F8DA6741C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65" t="76893"/>
          <a:stretch>
            <a:fillRect/>
          </a:stretch>
        </p:blipFill>
        <p:spPr>
          <a:xfrm>
            <a:off x="3421116" y="4078014"/>
            <a:ext cx="8182304" cy="76462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DB9A03C-AD8A-96C1-1AD2-8C87EF6022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1551" r="4784" b="29063"/>
          <a:stretch>
            <a:fillRect/>
          </a:stretch>
        </p:blipFill>
        <p:spPr>
          <a:xfrm>
            <a:off x="3791859" y="2325414"/>
            <a:ext cx="7811561" cy="13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301E0-028F-D942-CA2C-C8057D1DF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93A91808-669B-CA26-F4F7-187130A32CBF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5921BD9A-B973-B1F0-1798-00DDE3E58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E2E1893-C40D-A1B8-B444-5F035E7354D5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119-120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A018551-55CD-6FCF-F9B3-7A0B1856E3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794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245F-36A0-841E-576E-41A480BEE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AF54BAB-5819-C07F-4828-C6B8D1D50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8ABABC4-6176-5041-A9CD-405D400D2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9316996-9BDE-B613-6A1A-0CD827F2FC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5194"/>
          <a:stretch>
            <a:fillRect/>
          </a:stretch>
        </p:blipFill>
        <p:spPr>
          <a:xfrm>
            <a:off x="3058349" y="271546"/>
            <a:ext cx="8893561" cy="13996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E122A43-EEFB-4AD1-1CFA-090C6CFC80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806" b="27691"/>
          <a:stretch>
            <a:fillRect/>
          </a:stretch>
        </p:blipFill>
        <p:spPr>
          <a:xfrm>
            <a:off x="3058349" y="1671146"/>
            <a:ext cx="8893561" cy="268013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94A5540-7BFE-9EBC-04D7-0E5FE3A33E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2308"/>
          <a:stretch>
            <a:fillRect/>
          </a:stretch>
        </p:blipFill>
        <p:spPr>
          <a:xfrm>
            <a:off x="3058349" y="4351283"/>
            <a:ext cx="8893561" cy="15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616B7-DF73-2F38-01D3-AEA606DC7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30163572-E872-D386-64CF-00B5E47A8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91BA600-E011-97FB-C28C-D4DC0D2D2461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82148BB1-D8DF-6F80-0D0C-9000E06E78E3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A40277F-F3CF-9671-FC35-1E01B479D7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0840C0A8-0222-440C-BAE4-7BCB19B0EA69}"/>
              </a:ext>
            </a:extLst>
          </p:cNvPr>
          <p:cNvSpPr txBox="1">
            <a:spLocks/>
          </p:cNvSpPr>
          <p:nvPr/>
        </p:nvSpPr>
        <p:spPr>
          <a:xfrm>
            <a:off x="4632960" y="3027976"/>
            <a:ext cx="644418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קטעים במערכת צירים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C85E6B84-B0FC-BF26-040D-1E25B4E4F267}"/>
              </a:ext>
            </a:extLst>
          </p:cNvPr>
          <p:cNvSpPr txBox="1">
            <a:spLocks/>
          </p:cNvSpPr>
          <p:nvPr/>
        </p:nvSpPr>
        <p:spPr>
          <a:xfrm>
            <a:off x="3874881" y="3775496"/>
            <a:ext cx="644418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מרחק בין שתי נקודות</a:t>
            </a:r>
          </a:p>
        </p:txBody>
      </p:sp>
    </p:spTree>
    <p:extLst>
      <p:ext uri="{BB962C8B-B14F-4D97-AF65-F5344CB8AC3E}">
        <p14:creationId xmlns:p14="http://schemas.microsoft.com/office/powerpoint/2010/main" val="18560060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2648A-30A8-4FDF-8223-DECA0BA45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63762BA-9E38-F60E-AF82-EF458D148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6CDE2B2-DE1F-158C-7100-319A347869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8E81C6D-0935-E58D-F45B-05F07282D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7571"/>
          <a:stretch>
            <a:fillRect/>
          </a:stretch>
        </p:blipFill>
        <p:spPr>
          <a:xfrm>
            <a:off x="5249917" y="306287"/>
            <a:ext cx="6558455" cy="73423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07A512F-66A4-6136-7435-C10D32869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5379" r="6490" b="29393"/>
          <a:stretch>
            <a:fillRect/>
          </a:stretch>
        </p:blipFill>
        <p:spPr>
          <a:xfrm>
            <a:off x="5249918" y="1347952"/>
            <a:ext cx="6132786" cy="208104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DFDB84B-33F7-C5A8-A7A1-A6D26A76A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356" t="11343" b="82366"/>
          <a:stretch>
            <a:fillRect/>
          </a:stretch>
        </p:blipFill>
        <p:spPr>
          <a:xfrm>
            <a:off x="6716110" y="3905906"/>
            <a:ext cx="5092262" cy="37163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3816D37-9D2B-76BE-9EFA-7C8E40092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0607" r="6490" b="189"/>
          <a:stretch>
            <a:fillRect/>
          </a:stretch>
        </p:blipFill>
        <p:spPr>
          <a:xfrm>
            <a:off x="5249917" y="4470665"/>
            <a:ext cx="6132786" cy="17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02489-9618-CDB4-C9F0-DDCC6661F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0A8FC8C-9C73-E506-8727-38FB1DF8C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7CA5B97-04EE-9649-0A24-4F284A257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AE764EEB-9FD8-999A-84E0-13860BB56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7080" b="76629"/>
          <a:stretch>
            <a:fillRect/>
          </a:stretch>
        </p:blipFill>
        <p:spPr>
          <a:xfrm>
            <a:off x="5249917" y="332982"/>
            <a:ext cx="6558455" cy="37163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CF8681D-9DEB-4D5E-99D1-66A895D0AE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4712"/>
          <a:stretch>
            <a:fillRect/>
          </a:stretch>
        </p:blipFill>
        <p:spPr>
          <a:xfrm>
            <a:off x="3587025" y="884626"/>
            <a:ext cx="7757116" cy="59733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8905654-52E9-5CBE-AED8-6A0B13E0F1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5288" b="41940"/>
          <a:stretch>
            <a:fillRect/>
          </a:stretch>
        </p:blipFill>
        <p:spPr>
          <a:xfrm>
            <a:off x="3587025" y="2040756"/>
            <a:ext cx="7757116" cy="167114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017FF2D-E4A2-593F-40B2-43C675CA97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7228"/>
          <a:stretch>
            <a:fillRect/>
          </a:stretch>
        </p:blipFill>
        <p:spPr>
          <a:xfrm>
            <a:off x="3587025" y="4302230"/>
            <a:ext cx="7757116" cy="16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25470-F8B1-CF03-5783-EC95DE33D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D63D5FA1-11A2-1662-C138-AE3827BD1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08BCA05-B3CE-E36D-E652-BFF27A695543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1F295BCC-5F66-BC2B-C5C5-7D2E589DEE9F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6374080-4EE2-EEB5-1013-C0D83A946D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041754CC-BEF2-24C2-8F27-BAA037D8FC68}"/>
              </a:ext>
            </a:extLst>
          </p:cNvPr>
          <p:cNvSpPr txBox="1">
            <a:spLocks/>
          </p:cNvSpPr>
          <p:nvPr/>
        </p:nvSpPr>
        <p:spPr>
          <a:xfrm>
            <a:off x="4632960" y="3027976"/>
            <a:ext cx="644418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משוואת הקו הישר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6FDFA028-9F69-1197-0032-9723E49A29B7}"/>
              </a:ext>
            </a:extLst>
          </p:cNvPr>
          <p:cNvSpPr txBox="1">
            <a:spLocks/>
          </p:cNvSpPr>
          <p:nvPr/>
        </p:nvSpPr>
        <p:spPr>
          <a:xfrm>
            <a:off x="-526574" y="3802411"/>
            <a:ext cx="1031906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משוואת ישר על-פי שתי נקודות שעליו</a:t>
            </a:r>
          </a:p>
        </p:txBody>
      </p:sp>
    </p:spTree>
    <p:extLst>
      <p:ext uri="{BB962C8B-B14F-4D97-AF65-F5344CB8AC3E}">
        <p14:creationId xmlns:p14="http://schemas.microsoft.com/office/powerpoint/2010/main" val="32131154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69FB3-0725-FF61-D873-BAAFB4C90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D42A6C2-3EE0-5EDC-B2EC-ED076D45B79E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9D1DC649-6771-4ECF-7E2E-564D18814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9FDD8C7-DCFD-106B-F004-4E40AAC8ABE0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121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10B5393-8886-433D-208C-659133A645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226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E63C2-64DB-FC50-A4AF-29EB8521F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FF7A1CA9-6B11-9AAB-18F2-9713C12DE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AB63003-1A20-135C-83A9-9C4EC17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853C4C5-869E-48F9-EA79-4C8E643E59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1989"/>
          <a:stretch>
            <a:fillRect/>
          </a:stretch>
        </p:blipFill>
        <p:spPr>
          <a:xfrm>
            <a:off x="3283658" y="292225"/>
            <a:ext cx="8524714" cy="175729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E7EDF79-50F2-305E-65D1-CF5147C609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9068" b="54901"/>
          <a:stretch>
            <a:fillRect/>
          </a:stretch>
        </p:blipFill>
        <p:spPr>
          <a:xfrm>
            <a:off x="3283658" y="2301765"/>
            <a:ext cx="8524714" cy="37837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C7CE9E2-F739-7AED-65A6-E98D66538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4398" b="26001"/>
          <a:stretch>
            <a:fillRect/>
          </a:stretch>
        </p:blipFill>
        <p:spPr>
          <a:xfrm>
            <a:off x="3283658" y="3263462"/>
            <a:ext cx="8524714" cy="122971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9F352DE-0F72-A4DA-5FBC-8BCF55A03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4000" b="-1"/>
          <a:stretch>
            <a:fillRect/>
          </a:stretch>
        </p:blipFill>
        <p:spPr>
          <a:xfrm>
            <a:off x="3283658" y="4934607"/>
            <a:ext cx="8524714" cy="16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8C0F5-178C-FD13-F0D9-6E81E55FD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3EB1134A-FD19-0498-23EF-A130DCC43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82CB73A-7950-0DD1-372B-818C2947E528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2336F89F-B5EB-846D-F97F-EA6FCCDDABF5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803F043-5D44-3843-D489-85F3FF3688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0E6BEBEA-9B37-9175-D412-6D4D18BF97FA}"/>
              </a:ext>
            </a:extLst>
          </p:cNvPr>
          <p:cNvSpPr txBox="1">
            <a:spLocks/>
          </p:cNvSpPr>
          <p:nvPr/>
        </p:nvSpPr>
        <p:spPr>
          <a:xfrm>
            <a:off x="4632960" y="3027976"/>
            <a:ext cx="644418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משוואת הקו הישר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E375AAFE-F6F0-C3C9-DE63-FC3F43032917}"/>
              </a:ext>
            </a:extLst>
          </p:cNvPr>
          <p:cNvSpPr txBox="1">
            <a:spLocks/>
          </p:cNvSpPr>
          <p:nvPr/>
        </p:nvSpPr>
        <p:spPr>
          <a:xfrm>
            <a:off x="6096000" y="3802411"/>
            <a:ext cx="369649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ד. משולשים</a:t>
            </a:r>
          </a:p>
        </p:txBody>
      </p:sp>
    </p:spTree>
    <p:extLst>
      <p:ext uri="{BB962C8B-B14F-4D97-AF65-F5344CB8AC3E}">
        <p14:creationId xmlns:p14="http://schemas.microsoft.com/office/powerpoint/2010/main" val="25925151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56114-E92C-B2B1-E84F-70F8451DA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FE214496-7ED0-9935-601A-42DFCC6AC7A5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B9C62870-29E1-1A69-E528-02BFEEBB1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90985E2-B262-1D69-4275-ECCFD04239A0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123-124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C14D76C-577F-D3BD-C376-C94FEB808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215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59674-ECA1-2144-973E-C83D5C2E7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04D3C377-88E1-C45A-CB86-915645175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3670" r="4562" b="48226"/>
          <a:stretch>
            <a:fillRect/>
          </a:stretch>
        </p:blipFill>
        <p:spPr>
          <a:xfrm>
            <a:off x="3436002" y="1763183"/>
            <a:ext cx="7914877" cy="80887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8F286FF-A80D-B04C-8BA6-EBEA16635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823" r="56650" b="70701"/>
          <a:stretch>
            <a:fillRect/>
          </a:stretch>
        </p:blipFill>
        <p:spPr>
          <a:xfrm>
            <a:off x="1105641" y="121288"/>
            <a:ext cx="3595125" cy="2243539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7CAECFB2-6B27-6392-D683-420E47E01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324252C-1C6F-4185-D7B5-7F65290479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26095E7-50C7-3C16-C087-9B539594A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7877" b="93177"/>
          <a:stretch>
            <a:fillRect/>
          </a:stretch>
        </p:blipFill>
        <p:spPr>
          <a:xfrm>
            <a:off x="4981902" y="7823"/>
            <a:ext cx="6810705" cy="68102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5C13BFD-18BA-2ED9-C80C-170FA8549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3045" t="6885" b="85013"/>
          <a:stretch>
            <a:fillRect/>
          </a:stretch>
        </p:blipFill>
        <p:spPr>
          <a:xfrm>
            <a:off x="7898523" y="688848"/>
            <a:ext cx="3894084" cy="80887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D146117-FE67-89E2-63AC-2194232E7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1773" r="4562" b="22953"/>
          <a:stretch>
            <a:fillRect/>
          </a:stretch>
        </p:blipFill>
        <p:spPr>
          <a:xfrm>
            <a:off x="3436002" y="2572057"/>
            <a:ext cx="7914877" cy="252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E2B1F-B22D-A9EB-80B3-226249CBD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410BD30A-58F8-667E-7284-D578E16D1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7133" r="4562" b="10285"/>
          <a:stretch>
            <a:fillRect/>
          </a:stretch>
        </p:blipFill>
        <p:spPr>
          <a:xfrm>
            <a:off x="3420236" y="2307230"/>
            <a:ext cx="7914877" cy="125577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0FB2B78-8D13-FC8B-A3E1-2F849A3D9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823" r="56650" b="70701"/>
          <a:stretch>
            <a:fillRect/>
          </a:stretch>
        </p:blipFill>
        <p:spPr>
          <a:xfrm>
            <a:off x="1105641" y="121288"/>
            <a:ext cx="3595125" cy="2243539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841175E2-E40C-926D-459C-DD677F363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DC7AE77-70B1-9759-20A7-8F4A3E2135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4621002-6E7D-104E-03C3-6BD229C0A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7877" b="93177"/>
          <a:stretch>
            <a:fillRect/>
          </a:stretch>
        </p:blipFill>
        <p:spPr>
          <a:xfrm>
            <a:off x="4981902" y="7823"/>
            <a:ext cx="6810705" cy="68102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BCA391C-DA3F-7823-43C6-AA4C080F6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3045" t="13676" b="78222"/>
          <a:stretch>
            <a:fillRect/>
          </a:stretch>
        </p:blipFill>
        <p:spPr>
          <a:xfrm>
            <a:off x="7898523" y="688847"/>
            <a:ext cx="3894084" cy="80887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668AF0BC-C106-9DCF-38D1-00C4AA0CD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9714" r="4562" b="389"/>
          <a:stretch>
            <a:fillRect/>
          </a:stretch>
        </p:blipFill>
        <p:spPr>
          <a:xfrm>
            <a:off x="3420236" y="3878633"/>
            <a:ext cx="7914877" cy="9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4DC4B-A6CC-C60C-4C98-959ACB4C2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59AD2B1C-48EB-0F5F-9192-7C8DA107A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0790"/>
          <a:stretch>
            <a:fillRect/>
          </a:stretch>
        </p:blipFill>
        <p:spPr>
          <a:xfrm>
            <a:off x="3866575" y="2478293"/>
            <a:ext cx="7468832" cy="246334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590C30D-A51E-FD29-061C-4A867B939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823" r="56650" b="70701"/>
          <a:stretch>
            <a:fillRect/>
          </a:stretch>
        </p:blipFill>
        <p:spPr>
          <a:xfrm>
            <a:off x="1105641" y="121288"/>
            <a:ext cx="3595125" cy="2243539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C8910D49-C9F4-C9A5-6816-E40105F439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B4B4F02-58AF-3D4D-4D9A-347C7AE165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C14DC32-F31D-E447-0F7E-F0C3429BE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7877" b="93177"/>
          <a:stretch>
            <a:fillRect/>
          </a:stretch>
        </p:blipFill>
        <p:spPr>
          <a:xfrm>
            <a:off x="4981902" y="7823"/>
            <a:ext cx="6810705" cy="68102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95E5B82-63F0-8371-A79B-B7FEF01BD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3045" t="21619" b="74591"/>
          <a:stretch>
            <a:fillRect/>
          </a:stretch>
        </p:blipFill>
        <p:spPr>
          <a:xfrm>
            <a:off x="7898523" y="695440"/>
            <a:ext cx="3894084" cy="3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89-91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927E24C-D113-5075-4412-D5E5437298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858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133CA-C5E8-4292-C4EF-FA9556B4A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1D48E4A7-07D0-1B93-4EC8-B5AD6B6FA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1678"/>
          <a:stretch>
            <a:fillRect/>
          </a:stretch>
        </p:blipFill>
        <p:spPr>
          <a:xfrm>
            <a:off x="4017689" y="1822442"/>
            <a:ext cx="7761667" cy="192975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CED4DC7-816F-1937-222F-8C61CAB87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823" r="56650" b="70701"/>
          <a:stretch>
            <a:fillRect/>
          </a:stretch>
        </p:blipFill>
        <p:spPr>
          <a:xfrm>
            <a:off x="1105641" y="121288"/>
            <a:ext cx="3595125" cy="2243539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2D748DBC-CC9B-14D1-C28A-0180986B6E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03FDCDE-9740-CDAB-4B67-07D37870BD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6C097C2-5001-6136-27E8-42D3F283A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7877" b="93177"/>
          <a:stretch>
            <a:fillRect/>
          </a:stretch>
        </p:blipFill>
        <p:spPr>
          <a:xfrm>
            <a:off x="4981902" y="7823"/>
            <a:ext cx="6810705" cy="68102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D42E9E6-642F-C5EC-3FD5-B3F54BEAC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3045" t="29647" b="63531"/>
          <a:stretch>
            <a:fillRect/>
          </a:stretch>
        </p:blipFill>
        <p:spPr>
          <a:xfrm>
            <a:off x="7898523" y="752773"/>
            <a:ext cx="3894084" cy="68102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15B88AD-5F0C-1D8D-C531-8ED3C277F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8323" b="27895"/>
          <a:stretch>
            <a:fillRect/>
          </a:stretch>
        </p:blipFill>
        <p:spPr>
          <a:xfrm>
            <a:off x="4017689" y="3752194"/>
            <a:ext cx="7761667" cy="170115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1426119-D394-8F95-3F54-B5DA6C276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2105"/>
          <a:stretch>
            <a:fillRect/>
          </a:stretch>
        </p:blipFill>
        <p:spPr>
          <a:xfrm>
            <a:off x="979651" y="5453348"/>
            <a:ext cx="7761667" cy="14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AC18D-9A77-B13F-EE41-4030B7512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433A52CE-4088-1641-EB34-7EC2B2C16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63AA1B7-ABE3-23B0-EBA3-AAB9789952B6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D50CD192-E5FA-B543-2492-37BAA44052C0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0C79547-8C94-F50A-4AFF-C2CC40F2FF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C396A8B9-38AA-9121-A0F9-EBBC8BC89A53}"/>
              </a:ext>
            </a:extLst>
          </p:cNvPr>
          <p:cNvSpPr txBox="1">
            <a:spLocks/>
          </p:cNvSpPr>
          <p:nvPr/>
        </p:nvSpPr>
        <p:spPr>
          <a:xfrm>
            <a:off x="4632960" y="3027976"/>
            <a:ext cx="644418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משוואת הקו הישר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22DDA0B2-F444-E92C-90F9-B29E3F5AC384}"/>
              </a:ext>
            </a:extLst>
          </p:cNvPr>
          <p:cNvSpPr txBox="1">
            <a:spLocks/>
          </p:cNvSpPr>
          <p:nvPr/>
        </p:nvSpPr>
        <p:spPr>
          <a:xfrm>
            <a:off x="6096000" y="3802411"/>
            <a:ext cx="369649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ה. מרובעים</a:t>
            </a:r>
          </a:p>
        </p:txBody>
      </p:sp>
    </p:spTree>
    <p:extLst>
      <p:ext uri="{BB962C8B-B14F-4D97-AF65-F5344CB8AC3E}">
        <p14:creationId xmlns:p14="http://schemas.microsoft.com/office/powerpoint/2010/main" val="25956894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17A30-7CDC-6640-3B64-ECA325AC9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35C908B5-0A79-13DB-15B1-90E3D71AD8D6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BD7604FA-88AC-8C85-DF50-AA4EE4AB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D4B6924-E6F7-D401-D8EE-6B675DF564D0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129-130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69D3E71-3480-70D4-C892-820B3AD253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807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DD8CE-1C73-E178-A8C4-3B6FAD403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39CC280-89FA-039B-201E-F12D56CD6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23E67F9-A010-C5C3-5804-1B5E6D2BEB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0911FD8-41A5-589A-5C58-435EBCBD1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8938" b="44603"/>
          <a:stretch>
            <a:fillRect/>
          </a:stretch>
        </p:blipFill>
        <p:spPr>
          <a:xfrm>
            <a:off x="3058349" y="7822"/>
            <a:ext cx="3594699" cy="271125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06E377A-2758-75C5-228B-40CFE78C8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5565" b="62642"/>
          <a:stretch>
            <a:fillRect/>
          </a:stretch>
        </p:blipFill>
        <p:spPr>
          <a:xfrm>
            <a:off x="7062951" y="158075"/>
            <a:ext cx="4765450" cy="182838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C07346C-204A-5FFA-3C86-5376E3607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6335" r="4911"/>
          <a:stretch>
            <a:fillRect/>
          </a:stretch>
        </p:blipFill>
        <p:spPr>
          <a:xfrm>
            <a:off x="3058349" y="3190406"/>
            <a:ext cx="8324354" cy="115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6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29BAF-CFD7-0574-2692-B09B4F8D5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358631F-F5FC-18BD-B9B2-E5115B534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8881CC9-2F45-6D91-1F94-636F7D98BF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976D6F3-583D-4090-74C6-2A2308519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8938" b="44603"/>
          <a:stretch>
            <a:fillRect/>
          </a:stretch>
        </p:blipFill>
        <p:spPr>
          <a:xfrm>
            <a:off x="3058349" y="7822"/>
            <a:ext cx="3594699" cy="27112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17D9D112-1558-7140-5E10-B76D9E293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1412" t="39935" b="53945"/>
          <a:stretch>
            <a:fillRect/>
          </a:stretch>
        </p:blipFill>
        <p:spPr>
          <a:xfrm>
            <a:off x="8491795" y="389303"/>
            <a:ext cx="3378084" cy="29954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70EB678-958D-C393-A187-9D35B7378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91963"/>
          <a:stretch>
            <a:fillRect/>
          </a:stretch>
        </p:blipFill>
        <p:spPr>
          <a:xfrm>
            <a:off x="2853559" y="2890861"/>
            <a:ext cx="8584833" cy="29954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66D543D-2C6D-0237-34F5-63556B883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706" t="12646" b="7943"/>
          <a:stretch>
            <a:fillRect/>
          </a:stretch>
        </p:blipFill>
        <p:spPr>
          <a:xfrm>
            <a:off x="7378262" y="3362195"/>
            <a:ext cx="4060130" cy="295977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F5B6BDF-BCAF-F97D-4B41-E529B884C1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2646" r="49314"/>
          <a:stretch>
            <a:fillRect/>
          </a:stretch>
        </p:blipFill>
        <p:spPr>
          <a:xfrm>
            <a:off x="2853560" y="3362195"/>
            <a:ext cx="4351282" cy="325580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6F95B252-7D61-62E5-F976-488D5300CF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0703" t="92058"/>
          <a:stretch>
            <a:fillRect/>
          </a:stretch>
        </p:blipFill>
        <p:spPr>
          <a:xfrm>
            <a:off x="8923283" y="6321971"/>
            <a:ext cx="2515109" cy="2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E26C4-0C40-CBF9-B53B-136FF8CB2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3623F8D-1BC2-8D0F-B9C1-ADC5B1F2B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46B271C-4E95-38CC-2EB9-FAA263C69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C310798-6BFB-5F25-F176-5CCFA2EF9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8938" b="44603"/>
          <a:stretch>
            <a:fillRect/>
          </a:stretch>
        </p:blipFill>
        <p:spPr>
          <a:xfrm>
            <a:off x="3058349" y="7822"/>
            <a:ext cx="3594699" cy="27112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3C797099-F2DE-9CFE-FB15-C3D7D47DB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1412" t="45765" b="44704"/>
          <a:stretch>
            <a:fillRect/>
          </a:stretch>
        </p:blipFill>
        <p:spPr>
          <a:xfrm>
            <a:off x="8339959" y="302781"/>
            <a:ext cx="3378084" cy="46649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494640E-F291-277F-C9C5-0BF3F713E9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8201"/>
          <a:stretch>
            <a:fillRect/>
          </a:stretch>
        </p:blipFill>
        <p:spPr>
          <a:xfrm>
            <a:off x="4682359" y="2719072"/>
            <a:ext cx="6827453" cy="117501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A958264-847D-40FE-A0B5-7BE466AEE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3902"/>
          <a:stretch>
            <a:fillRect/>
          </a:stretch>
        </p:blipFill>
        <p:spPr>
          <a:xfrm>
            <a:off x="4619297" y="5148485"/>
            <a:ext cx="6827453" cy="1406734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F470132-74B2-0858-8503-4018107D5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1800" b="54928"/>
          <a:stretch>
            <a:fillRect/>
          </a:stretch>
        </p:blipFill>
        <p:spPr>
          <a:xfrm>
            <a:off x="4682359" y="3894083"/>
            <a:ext cx="6827453" cy="12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9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EEB19-AD96-D4CB-A14F-68B6EB91E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F292DF00-69A4-7952-E198-6B5428A6B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1201688-C516-D1C1-129A-8B1A5BA811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A7C2488-139F-C2C9-D5FC-4402003CD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8938" b="44603"/>
          <a:stretch>
            <a:fillRect/>
          </a:stretch>
        </p:blipFill>
        <p:spPr>
          <a:xfrm>
            <a:off x="3058349" y="7822"/>
            <a:ext cx="3594699" cy="271125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296F938-4CB8-EE65-A86B-B9CC3611C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1412" t="53652" b="37230"/>
          <a:stretch>
            <a:fillRect/>
          </a:stretch>
        </p:blipFill>
        <p:spPr>
          <a:xfrm>
            <a:off x="8339959" y="688847"/>
            <a:ext cx="3378084" cy="44626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598DC1F-7E7C-370D-D10B-728C8CAA0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7701"/>
          <a:stretch>
            <a:fillRect/>
          </a:stretch>
        </p:blipFill>
        <p:spPr>
          <a:xfrm>
            <a:off x="2696505" y="2932386"/>
            <a:ext cx="8563986" cy="238059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B6BE031-3819-9F71-F428-0BFC1BDC0A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3254" t="62299"/>
          <a:stretch>
            <a:fillRect/>
          </a:stretch>
        </p:blipFill>
        <p:spPr>
          <a:xfrm>
            <a:off x="6400799" y="5312979"/>
            <a:ext cx="4859691" cy="144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1C4E3-889A-2FFC-ABF0-8DCF366CD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DD5D4618-0F0E-36B2-B4FC-D2D1DD2F5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46F3735-FC74-43AA-63DF-D1E8FF91EBF4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94F51EB9-ECC3-FBCB-DB2C-7D67EE1B9302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892B183-1E88-DE31-B98B-A22467D7F8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08C4B523-9291-8B32-5E86-130313AEB5B3}"/>
              </a:ext>
            </a:extLst>
          </p:cNvPr>
          <p:cNvSpPr txBox="1">
            <a:spLocks/>
          </p:cNvSpPr>
          <p:nvPr/>
        </p:nvSpPr>
        <p:spPr>
          <a:xfrm>
            <a:off x="4632960" y="3027976"/>
            <a:ext cx="644418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מצב הדדי בין ישרים במישור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2CED2DA4-6CDD-FCD9-8C93-B407D764F834}"/>
              </a:ext>
            </a:extLst>
          </p:cNvPr>
          <p:cNvSpPr txBox="1">
            <a:spLocks/>
          </p:cNvSpPr>
          <p:nvPr/>
        </p:nvSpPr>
        <p:spPr>
          <a:xfrm>
            <a:off x="2081048" y="3802411"/>
            <a:ext cx="7711446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ישרים מקבילים וישרים מתלכדים</a:t>
            </a:r>
          </a:p>
        </p:txBody>
      </p:sp>
    </p:spTree>
    <p:extLst>
      <p:ext uri="{BB962C8B-B14F-4D97-AF65-F5344CB8AC3E}">
        <p14:creationId xmlns:p14="http://schemas.microsoft.com/office/powerpoint/2010/main" val="2631201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C693F-4C81-C3F1-66FB-5B4B45BE3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FDCEE2CF-0FF3-380B-7AC0-B730C406FD52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04C0D769-729A-1D0F-AB3F-8AC6F11CB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3B381AB-62F9-1EC7-4731-825B319C5C71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133-135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895EF0A-132F-5649-60CE-BFFB372EE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460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62E3B-4068-866A-0C4A-6611E87CE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944DC91-74E8-ABDB-E3F0-5286C2EE4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5289C80-C706-11C4-F348-703F5521DE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82630D7-B840-6B3A-FA63-EF52B3C603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659" b="67321"/>
          <a:stretch>
            <a:fillRect/>
          </a:stretch>
        </p:blipFill>
        <p:spPr>
          <a:xfrm>
            <a:off x="8923282" y="3324496"/>
            <a:ext cx="2782842" cy="374982"/>
          </a:xfrm>
          <a:prstGeom prst="rect">
            <a:avLst/>
          </a:prstGeom>
        </p:spPr>
      </p:pic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E8B081F8-0CAF-D044-0E23-5E52012D365A}"/>
              </a:ext>
            </a:extLst>
          </p:cNvPr>
          <p:cNvGrpSpPr/>
          <p:nvPr/>
        </p:nvGrpSpPr>
        <p:grpSpPr>
          <a:xfrm>
            <a:off x="3411991" y="446224"/>
            <a:ext cx="8294134" cy="2712299"/>
            <a:chOff x="3411991" y="446224"/>
            <a:chExt cx="8294134" cy="2712299"/>
          </a:xfrm>
        </p:grpSpPr>
        <p:pic>
          <p:nvPicPr>
            <p:cNvPr id="6" name="תמונה 5">
              <a:hlinkClick r:id="rId6"/>
              <a:extLst>
                <a:ext uri="{FF2B5EF4-FFF2-40B4-BE49-F238E27FC236}">
                  <a16:creationId xmlns:a16="http://schemas.microsoft.com/office/drawing/2014/main" id="{8A217EF5-7A3E-BE57-2BD0-358429F02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1991" y="446224"/>
              <a:ext cx="8294133" cy="2712299"/>
            </a:xfrm>
            <a:prstGeom prst="rect">
              <a:avLst/>
            </a:prstGeom>
          </p:spPr>
        </p:pic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ACF6F6B2-F144-DB92-392B-2E8AAAB309C0}"/>
                </a:ext>
              </a:extLst>
            </p:cNvPr>
            <p:cNvGrpSpPr/>
            <p:nvPr/>
          </p:nvGrpSpPr>
          <p:grpSpPr>
            <a:xfrm>
              <a:off x="4186214" y="1529255"/>
              <a:ext cx="7519911" cy="1576552"/>
              <a:chOff x="4186214" y="1529255"/>
              <a:chExt cx="7519911" cy="1576552"/>
            </a:xfrm>
          </p:grpSpPr>
          <p:sp>
            <p:nvSpPr>
              <p:cNvPr id="9" name="מלבן 8">
                <a:extLst>
                  <a:ext uri="{FF2B5EF4-FFF2-40B4-BE49-F238E27FC236}">
                    <a16:creationId xmlns:a16="http://schemas.microsoft.com/office/drawing/2014/main" id="{33DCE651-153E-67ED-C978-DB9FA5ABF625}"/>
                  </a:ext>
                </a:extLst>
              </p:cNvPr>
              <p:cNvSpPr/>
              <p:nvPr/>
            </p:nvSpPr>
            <p:spPr>
              <a:xfrm>
                <a:off x="4540469" y="1529255"/>
                <a:ext cx="7165656" cy="157655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1B4FB6D7-D91F-B5A6-30CC-53E3737BB841}"/>
                  </a:ext>
                </a:extLst>
              </p:cNvPr>
              <p:cNvSpPr/>
              <p:nvPr/>
            </p:nvSpPr>
            <p:spPr>
              <a:xfrm>
                <a:off x="4186214" y="2664372"/>
                <a:ext cx="716862" cy="4099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pic>
        <p:nvPicPr>
          <p:cNvPr id="14" name="תמונה 13">
            <a:hlinkClick r:id="rId6"/>
            <a:extLst>
              <a:ext uri="{FF2B5EF4-FFF2-40B4-BE49-F238E27FC236}">
                <a16:creationId xmlns:a16="http://schemas.microsoft.com/office/drawing/2014/main" id="{69412C7C-C9E4-1D72-A3AC-8EFB52361A5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3449" t="42450" b="43725"/>
          <a:stretch>
            <a:fillRect/>
          </a:stretch>
        </p:blipFill>
        <p:spPr>
          <a:xfrm>
            <a:off x="7015656" y="4054063"/>
            <a:ext cx="4690468" cy="374982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7BE57EC3-C0E2-048C-F7F2-81941F5A2D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430" r="35341" b="67321"/>
          <a:stretch>
            <a:fillRect/>
          </a:stretch>
        </p:blipFill>
        <p:spPr>
          <a:xfrm>
            <a:off x="9640842" y="4621621"/>
            <a:ext cx="2065282" cy="374982"/>
          </a:xfrm>
          <a:prstGeom prst="rect">
            <a:avLst/>
          </a:prstGeom>
        </p:spPr>
      </p:pic>
      <p:pic>
        <p:nvPicPr>
          <p:cNvPr id="16" name="תמונה 15">
            <a:hlinkClick r:id="rId6"/>
            <a:extLst>
              <a:ext uri="{FF2B5EF4-FFF2-40B4-BE49-F238E27FC236}">
                <a16:creationId xmlns:a16="http://schemas.microsoft.com/office/drawing/2014/main" id="{4BF8430D-8B9E-067A-0CE8-6B90FAD6E4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846" t="54114" b="32061"/>
          <a:stretch>
            <a:fillRect/>
          </a:stretch>
        </p:blipFill>
        <p:spPr>
          <a:xfrm>
            <a:off x="6385034" y="5414353"/>
            <a:ext cx="5321090" cy="374982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F2E84375-CA9C-61E6-9377-7722C98D18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96" r="63074" b="65822"/>
          <a:stretch>
            <a:fillRect/>
          </a:stretch>
        </p:blipFill>
        <p:spPr>
          <a:xfrm>
            <a:off x="9577780" y="5981911"/>
            <a:ext cx="2128344" cy="3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DC4F4-4FE1-6989-68FD-4D7C51482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E6D9C5B-4B4B-F6BD-A14C-20E6F96CE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C626F4E-E332-4083-7CB0-A887540C09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12D727F-F37C-477E-3CFB-D2CB6C732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658" y="1097986"/>
            <a:ext cx="9087342" cy="44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431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7B280-D3A8-70CB-CC7C-CE965E2E1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5BB888A-4221-0CA4-F8A7-EBA60DC89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03619F3-EEF1-DCAA-D4A4-73ED248CC0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51BD963-5BED-EBCE-0887-67F3C8B178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812" t="32679" r="1" b="36420"/>
          <a:stretch>
            <a:fillRect/>
          </a:stretch>
        </p:blipFill>
        <p:spPr>
          <a:xfrm>
            <a:off x="5549462" y="3251708"/>
            <a:ext cx="6156662" cy="354584"/>
          </a:xfrm>
          <a:prstGeom prst="rect">
            <a:avLst/>
          </a:prstGeom>
        </p:spPr>
      </p:pic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88D58B32-1A75-86B7-EA30-42818A9E87C3}"/>
              </a:ext>
            </a:extLst>
          </p:cNvPr>
          <p:cNvGrpSpPr/>
          <p:nvPr/>
        </p:nvGrpSpPr>
        <p:grpSpPr>
          <a:xfrm>
            <a:off x="3411991" y="446224"/>
            <a:ext cx="8298310" cy="2712299"/>
            <a:chOff x="3411991" y="446224"/>
            <a:chExt cx="8298310" cy="2712299"/>
          </a:xfrm>
        </p:grpSpPr>
        <p:pic>
          <p:nvPicPr>
            <p:cNvPr id="6" name="תמונה 5">
              <a:hlinkClick r:id="rId6"/>
              <a:extLst>
                <a:ext uri="{FF2B5EF4-FFF2-40B4-BE49-F238E27FC236}">
                  <a16:creationId xmlns:a16="http://schemas.microsoft.com/office/drawing/2014/main" id="{22C31357-ADBC-49CB-33AC-BFF9220A1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1991" y="446224"/>
              <a:ext cx="8294133" cy="2712299"/>
            </a:xfrm>
            <a:prstGeom prst="rect">
              <a:avLst/>
            </a:prstGeom>
          </p:spPr>
        </p:pic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64F0BE3F-91B3-B29C-F7CB-42D435BAF245}"/>
                </a:ext>
              </a:extLst>
            </p:cNvPr>
            <p:cNvGrpSpPr/>
            <p:nvPr/>
          </p:nvGrpSpPr>
          <p:grpSpPr>
            <a:xfrm>
              <a:off x="4186214" y="1196581"/>
              <a:ext cx="7524087" cy="1877695"/>
              <a:chOff x="4186214" y="1196581"/>
              <a:chExt cx="7524087" cy="1877695"/>
            </a:xfrm>
          </p:grpSpPr>
          <p:sp>
            <p:nvSpPr>
              <p:cNvPr id="9" name="מלבן 8">
                <a:extLst>
                  <a:ext uri="{FF2B5EF4-FFF2-40B4-BE49-F238E27FC236}">
                    <a16:creationId xmlns:a16="http://schemas.microsoft.com/office/drawing/2014/main" id="{42EFF8EE-2EC6-A0EE-9226-6A2C05FC6E12}"/>
                  </a:ext>
                </a:extLst>
              </p:cNvPr>
              <p:cNvSpPr/>
              <p:nvPr/>
            </p:nvSpPr>
            <p:spPr>
              <a:xfrm>
                <a:off x="4544645" y="1196581"/>
                <a:ext cx="7165656" cy="105004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CC2DFD89-55AF-D519-6E76-4E86FE38FA99}"/>
                  </a:ext>
                </a:extLst>
              </p:cNvPr>
              <p:cNvSpPr/>
              <p:nvPr/>
            </p:nvSpPr>
            <p:spPr>
              <a:xfrm>
                <a:off x="4186214" y="2664372"/>
                <a:ext cx="7519910" cy="4099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pic>
        <p:nvPicPr>
          <p:cNvPr id="16" name="תמונה 15">
            <a:hlinkClick r:id="rId6"/>
            <a:extLst>
              <a:ext uri="{FF2B5EF4-FFF2-40B4-BE49-F238E27FC236}">
                <a16:creationId xmlns:a16="http://schemas.microsoft.com/office/drawing/2014/main" id="{02206153-3C0D-782F-E44D-04CEE1ABF88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756" t="81256" b="4286"/>
          <a:stretch>
            <a:fillRect/>
          </a:stretch>
        </p:blipFill>
        <p:spPr>
          <a:xfrm>
            <a:off x="4245100" y="4230059"/>
            <a:ext cx="7402138" cy="392182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7965BBD0-B9E9-EDF1-5FA0-89B57404BB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15" t="65529" r="306" b="293"/>
          <a:stretch>
            <a:fillRect/>
          </a:stretch>
        </p:blipFill>
        <p:spPr>
          <a:xfrm>
            <a:off x="3788357" y="4900242"/>
            <a:ext cx="7858881" cy="3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35285-2E07-5D05-49BA-3BE095756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950825A-A8C8-D5C5-7D66-95FAE489B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95B39B1-41CB-D9B9-53CF-FD0362A503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796EA2A-BBD2-B01F-DCBD-2579E225D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988" y="1560786"/>
            <a:ext cx="10236988" cy="32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151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4A63A-5778-0862-F88F-018C9010C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4ADD805-76D5-0D58-D7DB-72CEC289B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C89D0EC-D3B6-A39E-A73F-FB0061B6F1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EA3D781-0D3E-5B47-1BF1-7F2CB6B25E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1575"/>
          <a:stretch>
            <a:fillRect/>
          </a:stretch>
        </p:blipFill>
        <p:spPr>
          <a:xfrm>
            <a:off x="1876543" y="884626"/>
            <a:ext cx="9569223" cy="155902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844E5BA-6749-E10B-7826-1683B768DA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425" b="43149"/>
          <a:stretch>
            <a:fillRect/>
          </a:stretch>
        </p:blipFill>
        <p:spPr>
          <a:xfrm>
            <a:off x="1876543" y="2443655"/>
            <a:ext cx="9569223" cy="155902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9BEC5D7-BF80-4031-7185-1A746F6B3C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6851"/>
          <a:stretch>
            <a:fillRect/>
          </a:stretch>
        </p:blipFill>
        <p:spPr>
          <a:xfrm>
            <a:off x="1876543" y="4002684"/>
            <a:ext cx="9569223" cy="23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650DE-913F-E2B2-627C-A8ED4524F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0216859-D17C-4621-F3A3-1A00792D4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116102A-7BF5-EAE3-1F71-D9D45FACA8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105C444-F94D-9AAC-0E60-FB1A291CE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5267" b="93301"/>
          <a:stretch>
            <a:fillRect/>
          </a:stretch>
        </p:blipFill>
        <p:spPr>
          <a:xfrm>
            <a:off x="5864771" y="220717"/>
            <a:ext cx="6155281" cy="66391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340D4CC-54B7-9A65-3E15-28177053E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7340" b="56093"/>
          <a:stretch>
            <a:fillRect/>
          </a:stretch>
        </p:blipFill>
        <p:spPr>
          <a:xfrm>
            <a:off x="3783725" y="1939159"/>
            <a:ext cx="8236328" cy="263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8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D873A-552D-42A7-0AE8-E8A9971C9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D8DE9DB-4BD1-620A-03DB-3156A1BEA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262D0DE-4E6E-880C-D668-7651634D3E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E60EBC8-274D-BC51-03F0-E9D1EA914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0291" t="6698" b="89024"/>
          <a:stretch>
            <a:fillRect/>
          </a:stretch>
        </p:blipFill>
        <p:spPr>
          <a:xfrm>
            <a:off x="5454870" y="264937"/>
            <a:ext cx="6565183" cy="423911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85721D14-9FFD-DF49-9409-BD396D6DF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4543" r="4293" b="42889"/>
          <a:stretch>
            <a:fillRect/>
          </a:stretch>
        </p:blipFill>
        <p:spPr>
          <a:xfrm>
            <a:off x="3783725" y="1292772"/>
            <a:ext cx="7882758" cy="1245476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F13262D-DA33-052C-FBD1-34F04B1B6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2862" r="4293" b="11309"/>
          <a:stretch>
            <a:fillRect/>
          </a:stretch>
        </p:blipFill>
        <p:spPr>
          <a:xfrm>
            <a:off x="3783725" y="2971802"/>
            <a:ext cx="7882758" cy="156866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5160C1EB-A546-0935-F0E5-D27C802AC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9805" r="4293" b="-66"/>
          <a:stretch>
            <a:fillRect/>
          </a:stretch>
        </p:blipFill>
        <p:spPr>
          <a:xfrm>
            <a:off x="3783725" y="4650828"/>
            <a:ext cx="7882758" cy="10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53A62-7DA5-D5F0-7C21-480545179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282A3D95-C8E2-A0D2-C270-4A571D255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BFE5ADE-3291-75B8-DB11-B59218DF975D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71BD46A2-5155-8D3C-ACC4-1113FDFDFE2B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0743F72-AFE2-D406-C717-58235CAC8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CF2DDB2F-862D-F924-5BBE-0366F86C14CC}"/>
              </a:ext>
            </a:extLst>
          </p:cNvPr>
          <p:cNvSpPr txBox="1">
            <a:spLocks/>
          </p:cNvSpPr>
          <p:nvPr/>
        </p:nvSpPr>
        <p:spPr>
          <a:xfrm>
            <a:off x="4632960" y="3027976"/>
            <a:ext cx="644418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מצב הדדי בין ישרים במישור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92D8CDAB-D41D-9506-138D-0346F773B4F7}"/>
              </a:ext>
            </a:extLst>
          </p:cNvPr>
          <p:cNvSpPr txBox="1">
            <a:spLocks/>
          </p:cNvSpPr>
          <p:nvPr/>
        </p:nvSpPr>
        <p:spPr>
          <a:xfrm>
            <a:off x="5731328" y="3802411"/>
            <a:ext cx="4061165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ישרים נחתכים</a:t>
            </a:r>
          </a:p>
        </p:txBody>
      </p:sp>
    </p:spTree>
    <p:extLst>
      <p:ext uri="{BB962C8B-B14F-4D97-AF65-F5344CB8AC3E}">
        <p14:creationId xmlns:p14="http://schemas.microsoft.com/office/powerpoint/2010/main" val="149414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C4A0B-3767-ECAD-B5C1-18602F33B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5E15D63E-2BFC-F513-6E17-433F9E523316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36DF102-9C02-4EA7-1C6A-A812EFE5D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BD11771-C9BD-60F1-AC4C-1BA3C2B25F99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136-138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0E2C03B-41BF-A495-34F3-A0B7E5A745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33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3C700-E024-62E8-5A92-02EF3B1D1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97F7204-B1F3-4F07-6429-EA7A5E292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1EAED88-B858-C897-A1BB-16CC810805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hlinkClick r:id="rId5"/>
            <a:extLst>
              <a:ext uri="{FF2B5EF4-FFF2-40B4-BE49-F238E27FC236}">
                <a16:creationId xmlns:a16="http://schemas.microsoft.com/office/drawing/2014/main" id="{BD18E3CF-D962-0DA5-ECE3-24A3CE6DAD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6269"/>
          <a:stretch>
            <a:fillRect/>
          </a:stretch>
        </p:blipFill>
        <p:spPr>
          <a:xfrm>
            <a:off x="3445271" y="186487"/>
            <a:ext cx="8536522" cy="120088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A01D8B7-4531-C253-F61E-2AE90B2D813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1937" b="69688"/>
          <a:stretch>
            <a:fillRect/>
          </a:stretch>
        </p:blipFill>
        <p:spPr>
          <a:xfrm>
            <a:off x="10026869" y="1668444"/>
            <a:ext cx="1954924" cy="270715"/>
          </a:xfrm>
          <a:prstGeom prst="rect">
            <a:avLst/>
          </a:prstGeom>
        </p:spPr>
      </p:pic>
      <p:pic>
        <p:nvPicPr>
          <p:cNvPr id="7" name="תמונה 6">
            <a:hlinkClick r:id="rId5"/>
            <a:extLst>
              <a:ext uri="{FF2B5EF4-FFF2-40B4-BE49-F238E27FC236}">
                <a16:creationId xmlns:a16="http://schemas.microsoft.com/office/drawing/2014/main" id="{51681297-1559-88C4-CC78-5C228B7E0F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0136" t="21394" b="69571"/>
          <a:stretch>
            <a:fillRect/>
          </a:stretch>
        </p:blipFill>
        <p:spPr>
          <a:xfrm>
            <a:off x="7709338" y="2296587"/>
            <a:ext cx="4256690" cy="457199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FB4033DF-906F-A31B-831E-D5A8CC00D0B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6901" t="4110" r="28063" b="69688"/>
          <a:stretch>
            <a:fillRect/>
          </a:stretch>
        </p:blipFill>
        <p:spPr>
          <a:xfrm>
            <a:off x="8828690" y="3036103"/>
            <a:ext cx="3137338" cy="234004"/>
          </a:xfrm>
          <a:prstGeom prst="rect">
            <a:avLst/>
          </a:prstGeom>
        </p:spPr>
      </p:pic>
      <p:pic>
        <p:nvPicPr>
          <p:cNvPr id="20" name="תמונה 19">
            <a:hlinkClick r:id="rId5"/>
            <a:extLst>
              <a:ext uri="{FF2B5EF4-FFF2-40B4-BE49-F238E27FC236}">
                <a16:creationId xmlns:a16="http://schemas.microsoft.com/office/drawing/2014/main" id="{3DD2809F-35E6-6B10-85FB-8C98AF8E00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068" t="29697" b="46571"/>
          <a:stretch>
            <a:fillRect/>
          </a:stretch>
        </p:blipFill>
        <p:spPr>
          <a:xfrm>
            <a:off x="6353503" y="3663006"/>
            <a:ext cx="5628290" cy="1200880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CBAE342A-B77E-D844-F640-129C452E7EE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256" t="4111" r="76041" b="67203"/>
          <a:stretch>
            <a:fillRect/>
          </a:stretch>
        </p:blipFill>
        <p:spPr>
          <a:xfrm>
            <a:off x="10294883" y="5055772"/>
            <a:ext cx="1686910" cy="256186"/>
          </a:xfrm>
          <a:prstGeom prst="rect">
            <a:avLst/>
          </a:prstGeom>
        </p:spPr>
      </p:pic>
      <p:pic>
        <p:nvPicPr>
          <p:cNvPr id="22" name="תמונה 21">
            <a:hlinkClick r:id="rId5"/>
            <a:extLst>
              <a:ext uri="{FF2B5EF4-FFF2-40B4-BE49-F238E27FC236}">
                <a16:creationId xmlns:a16="http://schemas.microsoft.com/office/drawing/2014/main" id="{AE66F17C-C6C6-8DB3-E372-7384AFE0E3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068" t="52305" b="38660"/>
          <a:stretch>
            <a:fillRect/>
          </a:stretch>
        </p:blipFill>
        <p:spPr>
          <a:xfrm>
            <a:off x="6353503" y="5545746"/>
            <a:ext cx="5628290" cy="457199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F0230380-F13E-713D-7F42-D03A0FA2F29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064" t="31310" r="-505" b="34345"/>
          <a:stretch>
            <a:fillRect/>
          </a:stretch>
        </p:blipFill>
        <p:spPr>
          <a:xfrm>
            <a:off x="8572753" y="6236733"/>
            <a:ext cx="3444260" cy="3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4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0AB8A-4852-3481-AC91-010D296C3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6222B13-71C0-D40C-BCE6-D82EA3450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393DC10-6930-9B72-8CED-109ECDE804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hlinkClick r:id="rId5"/>
            <a:extLst>
              <a:ext uri="{FF2B5EF4-FFF2-40B4-BE49-F238E27FC236}">
                <a16:creationId xmlns:a16="http://schemas.microsoft.com/office/drawing/2014/main" id="{7A167584-642B-B9E9-9C94-AC26606B8BD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068" t="60959" b="14273"/>
          <a:stretch>
            <a:fillRect/>
          </a:stretch>
        </p:blipFill>
        <p:spPr>
          <a:xfrm>
            <a:off x="6319507" y="181302"/>
            <a:ext cx="5628291" cy="125336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420DDEF-F675-9A97-001E-FE1CA50C15C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3052" t="26339" r="50922" b="24814"/>
          <a:stretch>
            <a:fillRect/>
          </a:stretch>
        </p:blipFill>
        <p:spPr>
          <a:xfrm>
            <a:off x="10168758" y="1588154"/>
            <a:ext cx="1813035" cy="436252"/>
          </a:xfrm>
          <a:prstGeom prst="rect">
            <a:avLst/>
          </a:prstGeom>
        </p:spPr>
      </p:pic>
      <p:pic>
        <p:nvPicPr>
          <p:cNvPr id="7" name="תמונה 6">
            <a:hlinkClick r:id="rId5"/>
            <a:extLst>
              <a:ext uri="{FF2B5EF4-FFF2-40B4-BE49-F238E27FC236}">
                <a16:creationId xmlns:a16="http://schemas.microsoft.com/office/drawing/2014/main" id="{B5F41B25-156F-14D8-AB9E-314F57F30B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9767" t="82356" r="-1" b="7051"/>
          <a:stretch>
            <a:fillRect/>
          </a:stretch>
        </p:blipFill>
        <p:spPr>
          <a:xfrm>
            <a:off x="7659577" y="2375187"/>
            <a:ext cx="4288221" cy="536033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C7E4EDC7-5370-A9F4-9F54-E73B41209A7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7947" t="61925" r="680" b="-10773"/>
          <a:stretch>
            <a:fillRect/>
          </a:stretch>
        </p:blipFill>
        <p:spPr>
          <a:xfrm>
            <a:off x="8376746" y="3176531"/>
            <a:ext cx="3578771" cy="436252"/>
          </a:xfrm>
          <a:prstGeom prst="rect">
            <a:avLst/>
          </a:prstGeom>
        </p:spPr>
      </p:pic>
      <p:pic>
        <p:nvPicPr>
          <p:cNvPr id="20" name="תמונה 19">
            <a:hlinkClick r:id="rId5"/>
            <a:extLst>
              <a:ext uri="{FF2B5EF4-FFF2-40B4-BE49-F238E27FC236}">
                <a16:creationId xmlns:a16="http://schemas.microsoft.com/office/drawing/2014/main" id="{98B06656-796D-B13C-CBC9-3E5541F467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068" t="92217" b="-838"/>
          <a:stretch>
            <a:fillRect/>
          </a:stretch>
        </p:blipFill>
        <p:spPr>
          <a:xfrm>
            <a:off x="6319507" y="4005568"/>
            <a:ext cx="5628290" cy="436253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8D98E4F0-C20A-6687-9E3F-731F5F34A17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256" t="63830" r="52957" b="-12679"/>
          <a:stretch>
            <a:fillRect/>
          </a:stretch>
        </p:blipFill>
        <p:spPr>
          <a:xfrm>
            <a:off x="8686800" y="4707131"/>
            <a:ext cx="3294993" cy="43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77093-F8DC-807E-1AC2-41ED10774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F4E35CC0-CD9B-0B3B-81A8-C1EE67AC9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E035356C-2EE6-DE96-7106-9A3F6D755E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47B5930-0A19-E011-8365-E3D349FA2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151" y="1675158"/>
            <a:ext cx="9425322" cy="35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6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D8A52-AFE5-41C5-19B8-70794C305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0C8A008-29B8-52D0-39A5-F2FFE0240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45E205B-57BF-D3BF-BDDA-EAF9A2A4B1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C5C1066-0B08-75A1-3540-630364CBF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348" y="1462418"/>
            <a:ext cx="8692971" cy="33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434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1A8F2-DD96-BEC1-69EC-4187C6C44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0BB8A9C-F48B-F59E-D510-1E05640F2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EA0AF52-5A75-3E8D-3C81-60D92DF86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83E2984-413E-E6D6-97AC-A10569C6CB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5779" b="20444"/>
          <a:stretch>
            <a:fillRect/>
          </a:stretch>
        </p:blipFill>
        <p:spPr>
          <a:xfrm>
            <a:off x="3406695" y="2317531"/>
            <a:ext cx="8485760" cy="275114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4890B4D-8C82-3DAE-517D-8501E546A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4093"/>
          <a:stretch>
            <a:fillRect/>
          </a:stretch>
        </p:blipFill>
        <p:spPr>
          <a:xfrm>
            <a:off x="3547241" y="7822"/>
            <a:ext cx="8485760" cy="2924564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3521AFF0-E742-B17A-FAF2-7E4F91DBF294}"/>
              </a:ext>
            </a:extLst>
          </p:cNvPr>
          <p:cNvSpPr/>
          <p:nvPr/>
        </p:nvSpPr>
        <p:spPr>
          <a:xfrm>
            <a:off x="8387255" y="2144110"/>
            <a:ext cx="3645746" cy="78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3588329-7F8E-B152-DE3F-98A8627F6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9556" b="15315"/>
          <a:stretch>
            <a:fillRect/>
          </a:stretch>
        </p:blipFill>
        <p:spPr>
          <a:xfrm>
            <a:off x="3406695" y="5068673"/>
            <a:ext cx="8485760" cy="41772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0017C05-BBA6-8F69-BAF2-12F9C035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4685"/>
          <a:stretch>
            <a:fillRect/>
          </a:stretch>
        </p:blipFill>
        <p:spPr>
          <a:xfrm>
            <a:off x="3406695" y="5486399"/>
            <a:ext cx="8485760" cy="124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44FB1-01B0-922A-2E62-20301F707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B108629-50E3-0D73-C987-39926D94A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94F8ACD8-0F00-97E2-CBE5-CAFB465F3B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B1EE12C-EF8E-3CC3-233C-EFD5BAFEF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4093"/>
          <a:stretch>
            <a:fillRect/>
          </a:stretch>
        </p:blipFill>
        <p:spPr>
          <a:xfrm>
            <a:off x="3547241" y="7822"/>
            <a:ext cx="8485760" cy="2924564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4235EB3F-695E-4F6D-0C3E-7C274C18F6FB}"/>
              </a:ext>
            </a:extLst>
          </p:cNvPr>
          <p:cNvSpPr/>
          <p:nvPr/>
        </p:nvSpPr>
        <p:spPr>
          <a:xfrm>
            <a:off x="8387255" y="1671144"/>
            <a:ext cx="3645746" cy="425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7848CD7-6DE0-435E-2049-5714893D3783}"/>
              </a:ext>
            </a:extLst>
          </p:cNvPr>
          <p:cNvSpPr/>
          <p:nvPr/>
        </p:nvSpPr>
        <p:spPr>
          <a:xfrm>
            <a:off x="8387255" y="2506716"/>
            <a:ext cx="3645746" cy="425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44CA3349-619B-244B-E260-166E8DC098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92707"/>
          <a:stretch>
            <a:fillRect/>
          </a:stretch>
        </p:blipFill>
        <p:spPr>
          <a:xfrm>
            <a:off x="3263462" y="2932387"/>
            <a:ext cx="8302813" cy="49661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9D80745-6FBA-6C2D-8EBF-E68DBB2F9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5635" t="7293" b="62262"/>
          <a:stretch>
            <a:fillRect/>
          </a:stretch>
        </p:blipFill>
        <p:spPr>
          <a:xfrm>
            <a:off x="7882759" y="3429001"/>
            <a:ext cx="3683516" cy="207316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BC9385E-1053-4A43-BB78-7AA8F07B01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556" r="44365" b="55316"/>
          <a:stretch>
            <a:fillRect/>
          </a:stretch>
        </p:blipFill>
        <p:spPr>
          <a:xfrm>
            <a:off x="3263462" y="3310759"/>
            <a:ext cx="4619297" cy="266437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0F11FCF8-43BA-6804-247C-DD4B169DD5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1775" t="37738" b="55316"/>
          <a:stretch>
            <a:fillRect/>
          </a:stretch>
        </p:blipFill>
        <p:spPr>
          <a:xfrm>
            <a:off x="9222828" y="5502167"/>
            <a:ext cx="2343447" cy="4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0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057D5-212A-17C6-AEDE-1B29D32F8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13B489F-F503-3C93-E2AD-DF72470B5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5057307-4CC9-457F-D28A-E0BE51884A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ADB5A61E-A570-3EFF-4A4F-564A32116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64093"/>
          <a:stretch>
            <a:fillRect/>
          </a:stretch>
        </p:blipFill>
        <p:spPr>
          <a:xfrm>
            <a:off x="3547241" y="7822"/>
            <a:ext cx="8485760" cy="2924564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177316A5-94F3-F669-A6A4-BF234887F3F7}"/>
              </a:ext>
            </a:extLst>
          </p:cNvPr>
          <p:cNvSpPr/>
          <p:nvPr/>
        </p:nvSpPr>
        <p:spPr>
          <a:xfrm>
            <a:off x="8387255" y="1671143"/>
            <a:ext cx="3645746" cy="83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98FA0306-407E-73AD-0664-447E42E704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4917" b="18040"/>
          <a:stretch>
            <a:fillRect/>
          </a:stretch>
        </p:blipFill>
        <p:spPr>
          <a:xfrm>
            <a:off x="3231931" y="2932386"/>
            <a:ext cx="8302813" cy="252248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0A9CE2F-D77F-3A00-4603-65CC5D1BAC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1960" b="213"/>
          <a:stretch>
            <a:fillRect/>
          </a:stretch>
        </p:blipFill>
        <p:spPr>
          <a:xfrm>
            <a:off x="3231931" y="5454869"/>
            <a:ext cx="8302813" cy="12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A3FAE-711F-1332-DEAC-34CC53D3F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B65D517E-A35E-74D4-FB96-0B87E88A2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B4B06D3-B277-62DD-BF36-9B5DA7659EDF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47758D51-8794-02D5-0AD3-AE75C3609080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4CDCBA2-CFD5-3DB6-8FE2-54E793B4C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15830EFC-5931-D98E-EC44-69E090F9B7AC}"/>
              </a:ext>
            </a:extLst>
          </p:cNvPr>
          <p:cNvSpPr txBox="1">
            <a:spLocks/>
          </p:cNvSpPr>
          <p:nvPr/>
        </p:nvSpPr>
        <p:spPr>
          <a:xfrm>
            <a:off x="4632960" y="3027976"/>
            <a:ext cx="644418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מצב הדדי בין ישרים במישור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349ECE6B-3DF4-2C0A-02A4-8F757F4C78B8}"/>
              </a:ext>
            </a:extLst>
          </p:cNvPr>
          <p:cNvSpPr txBox="1">
            <a:spLocks/>
          </p:cNvSpPr>
          <p:nvPr/>
        </p:nvSpPr>
        <p:spPr>
          <a:xfrm>
            <a:off x="6625115" y="3802411"/>
            <a:ext cx="4061165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משולשים</a:t>
            </a:r>
          </a:p>
        </p:txBody>
      </p:sp>
    </p:spTree>
    <p:extLst>
      <p:ext uri="{BB962C8B-B14F-4D97-AF65-F5344CB8AC3E}">
        <p14:creationId xmlns:p14="http://schemas.microsoft.com/office/powerpoint/2010/main" val="13208142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4D006-14A1-14AD-C5A5-B2D24F3B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0D80C514-4CC2-A6BB-F594-B3B2A2706333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758FC863-310E-01A2-D38D-999D28609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3808421-7667-73B8-19C9-09FCA0247EDD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141-142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B3657A2-EBA9-305E-D684-406629207A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21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1F623-4184-E987-AA8C-0577F57D6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879F0BA-B8DF-5DC8-D2B1-48CDA31D8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7D2F9D9-58C5-5586-4BBD-A9650A6775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84EE07B-66A3-8132-A4D2-C68EEC9B1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9348"/>
          <a:stretch>
            <a:fillRect/>
          </a:stretch>
        </p:blipFill>
        <p:spPr>
          <a:xfrm>
            <a:off x="2995823" y="359088"/>
            <a:ext cx="8936682" cy="3188154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C186324E-8E4C-FEC5-9279-73E50F886FA4}"/>
              </a:ext>
            </a:extLst>
          </p:cNvPr>
          <p:cNvSpPr/>
          <p:nvPr/>
        </p:nvSpPr>
        <p:spPr>
          <a:xfrm>
            <a:off x="5785945" y="1450428"/>
            <a:ext cx="6146560" cy="209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AF757098-438C-1E76-E54F-30CBABF21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5059" r="4918" b="234"/>
          <a:stretch>
            <a:fillRect/>
          </a:stretch>
        </p:blipFill>
        <p:spPr>
          <a:xfrm>
            <a:off x="3215544" y="3429000"/>
            <a:ext cx="8497239" cy="111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E59E7-41C0-5D6B-8692-40C4E7E37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FA2D398-07E2-2EAF-6557-3AE2FA43E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B7892B5-1312-91BC-B006-A38E83D58F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6AC21D6-DF8F-05EF-4291-A432EF858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9348"/>
          <a:stretch>
            <a:fillRect/>
          </a:stretch>
        </p:blipFill>
        <p:spPr>
          <a:xfrm>
            <a:off x="2995823" y="359088"/>
            <a:ext cx="8936682" cy="3188154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24D25052-A8D4-BA59-EF0A-9F6FCFA17417}"/>
              </a:ext>
            </a:extLst>
          </p:cNvPr>
          <p:cNvSpPr/>
          <p:nvPr/>
        </p:nvSpPr>
        <p:spPr>
          <a:xfrm>
            <a:off x="5785945" y="2136228"/>
            <a:ext cx="6146560" cy="129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5C578A0E-DBD4-75D4-FE5C-92357FFD34FA}"/>
              </a:ext>
            </a:extLst>
          </p:cNvPr>
          <p:cNvSpPr/>
          <p:nvPr/>
        </p:nvSpPr>
        <p:spPr>
          <a:xfrm>
            <a:off x="9002110" y="1139544"/>
            <a:ext cx="2930395" cy="247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F7BC14F-0787-37EF-2489-A0565FD2DE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2877" b="84486"/>
          <a:stretch>
            <a:fillRect/>
          </a:stretch>
        </p:blipFill>
        <p:spPr>
          <a:xfrm>
            <a:off x="6096000" y="2954290"/>
            <a:ext cx="5364723" cy="131729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DCC4B15-BBB9-CB32-CBE8-4EC6F23A6F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3672" t="17710" b="66775"/>
          <a:stretch>
            <a:fillRect/>
          </a:stretch>
        </p:blipFill>
        <p:spPr>
          <a:xfrm>
            <a:off x="5360276" y="4665735"/>
            <a:ext cx="6100447" cy="131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9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63482-D37F-3C27-FAA2-D6753C64E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3EDA4BC-55F6-5C3D-3A36-77AA212DF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5268CBF-AB40-2856-6F7F-B4CCF0EEAD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25B9EB6-CE6D-0BDA-A901-240D20ECB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9348"/>
          <a:stretch>
            <a:fillRect/>
          </a:stretch>
        </p:blipFill>
        <p:spPr>
          <a:xfrm>
            <a:off x="2995823" y="359088"/>
            <a:ext cx="8936682" cy="3188154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F46E65F1-9DFA-A0F2-4DC1-FC5961EBCE55}"/>
              </a:ext>
            </a:extLst>
          </p:cNvPr>
          <p:cNvSpPr/>
          <p:nvPr/>
        </p:nvSpPr>
        <p:spPr>
          <a:xfrm>
            <a:off x="5785945" y="2916684"/>
            <a:ext cx="6146560" cy="512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F3F46717-EB9A-1364-3F8A-34DF88E9536B}"/>
              </a:ext>
            </a:extLst>
          </p:cNvPr>
          <p:cNvSpPr/>
          <p:nvPr/>
        </p:nvSpPr>
        <p:spPr>
          <a:xfrm>
            <a:off x="6763408" y="1139544"/>
            <a:ext cx="5169098" cy="996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CD65367-6424-7888-78A9-2F89B4E05D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93" t="33268" r="1" b="56147"/>
          <a:stretch>
            <a:fillRect/>
          </a:stretch>
        </p:blipFill>
        <p:spPr>
          <a:xfrm>
            <a:off x="3987492" y="3429001"/>
            <a:ext cx="7945013" cy="89869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B7CA1C4-A587-D3F6-DBAC-2E0227FDDD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93" t="43852" r="1" b="43801"/>
          <a:stretch>
            <a:fillRect/>
          </a:stretch>
        </p:blipFill>
        <p:spPr>
          <a:xfrm>
            <a:off x="3987492" y="4327698"/>
            <a:ext cx="7945013" cy="104834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6E4565E-7A2A-C9E5-A7F3-DA16D8840B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93" t="56251" r="1" b="27780"/>
          <a:stretch>
            <a:fillRect/>
          </a:stretch>
        </p:blipFill>
        <p:spPr>
          <a:xfrm>
            <a:off x="3987491" y="5308678"/>
            <a:ext cx="7945013" cy="135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7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5E95E-5761-A97F-EB81-B07712619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C58F9B1-6D4C-7AD3-80B5-B691AB887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9DB0EE1-6AE9-8294-F461-BA792E843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0393B7D-8632-413D-B81E-54641DD32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9348"/>
          <a:stretch>
            <a:fillRect/>
          </a:stretch>
        </p:blipFill>
        <p:spPr>
          <a:xfrm>
            <a:off x="2995823" y="359088"/>
            <a:ext cx="8936682" cy="3188154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8F5CA674-37DF-333B-95DB-74D13DBCD04D}"/>
              </a:ext>
            </a:extLst>
          </p:cNvPr>
          <p:cNvSpPr/>
          <p:nvPr/>
        </p:nvSpPr>
        <p:spPr>
          <a:xfrm>
            <a:off x="5785945" y="1139543"/>
            <a:ext cx="6146561" cy="1777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05421C91-F157-05BD-D9D6-68E24D3BB8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93" t="70910" r="1" b="22313"/>
          <a:stretch>
            <a:fillRect/>
          </a:stretch>
        </p:blipFill>
        <p:spPr>
          <a:xfrm>
            <a:off x="3987492" y="3791638"/>
            <a:ext cx="7945013" cy="57538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4C3E811-E2E2-824E-01F9-056618CC6B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93" t="78152" r="1" b="308"/>
          <a:stretch>
            <a:fillRect/>
          </a:stretch>
        </p:blipFill>
        <p:spPr>
          <a:xfrm>
            <a:off x="3987492" y="4556234"/>
            <a:ext cx="7945013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52358-8CCC-B526-B718-A1FDFC5A1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F41EECC5-C393-256A-A2F7-8B9CB1732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875AE04-F66F-CB39-8BDD-C5D2CF4167D3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שנייה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588018E6-090F-3565-45FE-F266469FADD0}"/>
              </a:ext>
            </a:extLst>
          </p:cNvPr>
          <p:cNvSpPr txBox="1">
            <a:spLocks/>
          </p:cNvSpPr>
          <p:nvPr/>
        </p:nvSpPr>
        <p:spPr>
          <a:xfrm>
            <a:off x="5731329" y="2212511"/>
            <a:ext cx="584873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גיאומטריה אנליטית</a:t>
            </a:r>
          </a:p>
        </p:txBody>
      </p:sp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928ABEB-9C7B-25D1-86F9-D474302F76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9EF65530-FCE9-521B-6367-E70116208A61}"/>
              </a:ext>
            </a:extLst>
          </p:cNvPr>
          <p:cNvSpPr txBox="1">
            <a:spLocks/>
          </p:cNvSpPr>
          <p:nvPr/>
        </p:nvSpPr>
        <p:spPr>
          <a:xfrm>
            <a:off x="4632960" y="3027976"/>
            <a:ext cx="644418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מצב הדדי בין ישרים במישור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F6BBA66D-38FA-6943-59AE-6A3043292C9C}"/>
              </a:ext>
            </a:extLst>
          </p:cNvPr>
          <p:cNvSpPr txBox="1">
            <a:spLocks/>
          </p:cNvSpPr>
          <p:nvPr/>
        </p:nvSpPr>
        <p:spPr>
          <a:xfrm>
            <a:off x="7567448" y="3802411"/>
            <a:ext cx="3118832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ד. מרובעים</a:t>
            </a:r>
          </a:p>
        </p:txBody>
      </p:sp>
    </p:spTree>
    <p:extLst>
      <p:ext uri="{BB962C8B-B14F-4D97-AF65-F5344CB8AC3E}">
        <p14:creationId xmlns:p14="http://schemas.microsoft.com/office/powerpoint/2010/main" val="20473919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49858</TotalTime>
  <Words>426</Words>
  <Application>Microsoft Office PowerPoint</Application>
  <PresentationFormat>מסך רחב</PresentationFormat>
  <Paragraphs>232</Paragraphs>
  <Slides>123</Slides>
  <Notes>123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123</vt:i4>
      </vt:variant>
    </vt:vector>
  </HeadingPairs>
  <TitlesOfParts>
    <vt:vector size="127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454</cp:revision>
  <dcterms:created xsi:type="dcterms:W3CDTF">2023-03-16T18:50:14Z</dcterms:created>
  <dcterms:modified xsi:type="dcterms:W3CDTF">2025-08-20T17:04:40Z</dcterms:modified>
</cp:coreProperties>
</file>