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69"/>
  </p:notesMasterIdLst>
  <p:sldIdLst>
    <p:sldId id="261" r:id="rId2"/>
    <p:sldId id="359" r:id="rId3"/>
    <p:sldId id="360" r:id="rId4"/>
    <p:sldId id="262" r:id="rId5"/>
    <p:sldId id="257" r:id="rId6"/>
    <p:sldId id="361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3" r:id="rId26"/>
    <p:sldId id="384" r:id="rId27"/>
    <p:sldId id="385" r:id="rId28"/>
    <p:sldId id="386" r:id="rId29"/>
    <p:sldId id="387" r:id="rId30"/>
    <p:sldId id="381" r:id="rId31"/>
    <p:sldId id="382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8" r:id="rId62"/>
    <p:sldId id="417" r:id="rId63"/>
    <p:sldId id="419" r:id="rId64"/>
    <p:sldId id="420" r:id="rId65"/>
    <p:sldId id="421" r:id="rId66"/>
    <p:sldId id="422" r:id="rId67"/>
    <p:sldId id="423" r:id="rId68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0"/>
    <a:srgbClr val="9C4226"/>
    <a:srgbClr val="701B3A"/>
    <a:srgbClr val="953693"/>
    <a:srgbClr val="007336"/>
    <a:srgbClr val="7C5096"/>
    <a:srgbClr val="C32B36"/>
    <a:srgbClr val="39AA41"/>
    <a:srgbClr val="D52E72"/>
    <a:srgbClr val="F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126F6-22D6-49D6-919A-C7585BAD20A2}" v="199" dt="2025-08-22T03:11:16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94" autoAdjust="0"/>
    <p:restoredTop sz="93362" autoAdjust="0"/>
  </p:normalViewPr>
  <p:slideViewPr>
    <p:cSldViewPr snapToGrid="0">
      <p:cViewPr>
        <p:scale>
          <a:sx n="56" d="100"/>
          <a:sy n="56" d="100"/>
        </p:scale>
        <p:origin x="11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i Rouash" userId="21ae74ec1aaa5ff5" providerId="LiveId" clId="{DFA126F6-22D6-49D6-919A-C7585BAD20A2}"/>
    <pc:docChg chg="undo custSel addSld delSld modSld sldOrd">
      <pc:chgData name="Tali Rouash" userId="21ae74ec1aaa5ff5" providerId="LiveId" clId="{DFA126F6-22D6-49D6-919A-C7585BAD20A2}" dt="2025-08-22T03:13:07.090" v="1438" actId="1076"/>
      <pc:docMkLst>
        <pc:docMk/>
      </pc:docMkLst>
      <pc:sldChg chg="addSp delSp modSp mod delAnim modAnim">
        <pc:chgData name="Tali Rouash" userId="21ae74ec1aaa5ff5" providerId="LiveId" clId="{DFA126F6-22D6-49D6-919A-C7585BAD20A2}" dt="2025-08-21T05:05:37.083" v="43"/>
        <pc:sldMkLst>
          <pc:docMk/>
          <pc:sldMk cId="2148728900" sldId="257"/>
        </pc:sldMkLst>
        <pc:picChg chg="del">
          <ac:chgData name="Tali Rouash" userId="21ae74ec1aaa5ff5" providerId="LiveId" clId="{DFA126F6-22D6-49D6-919A-C7585BAD20A2}" dt="2025-08-21T05:04:37.843" v="28" actId="478"/>
          <ac:picMkLst>
            <pc:docMk/>
            <pc:sldMk cId="2148728900" sldId="257"/>
            <ac:picMk id="16" creationId="{5FF2DA67-E105-338D-D177-A2DB8A6B59DC}"/>
          </ac:picMkLst>
        </pc:picChg>
        <pc:picChg chg="del">
          <ac:chgData name="Tali Rouash" userId="21ae74ec1aaa5ff5" providerId="LiveId" clId="{DFA126F6-22D6-49D6-919A-C7585BAD20A2}" dt="2025-08-21T05:04:37.843" v="28" actId="478"/>
          <ac:picMkLst>
            <pc:docMk/>
            <pc:sldMk cId="2148728900" sldId="257"/>
            <ac:picMk id="19" creationId="{8EBC2BD4-9922-2576-54C7-B0F88AF072A8}"/>
          </ac:picMkLst>
        </pc:picChg>
        <pc:picChg chg="del">
          <ac:chgData name="Tali Rouash" userId="21ae74ec1aaa5ff5" providerId="LiveId" clId="{DFA126F6-22D6-49D6-919A-C7585BAD20A2}" dt="2025-08-21T05:04:37.843" v="28" actId="478"/>
          <ac:picMkLst>
            <pc:docMk/>
            <pc:sldMk cId="2148728900" sldId="257"/>
            <ac:picMk id="20" creationId="{42C69241-9E7C-4508-5BB7-A208772180D7}"/>
          </ac:picMkLst>
        </pc:picChg>
        <pc:picChg chg="del">
          <ac:chgData name="Tali Rouash" userId="21ae74ec1aaa5ff5" providerId="LiveId" clId="{DFA126F6-22D6-49D6-919A-C7585BAD20A2}" dt="2025-08-21T05:04:37.843" v="28" actId="478"/>
          <ac:picMkLst>
            <pc:docMk/>
            <pc:sldMk cId="2148728900" sldId="257"/>
            <ac:picMk id="21" creationId="{F01E4A2F-9248-BAD9-7EEC-5166132E9CBF}"/>
          </ac:picMkLst>
        </pc:picChg>
        <pc:picChg chg="del">
          <ac:chgData name="Tali Rouash" userId="21ae74ec1aaa5ff5" providerId="LiveId" clId="{DFA126F6-22D6-49D6-919A-C7585BAD20A2}" dt="2025-08-21T05:04:37.843" v="28" actId="478"/>
          <ac:picMkLst>
            <pc:docMk/>
            <pc:sldMk cId="2148728900" sldId="257"/>
            <ac:picMk id="23" creationId="{14052EE6-965D-5B8C-FE0B-865326367A8F}"/>
          </ac:picMkLst>
        </pc:picChg>
        <pc:picChg chg="del">
          <ac:chgData name="Tali Rouash" userId="21ae74ec1aaa5ff5" providerId="LiveId" clId="{DFA126F6-22D6-49D6-919A-C7585BAD20A2}" dt="2025-08-21T05:04:37.843" v="28" actId="478"/>
          <ac:picMkLst>
            <pc:docMk/>
            <pc:sldMk cId="2148728900" sldId="257"/>
            <ac:picMk id="24" creationId="{4226A9FA-AD80-9075-E385-35953320BC5F}"/>
          </ac:picMkLst>
        </pc:picChg>
        <pc:picChg chg="del">
          <ac:chgData name="Tali Rouash" userId="21ae74ec1aaa5ff5" providerId="LiveId" clId="{DFA126F6-22D6-49D6-919A-C7585BAD20A2}" dt="2025-08-21T05:04:37.843" v="28" actId="478"/>
          <ac:picMkLst>
            <pc:docMk/>
            <pc:sldMk cId="2148728900" sldId="257"/>
            <ac:picMk id="25" creationId="{AB5DA5D0-4EED-1DA5-3646-32C84E4D58E6}"/>
          </ac:picMkLst>
        </pc:picChg>
        <pc:picChg chg="del">
          <ac:chgData name="Tali Rouash" userId="21ae74ec1aaa5ff5" providerId="LiveId" clId="{DFA126F6-22D6-49D6-919A-C7585BAD20A2}" dt="2025-08-21T05:04:37.843" v="28" actId="478"/>
          <ac:picMkLst>
            <pc:docMk/>
            <pc:sldMk cId="2148728900" sldId="257"/>
            <ac:picMk id="27" creationId="{716DA1E6-6713-BB30-C70B-282ECA9D5F0F}"/>
          </ac:picMkLst>
        </pc:picChg>
        <pc:picChg chg="del">
          <ac:chgData name="Tali Rouash" userId="21ae74ec1aaa5ff5" providerId="LiveId" clId="{DFA126F6-22D6-49D6-919A-C7585BAD20A2}" dt="2025-08-21T05:04:37.843" v="28" actId="478"/>
          <ac:picMkLst>
            <pc:docMk/>
            <pc:sldMk cId="2148728900" sldId="257"/>
            <ac:picMk id="28" creationId="{B327C3D7-D687-D633-01EF-908D4BC0E237}"/>
          </ac:picMkLst>
        </pc:picChg>
        <pc:picChg chg="del">
          <ac:chgData name="Tali Rouash" userId="21ae74ec1aaa5ff5" providerId="LiveId" clId="{DFA126F6-22D6-49D6-919A-C7585BAD20A2}" dt="2025-08-21T05:04:37.843" v="28" actId="478"/>
          <ac:picMkLst>
            <pc:docMk/>
            <pc:sldMk cId="2148728900" sldId="257"/>
            <ac:picMk id="29" creationId="{798EDFCA-6D47-8281-7EA7-8753068E961A}"/>
          </ac:picMkLst>
        </pc:picChg>
        <pc:picChg chg="add mod ord">
          <ac:chgData name="Tali Rouash" userId="21ae74ec1aaa5ff5" providerId="LiveId" clId="{DFA126F6-22D6-49D6-919A-C7585BAD20A2}" dt="2025-08-21T05:05:16.974" v="39" actId="14100"/>
          <ac:picMkLst>
            <pc:docMk/>
            <pc:sldMk cId="2148728900" sldId="257"/>
            <ac:picMk id="31" creationId="{D4DFB66C-E5E5-119C-98C0-FB27DCCC6E82}"/>
          </ac:picMkLst>
        </pc:picChg>
        <pc:picChg chg="add mod">
          <ac:chgData name="Tali Rouash" userId="21ae74ec1aaa5ff5" providerId="LiveId" clId="{DFA126F6-22D6-49D6-919A-C7585BAD20A2}" dt="2025-08-21T05:05:33.191" v="42" actId="14100"/>
          <ac:picMkLst>
            <pc:docMk/>
            <pc:sldMk cId="2148728900" sldId="257"/>
            <ac:picMk id="33" creationId="{BEF979E5-95E5-1445-5244-797A33E43300}"/>
          </ac:picMkLst>
        </pc:picChg>
      </pc:sldChg>
      <pc:sldChg chg="modSp mod">
        <pc:chgData name="Tali Rouash" userId="21ae74ec1aaa5ff5" providerId="LiveId" clId="{DFA126F6-22D6-49D6-919A-C7585BAD20A2}" dt="2025-08-21T05:04:22.639" v="27" actId="20577"/>
        <pc:sldMkLst>
          <pc:docMk/>
          <pc:sldMk cId="3802583767" sldId="262"/>
        </pc:sldMkLst>
        <pc:spChg chg="mod">
          <ac:chgData name="Tali Rouash" userId="21ae74ec1aaa5ff5" providerId="LiveId" clId="{DFA126F6-22D6-49D6-919A-C7585BAD20A2}" dt="2025-08-21T05:04:22.639" v="27" actId="20577"/>
          <ac:spMkLst>
            <pc:docMk/>
            <pc:sldMk cId="3802583767" sldId="262"/>
            <ac:spMk id="2" creationId="{A915D72C-8E67-FE9E-929D-D19EA78FBC0B}"/>
          </ac:spMkLst>
        </pc:spChg>
      </pc:sldChg>
      <pc:sldChg chg="modSp mod">
        <pc:chgData name="Tali Rouash" userId="21ae74ec1aaa5ff5" providerId="LiveId" clId="{DFA126F6-22D6-49D6-919A-C7585BAD20A2}" dt="2025-08-21T05:03:45.113" v="20" actId="14100"/>
        <pc:sldMkLst>
          <pc:docMk/>
          <pc:sldMk cId="2178282012" sldId="359"/>
        </pc:sldMkLst>
        <pc:spChg chg="mod">
          <ac:chgData name="Tali Rouash" userId="21ae74ec1aaa5ff5" providerId="LiveId" clId="{DFA126F6-22D6-49D6-919A-C7585BAD20A2}" dt="2025-08-21T05:03:33.546" v="8" actId="6549"/>
          <ac:spMkLst>
            <pc:docMk/>
            <pc:sldMk cId="2178282012" sldId="359"/>
            <ac:spMk id="3" creationId="{2B64F95E-9AC0-429F-0C6D-814D60ABAC27}"/>
          </ac:spMkLst>
        </pc:spChg>
        <pc:spChg chg="mod">
          <ac:chgData name="Tali Rouash" userId="21ae74ec1aaa5ff5" providerId="LiveId" clId="{DFA126F6-22D6-49D6-919A-C7585BAD20A2}" dt="2025-08-21T05:03:45.113" v="20" actId="14100"/>
          <ac:spMkLst>
            <pc:docMk/>
            <pc:sldMk cId="2178282012" sldId="359"/>
            <ac:spMk id="6" creationId="{E74CE5C5-0A94-D4A8-5907-D05ECD75636A}"/>
          </ac:spMkLst>
        </pc:spChg>
      </pc:sldChg>
      <pc:sldChg chg="addSp delSp modSp mod">
        <pc:chgData name="Tali Rouash" userId="21ae74ec1aaa5ff5" providerId="LiveId" clId="{DFA126F6-22D6-49D6-919A-C7585BAD20A2}" dt="2025-08-21T05:04:09.812" v="24" actId="1076"/>
        <pc:sldMkLst>
          <pc:docMk/>
          <pc:sldMk cId="1116089348" sldId="360"/>
        </pc:sldMkLst>
        <pc:picChg chg="del">
          <ac:chgData name="Tali Rouash" userId="21ae74ec1aaa5ff5" providerId="LiveId" clId="{DFA126F6-22D6-49D6-919A-C7585BAD20A2}" dt="2025-08-21T05:04:00.761" v="21" actId="478"/>
          <ac:picMkLst>
            <pc:docMk/>
            <pc:sldMk cId="1116089348" sldId="360"/>
            <ac:picMk id="3" creationId="{E96408F9-EC65-BE8C-B8AE-009577AABA39}"/>
          </ac:picMkLst>
        </pc:picChg>
        <pc:picChg chg="add mod">
          <ac:chgData name="Tali Rouash" userId="21ae74ec1aaa5ff5" providerId="LiveId" clId="{DFA126F6-22D6-49D6-919A-C7585BAD20A2}" dt="2025-08-21T05:04:09.812" v="24" actId="1076"/>
          <ac:picMkLst>
            <pc:docMk/>
            <pc:sldMk cId="1116089348" sldId="360"/>
            <ac:picMk id="5" creationId="{89D8A836-8A25-3C1B-7A26-A1E9753BFCA3}"/>
          </ac:picMkLst>
        </pc:picChg>
      </pc:sldChg>
      <pc:sldChg chg="modSp mod">
        <pc:chgData name="Tali Rouash" userId="21ae74ec1aaa5ff5" providerId="LiveId" clId="{DFA126F6-22D6-49D6-919A-C7585BAD20A2}" dt="2025-08-21T05:35:40.518" v="113" actId="1076"/>
        <pc:sldMkLst>
          <pc:docMk/>
          <pc:sldMk cId="1856006008" sldId="361"/>
        </pc:sldMkLst>
        <pc:spChg chg="mod">
          <ac:chgData name="Tali Rouash" userId="21ae74ec1aaa5ff5" providerId="LiveId" clId="{DFA126F6-22D6-49D6-919A-C7585BAD20A2}" dt="2025-08-21T05:35:34.986" v="112" actId="14100"/>
          <ac:spMkLst>
            <pc:docMk/>
            <pc:sldMk cId="1856006008" sldId="361"/>
            <ac:spMk id="2" creationId="{0840C0A8-0222-440C-BAE4-7BCB19B0EA69}"/>
          </ac:spMkLst>
        </pc:spChg>
        <pc:spChg chg="mod">
          <ac:chgData name="Tali Rouash" userId="21ae74ec1aaa5ff5" providerId="LiveId" clId="{DFA126F6-22D6-49D6-919A-C7585BAD20A2}" dt="2025-08-21T05:05:46.143" v="52" actId="6549"/>
          <ac:spMkLst>
            <pc:docMk/>
            <pc:sldMk cId="1856006008" sldId="361"/>
            <ac:spMk id="3" creationId="{291BA600-E011-97FB-C28C-D4DC0D2D2461}"/>
          </ac:spMkLst>
        </pc:spChg>
        <pc:spChg chg="mod">
          <ac:chgData name="Tali Rouash" userId="21ae74ec1aaa5ff5" providerId="LiveId" clId="{DFA126F6-22D6-49D6-919A-C7585BAD20A2}" dt="2025-08-21T05:35:40.518" v="113" actId="1076"/>
          <ac:spMkLst>
            <pc:docMk/>
            <pc:sldMk cId="1856006008" sldId="361"/>
            <ac:spMk id="4" creationId="{C85E6B84-B0FC-BF26-040D-1E25B4E4F267}"/>
          </ac:spMkLst>
        </pc:spChg>
        <pc:spChg chg="mod">
          <ac:chgData name="Tali Rouash" userId="21ae74ec1aaa5ff5" providerId="LiveId" clId="{DFA126F6-22D6-49D6-919A-C7585BAD20A2}" dt="2025-08-21T05:35:31.674" v="111" actId="14100"/>
          <ac:spMkLst>
            <pc:docMk/>
            <pc:sldMk cId="1856006008" sldId="361"/>
            <ac:spMk id="6" creationId="{82148BB1-D8DF-6F80-0D0C-9000E06E78E3}"/>
          </ac:spMkLst>
        </pc:spChg>
      </pc:sldChg>
      <pc:sldChg chg="modSp mod">
        <pc:chgData name="Tali Rouash" userId="21ae74ec1aaa5ff5" providerId="LiveId" clId="{DFA126F6-22D6-49D6-919A-C7585BAD20A2}" dt="2025-08-21T05:35:54.917" v="120" actId="20577"/>
        <pc:sldMkLst>
          <pc:docMk/>
          <pc:sldMk cId="1676085829" sldId="363"/>
        </pc:sldMkLst>
        <pc:spChg chg="mod">
          <ac:chgData name="Tali Rouash" userId="21ae74ec1aaa5ff5" providerId="LiveId" clId="{DFA126F6-22D6-49D6-919A-C7585BAD20A2}" dt="2025-08-21T05:35:54.917" v="120" actId="20577"/>
          <ac:spMkLst>
            <pc:docMk/>
            <pc:sldMk cId="1676085829" sldId="363"/>
            <ac:spMk id="3" creationId="{FE23E111-8885-EB58-671C-9C90179BE5DC}"/>
          </ac:spMkLst>
        </pc:spChg>
      </pc:sldChg>
      <pc:sldChg chg="addSp delSp modSp mod">
        <pc:chgData name="Tali Rouash" userId="21ae74ec1aaa5ff5" providerId="LiveId" clId="{DFA126F6-22D6-49D6-919A-C7585BAD20A2}" dt="2025-08-21T05:36:44.996" v="126" actId="1076"/>
        <pc:sldMkLst>
          <pc:docMk/>
          <pc:sldMk cId="4227443169" sldId="364"/>
        </pc:sldMkLst>
        <pc:picChg chg="del">
          <ac:chgData name="Tali Rouash" userId="21ae74ec1aaa5ff5" providerId="LiveId" clId="{DFA126F6-22D6-49D6-919A-C7585BAD20A2}" dt="2025-08-21T05:35:59.871" v="121" actId="478"/>
          <ac:picMkLst>
            <pc:docMk/>
            <pc:sldMk cId="4227443169" sldId="364"/>
            <ac:picMk id="3" creationId="{B12D727F-F37C-477E-3CFB-D2CB6C732CAE}"/>
          </ac:picMkLst>
        </pc:picChg>
        <pc:picChg chg="add mod">
          <ac:chgData name="Tali Rouash" userId="21ae74ec1aaa5ff5" providerId="LiveId" clId="{DFA126F6-22D6-49D6-919A-C7585BAD20A2}" dt="2025-08-21T05:36:44.996" v="126" actId="1076"/>
          <ac:picMkLst>
            <pc:docMk/>
            <pc:sldMk cId="4227443169" sldId="364"/>
            <ac:picMk id="5" creationId="{72E39257-4A2A-8901-0FE5-2B30B1A3828D}"/>
          </ac:picMkLst>
        </pc:picChg>
      </pc:sldChg>
      <pc:sldChg chg="addSp delSp modSp add mod">
        <pc:chgData name="Tali Rouash" userId="21ae74ec1aaa5ff5" providerId="LiveId" clId="{DFA126F6-22D6-49D6-919A-C7585BAD20A2}" dt="2025-08-21T15:42:44.515" v="224" actId="1076"/>
        <pc:sldMkLst>
          <pc:docMk/>
          <pc:sldMk cId="2545533719" sldId="365"/>
        </pc:sldMkLst>
        <pc:picChg chg="add del mod">
          <ac:chgData name="Tali Rouash" userId="21ae74ec1aaa5ff5" providerId="LiveId" clId="{DFA126F6-22D6-49D6-919A-C7585BAD20A2}" dt="2025-08-21T15:42:37.145" v="221" actId="478"/>
          <ac:picMkLst>
            <pc:docMk/>
            <pc:sldMk cId="2545533719" sldId="365"/>
            <ac:picMk id="3" creationId="{5154421A-1F5E-597A-E786-B590F760372E}"/>
          </ac:picMkLst>
        </pc:picChg>
        <pc:picChg chg="del">
          <ac:chgData name="Tali Rouash" userId="21ae74ec1aaa5ff5" providerId="LiveId" clId="{DFA126F6-22D6-49D6-919A-C7585BAD20A2}" dt="2025-08-21T05:36:50.979" v="128" actId="478"/>
          <ac:picMkLst>
            <pc:docMk/>
            <pc:sldMk cId="2545533719" sldId="365"/>
            <ac:picMk id="5" creationId="{ED0B5922-5301-D088-D414-5A74C8FA6713}"/>
          </ac:picMkLst>
        </pc:picChg>
        <pc:picChg chg="add mod">
          <ac:chgData name="Tali Rouash" userId="21ae74ec1aaa5ff5" providerId="LiveId" clId="{DFA126F6-22D6-49D6-919A-C7585BAD20A2}" dt="2025-08-21T15:42:44.515" v="224" actId="1076"/>
          <ac:picMkLst>
            <pc:docMk/>
            <pc:sldMk cId="2545533719" sldId="365"/>
            <ac:picMk id="6" creationId="{3E5DB894-9AB8-2007-9676-70075303A19C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671443418" sldId="365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573593504" sldId="366"/>
        </pc:sldMkLst>
      </pc:sldChg>
      <pc:sldChg chg="addSp delSp modSp add mod modAnim">
        <pc:chgData name="Tali Rouash" userId="21ae74ec1aaa5ff5" providerId="LiveId" clId="{DFA126F6-22D6-49D6-919A-C7585BAD20A2}" dt="2025-08-21T05:49:31.786" v="172"/>
        <pc:sldMkLst>
          <pc:docMk/>
          <pc:sldMk cId="2968419454" sldId="366"/>
        </pc:sldMkLst>
        <pc:picChg chg="del">
          <ac:chgData name="Tali Rouash" userId="21ae74ec1aaa5ff5" providerId="LiveId" clId="{DFA126F6-22D6-49D6-919A-C7585BAD20A2}" dt="2025-08-21T05:37:18.526" v="134" actId="478"/>
          <ac:picMkLst>
            <pc:docMk/>
            <pc:sldMk cId="2968419454" sldId="366"/>
            <ac:picMk id="3" creationId="{1F70F342-4FAF-D917-57A2-DC9805AC5180}"/>
          </ac:picMkLst>
        </pc:picChg>
        <pc:picChg chg="add mod modCrop">
          <ac:chgData name="Tali Rouash" userId="21ae74ec1aaa5ff5" providerId="LiveId" clId="{DFA126F6-22D6-49D6-919A-C7585BAD20A2}" dt="2025-08-21T05:47:09.937" v="143" actId="732"/>
          <ac:picMkLst>
            <pc:docMk/>
            <pc:sldMk cId="2968419454" sldId="366"/>
            <ac:picMk id="4" creationId="{9E0173B6-3C0A-6ACE-1CE4-AF887FBA59B2}"/>
          </ac:picMkLst>
        </pc:picChg>
        <pc:picChg chg="add mod modCrop">
          <ac:chgData name="Tali Rouash" userId="21ae74ec1aaa5ff5" providerId="LiveId" clId="{DFA126F6-22D6-49D6-919A-C7585BAD20A2}" dt="2025-08-21T05:47:03.447" v="142" actId="1076"/>
          <ac:picMkLst>
            <pc:docMk/>
            <pc:sldMk cId="2968419454" sldId="366"/>
            <ac:picMk id="5" creationId="{2C20FCE0-5865-4B54-8C5D-864570C51278}"/>
          </ac:picMkLst>
        </pc:picChg>
        <pc:picChg chg="add mod modCrop">
          <ac:chgData name="Tali Rouash" userId="21ae74ec1aaa5ff5" providerId="LiveId" clId="{DFA126F6-22D6-49D6-919A-C7585BAD20A2}" dt="2025-08-21T05:48:29.646" v="159" actId="14100"/>
          <ac:picMkLst>
            <pc:docMk/>
            <pc:sldMk cId="2968419454" sldId="366"/>
            <ac:picMk id="7" creationId="{8D06451F-0CE5-D127-3367-6FDCB9947F59}"/>
          </ac:picMkLst>
        </pc:picChg>
        <pc:picChg chg="add mod modCrop">
          <ac:chgData name="Tali Rouash" userId="21ae74ec1aaa5ff5" providerId="LiveId" clId="{DFA126F6-22D6-49D6-919A-C7585BAD20A2}" dt="2025-08-21T05:48:19.915" v="157" actId="1076"/>
          <ac:picMkLst>
            <pc:docMk/>
            <pc:sldMk cId="2968419454" sldId="366"/>
            <ac:picMk id="8" creationId="{1933E138-E864-0A41-B1CF-D7114ECF86F7}"/>
          </ac:picMkLst>
        </pc:picChg>
        <pc:picChg chg="add mod modCrop">
          <ac:chgData name="Tali Rouash" userId="21ae74ec1aaa5ff5" providerId="LiveId" clId="{DFA126F6-22D6-49D6-919A-C7585BAD20A2}" dt="2025-08-21T05:48:32.502" v="160" actId="14100"/>
          <ac:picMkLst>
            <pc:docMk/>
            <pc:sldMk cId="2968419454" sldId="366"/>
            <ac:picMk id="9" creationId="{0051925F-418F-AC63-C9A3-517DFBBD1B3E}"/>
          </ac:picMkLst>
        </pc:picChg>
        <pc:picChg chg="add mod modCrop">
          <ac:chgData name="Tali Rouash" userId="21ae74ec1aaa5ff5" providerId="LiveId" clId="{DFA126F6-22D6-49D6-919A-C7585BAD20A2}" dt="2025-08-21T05:49:07.186" v="166" actId="1076"/>
          <ac:picMkLst>
            <pc:docMk/>
            <pc:sldMk cId="2968419454" sldId="366"/>
            <ac:picMk id="10" creationId="{91D2F697-CFFA-9566-F990-43E997994445}"/>
          </ac:picMkLst>
        </pc:picChg>
        <pc:picChg chg="add mod modCrop">
          <ac:chgData name="Tali Rouash" userId="21ae74ec1aaa5ff5" providerId="LiveId" clId="{DFA126F6-22D6-49D6-919A-C7585BAD20A2}" dt="2025-08-21T05:49:08.786" v="167" actId="1076"/>
          <ac:picMkLst>
            <pc:docMk/>
            <pc:sldMk cId="2968419454" sldId="366"/>
            <ac:picMk id="12" creationId="{33803D4F-64D9-01E3-24A4-7FD1840AA4C2}"/>
          </ac:picMkLst>
        </pc:picChg>
      </pc:sldChg>
      <pc:sldChg chg="addSp delSp modSp add mod delAnim modAnim">
        <pc:chgData name="Tali Rouash" userId="21ae74ec1aaa5ff5" providerId="LiveId" clId="{DFA126F6-22D6-49D6-919A-C7585BAD20A2}" dt="2025-08-21T05:51:29.122" v="201"/>
        <pc:sldMkLst>
          <pc:docMk/>
          <pc:sldMk cId="137832012" sldId="367"/>
        </pc:sldMkLst>
        <pc:picChg chg="add mod modCrop">
          <ac:chgData name="Tali Rouash" userId="21ae74ec1aaa5ff5" providerId="LiveId" clId="{DFA126F6-22D6-49D6-919A-C7585BAD20A2}" dt="2025-08-21T05:51:18.915" v="199" actId="1076"/>
          <ac:picMkLst>
            <pc:docMk/>
            <pc:sldMk cId="137832012" sldId="367"/>
            <ac:picMk id="2" creationId="{BA84F614-44C0-AB72-B94C-73B3206B1535}"/>
          </ac:picMkLst>
        </pc:picChg>
        <pc:picChg chg="add mod modCrop">
          <ac:chgData name="Tali Rouash" userId="21ae74ec1aaa5ff5" providerId="LiveId" clId="{DFA126F6-22D6-49D6-919A-C7585BAD20A2}" dt="2025-08-21T05:50:55.263" v="193" actId="1076"/>
          <ac:picMkLst>
            <pc:docMk/>
            <pc:sldMk cId="137832012" sldId="367"/>
            <ac:picMk id="3" creationId="{C6E56A4A-DE79-5A80-2800-E3A0714946E7}"/>
          </ac:picMkLst>
        </pc:picChg>
        <pc:picChg chg="mod modCrop">
          <ac:chgData name="Tali Rouash" userId="21ae74ec1aaa5ff5" providerId="LiveId" clId="{DFA126F6-22D6-49D6-919A-C7585BAD20A2}" dt="2025-08-21T05:49:58.299" v="176" actId="1076"/>
          <ac:picMkLst>
            <pc:docMk/>
            <pc:sldMk cId="137832012" sldId="367"/>
            <ac:picMk id="4" creationId="{6ECB2FA4-A901-4374-18CB-F364E7D74CFA}"/>
          </ac:picMkLst>
        </pc:picChg>
        <pc:picChg chg="del">
          <ac:chgData name="Tali Rouash" userId="21ae74ec1aaa5ff5" providerId="LiveId" clId="{DFA126F6-22D6-49D6-919A-C7585BAD20A2}" dt="2025-08-21T05:50:04.244" v="177" actId="478"/>
          <ac:picMkLst>
            <pc:docMk/>
            <pc:sldMk cId="137832012" sldId="367"/>
            <ac:picMk id="7" creationId="{243B0095-D334-BB61-068F-2C56A418F9F7}"/>
          </ac:picMkLst>
        </pc:picChg>
        <pc:picChg chg="del">
          <ac:chgData name="Tali Rouash" userId="21ae74ec1aaa5ff5" providerId="LiveId" clId="{DFA126F6-22D6-49D6-919A-C7585BAD20A2}" dt="2025-08-21T05:50:26.071" v="182" actId="478"/>
          <ac:picMkLst>
            <pc:docMk/>
            <pc:sldMk cId="137832012" sldId="367"/>
            <ac:picMk id="8" creationId="{3F9D3DC6-12BA-FD42-2AB0-BD05145CCCCA}"/>
          </ac:picMkLst>
        </pc:picChg>
        <pc:picChg chg="del mod">
          <ac:chgData name="Tali Rouash" userId="21ae74ec1aaa5ff5" providerId="LiveId" clId="{DFA126F6-22D6-49D6-919A-C7585BAD20A2}" dt="2025-08-21T05:50:27.019" v="184" actId="478"/>
          <ac:picMkLst>
            <pc:docMk/>
            <pc:sldMk cId="137832012" sldId="367"/>
            <ac:picMk id="9" creationId="{311382E2-4C06-9AFA-E953-8319897BFF75}"/>
          </ac:picMkLst>
        </pc:picChg>
        <pc:picChg chg="del">
          <ac:chgData name="Tali Rouash" userId="21ae74ec1aaa5ff5" providerId="LiveId" clId="{DFA126F6-22D6-49D6-919A-C7585BAD20A2}" dt="2025-08-21T05:50:27.437" v="185" actId="478"/>
          <ac:picMkLst>
            <pc:docMk/>
            <pc:sldMk cId="137832012" sldId="367"/>
            <ac:picMk id="10" creationId="{48D8B74F-33B4-D78D-AFA0-1DC60165EECC}"/>
          </ac:picMkLst>
        </pc:picChg>
        <pc:picChg chg="mod modCrop">
          <ac:chgData name="Tali Rouash" userId="21ae74ec1aaa5ff5" providerId="LiveId" clId="{DFA126F6-22D6-49D6-919A-C7585BAD20A2}" dt="2025-08-21T05:50:29.569" v="186" actId="1076"/>
          <ac:picMkLst>
            <pc:docMk/>
            <pc:sldMk cId="137832012" sldId="367"/>
            <ac:picMk id="12" creationId="{176CF020-6B2E-1754-1CD3-B4FA12F0EC55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394782494" sldId="367"/>
        </pc:sldMkLst>
      </pc:sldChg>
      <pc:sldChg chg="addSp delSp modSp add mod delAnim">
        <pc:chgData name="Tali Rouash" userId="21ae74ec1aaa5ff5" providerId="LiveId" clId="{DFA126F6-22D6-49D6-919A-C7585BAD20A2}" dt="2025-08-21T05:52:02.195" v="206" actId="14100"/>
        <pc:sldMkLst>
          <pc:docMk/>
          <pc:sldMk cId="513981806" sldId="368"/>
        </pc:sldMkLst>
        <pc:picChg chg="del">
          <ac:chgData name="Tali Rouash" userId="21ae74ec1aaa5ff5" providerId="LiveId" clId="{DFA126F6-22D6-49D6-919A-C7585BAD20A2}" dt="2025-08-21T05:51:47.770" v="203" actId="478"/>
          <ac:picMkLst>
            <pc:docMk/>
            <pc:sldMk cId="513981806" sldId="368"/>
            <ac:picMk id="2" creationId="{101CB2EC-E655-864B-91B4-43B381FA14E5}"/>
          </ac:picMkLst>
        </pc:picChg>
        <pc:picChg chg="del">
          <ac:chgData name="Tali Rouash" userId="21ae74ec1aaa5ff5" providerId="LiveId" clId="{DFA126F6-22D6-49D6-919A-C7585BAD20A2}" dt="2025-08-21T05:51:47.770" v="203" actId="478"/>
          <ac:picMkLst>
            <pc:docMk/>
            <pc:sldMk cId="513981806" sldId="368"/>
            <ac:picMk id="3" creationId="{AE49891E-F432-BEFE-C335-A2B1A186DD8C}"/>
          </ac:picMkLst>
        </pc:picChg>
        <pc:picChg chg="del">
          <ac:chgData name="Tali Rouash" userId="21ae74ec1aaa5ff5" providerId="LiveId" clId="{DFA126F6-22D6-49D6-919A-C7585BAD20A2}" dt="2025-08-21T05:51:47.770" v="203" actId="478"/>
          <ac:picMkLst>
            <pc:docMk/>
            <pc:sldMk cId="513981806" sldId="368"/>
            <ac:picMk id="4" creationId="{3DDBDABA-622F-413C-B7A8-E2B950995F50}"/>
          </ac:picMkLst>
        </pc:picChg>
        <pc:picChg chg="del">
          <ac:chgData name="Tali Rouash" userId="21ae74ec1aaa5ff5" providerId="LiveId" clId="{DFA126F6-22D6-49D6-919A-C7585BAD20A2}" dt="2025-08-21T05:51:47.770" v="203" actId="478"/>
          <ac:picMkLst>
            <pc:docMk/>
            <pc:sldMk cId="513981806" sldId="368"/>
            <ac:picMk id="5" creationId="{0842321A-A9C1-A20B-E3EF-48A7D4200468}"/>
          </ac:picMkLst>
        </pc:picChg>
        <pc:picChg chg="add mod">
          <ac:chgData name="Tali Rouash" userId="21ae74ec1aaa5ff5" providerId="LiveId" clId="{DFA126F6-22D6-49D6-919A-C7585BAD20A2}" dt="2025-08-21T05:52:02.195" v="206" actId="14100"/>
          <ac:picMkLst>
            <pc:docMk/>
            <pc:sldMk cId="513981806" sldId="368"/>
            <ac:picMk id="7" creationId="{04B487EF-DC07-9182-E520-D4031A8DB812}"/>
          </ac:picMkLst>
        </pc:picChg>
        <pc:picChg chg="del">
          <ac:chgData name="Tali Rouash" userId="21ae74ec1aaa5ff5" providerId="LiveId" clId="{DFA126F6-22D6-49D6-919A-C7585BAD20A2}" dt="2025-08-21T05:51:47.770" v="203" actId="478"/>
          <ac:picMkLst>
            <pc:docMk/>
            <pc:sldMk cId="513981806" sldId="368"/>
            <ac:picMk id="12" creationId="{2C542E63-F913-5678-63A4-61F781F2CFD0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678826170" sldId="368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554214195" sldId="369"/>
        </pc:sldMkLst>
      </pc:sldChg>
      <pc:sldChg chg="modSp add mod">
        <pc:chgData name="Tali Rouash" userId="21ae74ec1aaa5ff5" providerId="LiveId" clId="{DFA126F6-22D6-49D6-919A-C7585BAD20A2}" dt="2025-08-21T05:52:25.755" v="219" actId="6549"/>
        <pc:sldMkLst>
          <pc:docMk/>
          <pc:sldMk cId="3890126094" sldId="369"/>
        </pc:sldMkLst>
        <pc:spChg chg="mod">
          <ac:chgData name="Tali Rouash" userId="21ae74ec1aaa5ff5" providerId="LiveId" clId="{DFA126F6-22D6-49D6-919A-C7585BAD20A2}" dt="2025-08-21T05:52:25.755" v="219" actId="6549"/>
          <ac:spMkLst>
            <pc:docMk/>
            <pc:sldMk cId="3890126094" sldId="369"/>
            <ac:spMk id="3" creationId="{A96B6D5D-3855-8E20-D2D0-23124D99052F}"/>
          </ac:spMkLst>
        </pc:spChg>
      </pc:sldChg>
      <pc:sldChg chg="addSp delSp modSp add mod modAnim">
        <pc:chgData name="Tali Rouash" userId="21ae74ec1aaa5ff5" providerId="LiveId" clId="{DFA126F6-22D6-49D6-919A-C7585BAD20A2}" dt="2025-08-21T15:44:35.546" v="249"/>
        <pc:sldMkLst>
          <pc:docMk/>
          <pc:sldMk cId="2780785492" sldId="370"/>
        </pc:sldMkLst>
        <pc:picChg chg="add mod modCrop">
          <ac:chgData name="Tali Rouash" userId="21ae74ec1aaa5ff5" providerId="LiveId" clId="{DFA126F6-22D6-49D6-919A-C7585BAD20A2}" dt="2025-08-21T15:43:35.276" v="233" actId="732"/>
          <ac:picMkLst>
            <pc:docMk/>
            <pc:sldMk cId="2780785492" sldId="370"/>
            <ac:picMk id="3" creationId="{05840AA0-B7AD-11A9-3B34-AEA8C382D726}"/>
          </ac:picMkLst>
        </pc:picChg>
        <pc:picChg chg="add mod modCrop">
          <ac:chgData name="Tali Rouash" userId="21ae74ec1aaa5ff5" providerId="LiveId" clId="{DFA126F6-22D6-49D6-919A-C7585BAD20A2}" dt="2025-08-21T15:43:47.184" v="236" actId="732"/>
          <ac:picMkLst>
            <pc:docMk/>
            <pc:sldMk cId="2780785492" sldId="370"/>
            <ac:picMk id="4" creationId="{30D21D47-790B-165A-88F8-EDA06EEFFB5E}"/>
          </ac:picMkLst>
        </pc:picChg>
        <pc:picChg chg="del">
          <ac:chgData name="Tali Rouash" userId="21ae74ec1aaa5ff5" providerId="LiveId" clId="{DFA126F6-22D6-49D6-919A-C7585BAD20A2}" dt="2025-08-21T05:52:38.403" v="220" actId="478"/>
          <ac:picMkLst>
            <pc:docMk/>
            <pc:sldMk cId="2780785492" sldId="370"/>
            <ac:picMk id="5" creationId="{D8A08374-1E63-F52D-A6D6-68849030673D}"/>
          </ac:picMkLst>
        </pc:picChg>
        <pc:picChg chg="add mod modCrop">
          <ac:chgData name="Tali Rouash" userId="21ae74ec1aaa5ff5" providerId="LiveId" clId="{DFA126F6-22D6-49D6-919A-C7585BAD20A2}" dt="2025-08-21T15:43:58.139" v="239" actId="732"/>
          <ac:picMkLst>
            <pc:docMk/>
            <pc:sldMk cId="2780785492" sldId="370"/>
            <ac:picMk id="6" creationId="{E3D01AFF-335C-C35C-A865-4389056D0E4C}"/>
          </ac:picMkLst>
        </pc:picChg>
        <pc:picChg chg="add mod modCrop">
          <ac:chgData name="Tali Rouash" userId="21ae74ec1aaa5ff5" providerId="LiveId" clId="{DFA126F6-22D6-49D6-919A-C7585BAD20A2}" dt="2025-08-21T15:44:11.682" v="243" actId="732"/>
          <ac:picMkLst>
            <pc:docMk/>
            <pc:sldMk cId="2780785492" sldId="370"/>
            <ac:picMk id="7" creationId="{6DF70820-5A78-32AD-013E-1C8B8DF281B9}"/>
          </ac:picMkLst>
        </pc:picChg>
        <pc:picChg chg="add mod modCrop">
          <ac:chgData name="Tali Rouash" userId="21ae74ec1aaa5ff5" providerId="LiveId" clId="{DFA126F6-22D6-49D6-919A-C7585BAD20A2}" dt="2025-08-21T15:44:17.961" v="245" actId="732"/>
          <ac:picMkLst>
            <pc:docMk/>
            <pc:sldMk cId="2780785492" sldId="370"/>
            <ac:picMk id="8" creationId="{28430FD3-6E9A-4621-491B-F40624BBA5E6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4138481624" sldId="370"/>
        </pc:sldMkLst>
      </pc:sldChg>
      <pc:sldChg chg="addSp delSp modSp add mod delAnim modAnim">
        <pc:chgData name="Tali Rouash" userId="21ae74ec1aaa5ff5" providerId="LiveId" clId="{DFA126F6-22D6-49D6-919A-C7585BAD20A2}" dt="2025-08-21T15:50:12.525" v="299"/>
        <pc:sldMkLst>
          <pc:docMk/>
          <pc:sldMk cId="785035997" sldId="371"/>
        </pc:sldMkLst>
        <pc:spChg chg="add mod">
          <ac:chgData name="Tali Rouash" userId="21ae74ec1aaa5ff5" providerId="LiveId" clId="{DFA126F6-22D6-49D6-919A-C7585BAD20A2}" dt="2025-08-21T15:47:25.571" v="267" actId="207"/>
          <ac:spMkLst>
            <pc:docMk/>
            <pc:sldMk cId="785035997" sldId="371"/>
            <ac:spMk id="10" creationId="{94E0412E-6741-C889-CC79-6B46F9D3FBAA}"/>
          </ac:spMkLst>
        </pc:spChg>
        <pc:spChg chg="add mod">
          <ac:chgData name="Tali Rouash" userId="21ae74ec1aaa5ff5" providerId="LiveId" clId="{DFA126F6-22D6-49D6-919A-C7585BAD20A2}" dt="2025-08-21T15:47:32.651" v="269" actId="14100"/>
          <ac:spMkLst>
            <pc:docMk/>
            <pc:sldMk cId="785035997" sldId="371"/>
            <ac:spMk id="12" creationId="{A6A8E60F-ACC3-7DA7-AC30-F9775B97A3E6}"/>
          </ac:spMkLst>
        </pc:spChg>
        <pc:picChg chg="del">
          <ac:chgData name="Tali Rouash" userId="21ae74ec1aaa5ff5" providerId="LiveId" clId="{DFA126F6-22D6-49D6-919A-C7585BAD20A2}" dt="2025-08-21T15:45:23.182" v="251" actId="478"/>
          <ac:picMkLst>
            <pc:docMk/>
            <pc:sldMk cId="785035997" sldId="371"/>
            <ac:picMk id="3" creationId="{CC13461C-D2A4-3195-5C2B-C432085C1A8B}"/>
          </ac:picMkLst>
        </pc:picChg>
        <pc:picChg chg="del">
          <ac:chgData name="Tali Rouash" userId="21ae74ec1aaa5ff5" providerId="LiveId" clId="{DFA126F6-22D6-49D6-919A-C7585BAD20A2}" dt="2025-08-21T15:45:23.182" v="251" actId="478"/>
          <ac:picMkLst>
            <pc:docMk/>
            <pc:sldMk cId="785035997" sldId="371"/>
            <ac:picMk id="4" creationId="{367B82BF-7E96-040B-3FDF-704715DB7931}"/>
          </ac:picMkLst>
        </pc:picChg>
        <pc:picChg chg="add mod modCrop">
          <ac:chgData name="Tali Rouash" userId="21ae74ec1aaa5ff5" providerId="LiveId" clId="{DFA126F6-22D6-49D6-919A-C7585BAD20A2}" dt="2025-08-21T15:47:00.076" v="264"/>
          <ac:picMkLst>
            <pc:docMk/>
            <pc:sldMk cId="785035997" sldId="371"/>
            <ac:picMk id="5" creationId="{2A49377D-B12D-46B8-C2B7-91932B537C73}"/>
          </ac:picMkLst>
        </pc:picChg>
        <pc:picChg chg="del">
          <ac:chgData name="Tali Rouash" userId="21ae74ec1aaa5ff5" providerId="LiveId" clId="{DFA126F6-22D6-49D6-919A-C7585BAD20A2}" dt="2025-08-21T15:45:23.182" v="251" actId="478"/>
          <ac:picMkLst>
            <pc:docMk/>
            <pc:sldMk cId="785035997" sldId="371"/>
            <ac:picMk id="6" creationId="{BB2CF7B8-C93F-A872-FC49-EC8DAECE98AB}"/>
          </ac:picMkLst>
        </pc:picChg>
        <pc:picChg chg="del">
          <ac:chgData name="Tali Rouash" userId="21ae74ec1aaa5ff5" providerId="LiveId" clId="{DFA126F6-22D6-49D6-919A-C7585BAD20A2}" dt="2025-08-21T15:45:23.182" v="251" actId="478"/>
          <ac:picMkLst>
            <pc:docMk/>
            <pc:sldMk cId="785035997" sldId="371"/>
            <ac:picMk id="7" creationId="{79F35488-994A-DDE8-D52C-DD0877934946}"/>
          </ac:picMkLst>
        </pc:picChg>
        <pc:picChg chg="del">
          <ac:chgData name="Tali Rouash" userId="21ae74ec1aaa5ff5" providerId="LiveId" clId="{DFA126F6-22D6-49D6-919A-C7585BAD20A2}" dt="2025-08-21T15:45:23.182" v="251" actId="478"/>
          <ac:picMkLst>
            <pc:docMk/>
            <pc:sldMk cId="785035997" sldId="371"/>
            <ac:picMk id="8" creationId="{DE51C7BC-7523-F4A6-33F3-39C9F40A9758}"/>
          </ac:picMkLst>
        </pc:picChg>
        <pc:picChg chg="add del mod modCrop">
          <ac:chgData name="Tali Rouash" userId="21ae74ec1aaa5ff5" providerId="LiveId" clId="{DFA126F6-22D6-49D6-919A-C7585BAD20A2}" dt="2025-08-21T15:46:16.240" v="258" actId="478"/>
          <ac:picMkLst>
            <pc:docMk/>
            <pc:sldMk cId="785035997" sldId="371"/>
            <ac:picMk id="9" creationId="{1FA2F7A7-9F51-0054-2461-1043D253E9F8}"/>
          </ac:picMkLst>
        </pc:picChg>
        <pc:picChg chg="add mod modCrop">
          <ac:chgData name="Tali Rouash" userId="21ae74ec1aaa5ff5" providerId="LiveId" clId="{DFA126F6-22D6-49D6-919A-C7585BAD20A2}" dt="2025-08-21T15:48:02.041" v="273" actId="732"/>
          <ac:picMkLst>
            <pc:docMk/>
            <pc:sldMk cId="785035997" sldId="371"/>
            <ac:picMk id="14" creationId="{46C13B40-4EC6-8AB5-B1AC-7D89579F2206}"/>
          </ac:picMkLst>
        </pc:picChg>
        <pc:picChg chg="add mod modCrop">
          <ac:chgData name="Tali Rouash" userId="21ae74ec1aaa5ff5" providerId="LiveId" clId="{DFA126F6-22D6-49D6-919A-C7585BAD20A2}" dt="2025-08-21T15:48:20.445" v="277" actId="1076"/>
          <ac:picMkLst>
            <pc:docMk/>
            <pc:sldMk cId="785035997" sldId="371"/>
            <ac:picMk id="15" creationId="{4AFB02BC-DAA1-D394-4760-26390ACB7243}"/>
          </ac:picMkLst>
        </pc:picChg>
        <pc:picChg chg="add mod modCrop">
          <ac:chgData name="Tali Rouash" userId="21ae74ec1aaa5ff5" providerId="LiveId" clId="{DFA126F6-22D6-49D6-919A-C7585BAD20A2}" dt="2025-08-21T15:48:48.201" v="283" actId="1076"/>
          <ac:picMkLst>
            <pc:docMk/>
            <pc:sldMk cId="785035997" sldId="371"/>
            <ac:picMk id="16" creationId="{A0B2CFD2-CE03-0D30-2CD8-A57FFC790FFB}"/>
          </ac:picMkLst>
        </pc:picChg>
        <pc:picChg chg="add mod modCrop">
          <ac:chgData name="Tali Rouash" userId="21ae74ec1aaa5ff5" providerId="LiveId" clId="{DFA126F6-22D6-49D6-919A-C7585BAD20A2}" dt="2025-08-21T15:49:29.295" v="290" actId="1076"/>
          <ac:picMkLst>
            <pc:docMk/>
            <pc:sldMk cId="785035997" sldId="371"/>
            <ac:picMk id="17" creationId="{4C202AD0-959B-B406-4E1D-E39F87C61001}"/>
          </ac:picMkLst>
        </pc:picChg>
        <pc:picChg chg="mod">
          <ac:chgData name="Tali Rouash" userId="21ae74ec1aaa5ff5" providerId="LiveId" clId="{DFA126F6-22D6-49D6-919A-C7585BAD20A2}" dt="2025-08-21T15:49:14.083" v="287" actId="1076"/>
          <ac:picMkLst>
            <pc:docMk/>
            <pc:sldMk cId="785035997" sldId="371"/>
            <ac:picMk id="18" creationId="{7C4A80B4-69F1-6545-65A5-2AC3F8085301}"/>
          </ac:picMkLst>
        </pc:picChg>
        <pc:picChg chg="add mod modCrop">
          <ac:chgData name="Tali Rouash" userId="21ae74ec1aaa5ff5" providerId="LiveId" clId="{DFA126F6-22D6-49D6-919A-C7585BAD20A2}" dt="2025-08-21T15:49:48.630" v="294" actId="732"/>
          <ac:picMkLst>
            <pc:docMk/>
            <pc:sldMk cId="785035997" sldId="371"/>
            <ac:picMk id="19" creationId="{DC857417-A425-BFE0-E5D5-78F91ABB489D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4080017940" sldId="371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501241181" sldId="372"/>
        </pc:sldMkLst>
      </pc:sldChg>
      <pc:sldChg chg="delSp modSp add mod delAnim modAnim">
        <pc:chgData name="Tali Rouash" userId="21ae74ec1aaa5ff5" providerId="LiveId" clId="{DFA126F6-22D6-49D6-919A-C7585BAD20A2}" dt="2025-08-21T15:51:16.837" v="322"/>
        <pc:sldMkLst>
          <pc:docMk/>
          <pc:sldMk cId="1997399305" sldId="372"/>
        </pc:sldMkLst>
        <pc:spChg chg="mod">
          <ac:chgData name="Tali Rouash" userId="21ae74ec1aaa5ff5" providerId="LiveId" clId="{DFA126F6-22D6-49D6-919A-C7585BAD20A2}" dt="2025-08-21T15:50:23.464" v="302" actId="14100"/>
          <ac:spMkLst>
            <pc:docMk/>
            <pc:sldMk cId="1997399305" sldId="372"/>
            <ac:spMk id="12" creationId="{76A6CCD9-94AD-84F0-6FA3-A2CAC2CBFDB8}"/>
          </ac:spMkLst>
        </pc:spChg>
        <pc:picChg chg="mod modCrop">
          <ac:chgData name="Tali Rouash" userId="21ae74ec1aaa5ff5" providerId="LiveId" clId="{DFA126F6-22D6-49D6-919A-C7585BAD20A2}" dt="2025-08-21T15:50:41.212" v="309" actId="732"/>
          <ac:picMkLst>
            <pc:docMk/>
            <pc:sldMk cId="1997399305" sldId="372"/>
            <ac:picMk id="5" creationId="{3949B38B-BB2E-F4B7-5174-8FDABA4A979C}"/>
          </ac:picMkLst>
        </pc:picChg>
        <pc:picChg chg="del">
          <ac:chgData name="Tali Rouash" userId="21ae74ec1aaa5ff5" providerId="LiveId" clId="{DFA126F6-22D6-49D6-919A-C7585BAD20A2}" dt="2025-08-21T15:50:27.792" v="303" actId="478"/>
          <ac:picMkLst>
            <pc:docMk/>
            <pc:sldMk cId="1997399305" sldId="372"/>
            <ac:picMk id="14" creationId="{BB2F5811-C8D3-526E-DD29-8CBE7AAB78B4}"/>
          </ac:picMkLst>
        </pc:picChg>
        <pc:picChg chg="del">
          <ac:chgData name="Tali Rouash" userId="21ae74ec1aaa5ff5" providerId="LiveId" clId="{DFA126F6-22D6-49D6-919A-C7585BAD20A2}" dt="2025-08-21T15:50:28.522" v="304" actId="478"/>
          <ac:picMkLst>
            <pc:docMk/>
            <pc:sldMk cId="1997399305" sldId="372"/>
            <ac:picMk id="15" creationId="{43788F34-8BA1-6560-EFBE-023109BCD347}"/>
          </ac:picMkLst>
        </pc:picChg>
        <pc:picChg chg="del">
          <ac:chgData name="Tali Rouash" userId="21ae74ec1aaa5ff5" providerId="LiveId" clId="{DFA126F6-22D6-49D6-919A-C7585BAD20A2}" dt="2025-08-21T15:50:29.131" v="305" actId="478"/>
          <ac:picMkLst>
            <pc:docMk/>
            <pc:sldMk cId="1997399305" sldId="372"/>
            <ac:picMk id="16" creationId="{CEEA224E-F3A5-1D50-4C99-C68C94CDF752}"/>
          </ac:picMkLst>
        </pc:picChg>
        <pc:picChg chg="del">
          <ac:chgData name="Tali Rouash" userId="21ae74ec1aaa5ff5" providerId="LiveId" clId="{DFA126F6-22D6-49D6-919A-C7585BAD20A2}" dt="2025-08-21T15:50:29.829" v="306" actId="478"/>
          <ac:picMkLst>
            <pc:docMk/>
            <pc:sldMk cId="1997399305" sldId="372"/>
            <ac:picMk id="17" creationId="{9190B52F-B36A-748B-C3F6-E1B9077E6163}"/>
          </ac:picMkLst>
        </pc:picChg>
        <pc:picChg chg="mod modCrop">
          <ac:chgData name="Tali Rouash" userId="21ae74ec1aaa5ff5" providerId="LiveId" clId="{DFA126F6-22D6-49D6-919A-C7585BAD20A2}" dt="2025-08-21T15:51:09.022" v="320" actId="1035"/>
          <ac:picMkLst>
            <pc:docMk/>
            <pc:sldMk cId="1997399305" sldId="372"/>
            <ac:picMk id="19" creationId="{BECD87B6-5B23-E2C3-19DD-CFCB8F1A9946}"/>
          </ac:picMkLst>
        </pc:picChg>
      </pc:sldChg>
      <pc:sldChg chg="modSp add mod">
        <pc:chgData name="Tali Rouash" userId="21ae74ec1aaa5ff5" providerId="LiveId" clId="{DFA126F6-22D6-49D6-919A-C7585BAD20A2}" dt="2025-08-21T15:51:56.548" v="326" actId="108"/>
        <pc:sldMkLst>
          <pc:docMk/>
          <pc:sldMk cId="1348060940" sldId="373"/>
        </pc:sldMkLst>
        <pc:spChg chg="mod">
          <ac:chgData name="Tali Rouash" userId="21ae74ec1aaa5ff5" providerId="LiveId" clId="{DFA126F6-22D6-49D6-919A-C7585BAD20A2}" dt="2025-08-21T15:51:56.548" v="326" actId="108"/>
          <ac:spMkLst>
            <pc:docMk/>
            <pc:sldMk cId="1348060940" sldId="373"/>
            <ac:spMk id="4" creationId="{D998D667-7C3B-7F26-F20F-CCA2CACE96AC}"/>
          </ac:spMkLst>
        </pc:sp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685750973" sldId="373"/>
        </pc:sldMkLst>
      </pc:sldChg>
      <pc:sldChg chg="modSp add mod">
        <pc:chgData name="Tali Rouash" userId="21ae74ec1aaa5ff5" providerId="LiveId" clId="{DFA126F6-22D6-49D6-919A-C7585BAD20A2}" dt="2025-08-21T15:52:12.974" v="338" actId="6549"/>
        <pc:sldMkLst>
          <pc:docMk/>
          <pc:sldMk cId="1932301618" sldId="374"/>
        </pc:sldMkLst>
        <pc:spChg chg="mod">
          <ac:chgData name="Tali Rouash" userId="21ae74ec1aaa5ff5" providerId="LiveId" clId="{DFA126F6-22D6-49D6-919A-C7585BAD20A2}" dt="2025-08-21T15:52:12.974" v="338" actId="6549"/>
          <ac:spMkLst>
            <pc:docMk/>
            <pc:sldMk cId="1932301618" sldId="374"/>
            <ac:spMk id="3" creationId="{EA9B3977-A9DF-C4D5-DC1B-9B7B31DAF900}"/>
          </ac:spMkLst>
        </pc:sp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419925364" sldId="374"/>
        </pc:sldMkLst>
      </pc:sldChg>
      <pc:sldChg chg="addSp delSp modSp add mod modAnim">
        <pc:chgData name="Tali Rouash" userId="21ae74ec1aaa5ff5" providerId="LiveId" clId="{DFA126F6-22D6-49D6-919A-C7585BAD20A2}" dt="2025-08-21T15:55:12.819" v="365"/>
        <pc:sldMkLst>
          <pc:docMk/>
          <pc:sldMk cId="1598554007" sldId="375"/>
        </pc:sldMkLst>
        <pc:spChg chg="add del mod">
          <ac:chgData name="Tali Rouash" userId="21ae74ec1aaa5ff5" providerId="LiveId" clId="{DFA126F6-22D6-49D6-919A-C7585BAD20A2}" dt="2025-08-21T15:54:26.733" v="355" actId="478"/>
          <ac:spMkLst>
            <pc:docMk/>
            <pc:sldMk cId="1598554007" sldId="375"/>
            <ac:spMk id="4" creationId="{990340DD-73F8-5320-36D2-11DF5E917D15}"/>
          </ac:spMkLst>
        </pc:spChg>
        <pc:picChg chg="add mod modCrop">
          <ac:chgData name="Tali Rouash" userId="21ae74ec1aaa5ff5" providerId="LiveId" clId="{DFA126F6-22D6-49D6-919A-C7585BAD20A2}" dt="2025-08-21T15:54:19.078" v="353" actId="732"/>
          <ac:picMkLst>
            <pc:docMk/>
            <pc:sldMk cId="1598554007" sldId="375"/>
            <ac:picMk id="3" creationId="{CF7CCC12-8892-5061-D4AD-C2957A37E414}"/>
          </ac:picMkLst>
        </pc:picChg>
        <pc:picChg chg="del">
          <ac:chgData name="Tali Rouash" userId="21ae74ec1aaa5ff5" providerId="LiveId" clId="{DFA126F6-22D6-49D6-919A-C7585BAD20A2}" dt="2025-08-21T15:52:27.135" v="339" actId="478"/>
          <ac:picMkLst>
            <pc:docMk/>
            <pc:sldMk cId="1598554007" sldId="375"/>
            <ac:picMk id="5" creationId="{5BF83A8B-CE14-B01C-8610-1E0FD69665AD}"/>
          </ac:picMkLst>
        </pc:picChg>
        <pc:picChg chg="add mod modCrop">
          <ac:chgData name="Tali Rouash" userId="21ae74ec1aaa5ff5" providerId="LiveId" clId="{DFA126F6-22D6-49D6-919A-C7585BAD20A2}" dt="2025-08-21T15:54:43.241" v="358" actId="732"/>
          <ac:picMkLst>
            <pc:docMk/>
            <pc:sldMk cId="1598554007" sldId="375"/>
            <ac:picMk id="6" creationId="{715A15F1-F7D2-7DDA-24C0-22CB6D88F162}"/>
          </ac:picMkLst>
        </pc:picChg>
        <pc:picChg chg="add mod ord modCrop">
          <ac:chgData name="Tali Rouash" userId="21ae74ec1aaa5ff5" providerId="LiveId" clId="{DFA126F6-22D6-49D6-919A-C7585BAD20A2}" dt="2025-08-21T15:54:59.233" v="363" actId="171"/>
          <ac:picMkLst>
            <pc:docMk/>
            <pc:sldMk cId="1598554007" sldId="375"/>
            <ac:picMk id="7" creationId="{2222A74D-1E7A-007F-0D93-6938FA13A0CE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685599270" sldId="375"/>
        </pc:sldMkLst>
      </pc:sldChg>
      <pc:sldChg chg="addSp modSp add mod modAnim">
        <pc:chgData name="Tali Rouash" userId="21ae74ec1aaa5ff5" providerId="LiveId" clId="{DFA126F6-22D6-49D6-919A-C7585BAD20A2}" dt="2025-08-21T15:56:12.964" v="374"/>
        <pc:sldMkLst>
          <pc:docMk/>
          <pc:sldMk cId="672273322" sldId="376"/>
        </pc:sldMkLst>
        <pc:spChg chg="mod">
          <ac:chgData name="Tali Rouash" userId="21ae74ec1aaa5ff5" providerId="LiveId" clId="{DFA126F6-22D6-49D6-919A-C7585BAD20A2}" dt="2025-08-21T15:54:06.423" v="352" actId="1076"/>
          <ac:spMkLst>
            <pc:docMk/>
            <pc:sldMk cId="672273322" sldId="376"/>
            <ac:spMk id="4" creationId="{7C8D6342-AC52-E8FC-9FE4-12A8B08262A8}"/>
          </ac:spMkLst>
        </pc:spChg>
        <pc:picChg chg="add mod modCrop">
          <ac:chgData name="Tali Rouash" userId="21ae74ec1aaa5ff5" providerId="LiveId" clId="{DFA126F6-22D6-49D6-919A-C7585BAD20A2}" dt="2025-08-21T15:55:40.883" v="368" actId="732"/>
          <ac:picMkLst>
            <pc:docMk/>
            <pc:sldMk cId="672273322" sldId="376"/>
            <ac:picMk id="2" creationId="{71571039-4875-869F-FF97-AFB0E8AF6144}"/>
          </ac:picMkLst>
        </pc:picChg>
        <pc:picChg chg="mod modCrop">
          <ac:chgData name="Tali Rouash" userId="21ae74ec1aaa5ff5" providerId="LiveId" clId="{DFA126F6-22D6-49D6-919A-C7585BAD20A2}" dt="2025-08-21T15:55:33.206" v="366" actId="732"/>
          <ac:picMkLst>
            <pc:docMk/>
            <pc:sldMk cId="672273322" sldId="376"/>
            <ac:picMk id="3" creationId="{E6015613-28B3-E345-5C65-F35C5782A866}"/>
          </ac:picMkLst>
        </pc:picChg>
        <pc:picChg chg="add mod">
          <ac:chgData name="Tali Rouash" userId="21ae74ec1aaa5ff5" providerId="LiveId" clId="{DFA126F6-22D6-49D6-919A-C7585BAD20A2}" dt="2025-08-21T15:56:08.595" v="373" actId="14100"/>
          <ac:picMkLst>
            <pc:docMk/>
            <pc:sldMk cId="672273322" sldId="376"/>
            <ac:picMk id="6" creationId="{8BCF0C0F-E661-68F0-BBBF-7D1BC85773BB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596248896" sldId="376"/>
        </pc:sldMkLst>
      </pc:sldChg>
      <pc:sldChg chg="addSp delSp modSp add mod delAnim">
        <pc:chgData name="Tali Rouash" userId="21ae74ec1aaa5ff5" providerId="LiveId" clId="{DFA126F6-22D6-49D6-919A-C7585BAD20A2}" dt="2025-08-21T16:01:13.527" v="429" actId="732"/>
        <pc:sldMkLst>
          <pc:docMk/>
          <pc:sldMk cId="2331063015" sldId="377"/>
        </pc:sldMkLst>
        <pc:spChg chg="del">
          <ac:chgData name="Tali Rouash" userId="21ae74ec1aaa5ff5" providerId="LiveId" clId="{DFA126F6-22D6-49D6-919A-C7585BAD20A2}" dt="2025-08-21T15:56:40.006" v="376" actId="478"/>
          <ac:spMkLst>
            <pc:docMk/>
            <pc:sldMk cId="2331063015" sldId="377"/>
            <ac:spMk id="4" creationId="{89039691-E8EE-5385-B04A-5C344D273D02}"/>
          </ac:spMkLst>
        </pc:spChg>
        <pc:spChg chg="add mod">
          <ac:chgData name="Tali Rouash" userId="21ae74ec1aaa5ff5" providerId="LiveId" clId="{DFA126F6-22D6-49D6-919A-C7585BAD20A2}" dt="2025-08-21T15:58:11.966" v="390" actId="2085"/>
          <ac:spMkLst>
            <pc:docMk/>
            <pc:sldMk cId="2331063015" sldId="377"/>
            <ac:spMk id="10" creationId="{6BB238DD-D10D-86A2-091E-19DD23F8B647}"/>
          </ac:spMkLst>
        </pc:spChg>
        <pc:picChg chg="del">
          <ac:chgData name="Tali Rouash" userId="21ae74ec1aaa5ff5" providerId="LiveId" clId="{DFA126F6-22D6-49D6-919A-C7585BAD20A2}" dt="2025-08-21T15:56:40.006" v="376" actId="478"/>
          <ac:picMkLst>
            <pc:docMk/>
            <pc:sldMk cId="2331063015" sldId="377"/>
            <ac:picMk id="2" creationId="{B9C6CE32-0517-6CA3-EC99-1BB092777A24}"/>
          </ac:picMkLst>
        </pc:picChg>
        <pc:picChg chg="del">
          <ac:chgData name="Tali Rouash" userId="21ae74ec1aaa5ff5" providerId="LiveId" clId="{DFA126F6-22D6-49D6-919A-C7585BAD20A2}" dt="2025-08-21T15:56:40.006" v="376" actId="478"/>
          <ac:picMkLst>
            <pc:docMk/>
            <pc:sldMk cId="2331063015" sldId="377"/>
            <ac:picMk id="3" creationId="{1A269E08-63D5-24A8-4BBD-80C281463AD3}"/>
          </ac:picMkLst>
        </pc:picChg>
        <pc:picChg chg="del">
          <ac:chgData name="Tali Rouash" userId="21ae74ec1aaa5ff5" providerId="LiveId" clId="{DFA126F6-22D6-49D6-919A-C7585BAD20A2}" dt="2025-08-21T15:56:40.006" v="376" actId="478"/>
          <ac:picMkLst>
            <pc:docMk/>
            <pc:sldMk cId="2331063015" sldId="377"/>
            <ac:picMk id="6" creationId="{546C9570-405D-EB24-C94C-3EC95CDD9B4E}"/>
          </ac:picMkLst>
        </pc:picChg>
        <pc:picChg chg="add del mod modCrop">
          <ac:chgData name="Tali Rouash" userId="21ae74ec1aaa5ff5" providerId="LiveId" clId="{DFA126F6-22D6-49D6-919A-C7585BAD20A2}" dt="2025-08-21T15:57:12.910" v="382" actId="478"/>
          <ac:picMkLst>
            <pc:docMk/>
            <pc:sldMk cId="2331063015" sldId="377"/>
            <ac:picMk id="7" creationId="{11CEA774-602D-82C6-7D02-3BA3C495B698}"/>
          </ac:picMkLst>
        </pc:picChg>
        <pc:picChg chg="add mod modCrop">
          <ac:chgData name="Tali Rouash" userId="21ae74ec1aaa5ff5" providerId="LiveId" clId="{DFA126F6-22D6-49D6-919A-C7585BAD20A2}" dt="2025-08-21T15:57:54.164" v="386" actId="732"/>
          <ac:picMkLst>
            <pc:docMk/>
            <pc:sldMk cId="2331063015" sldId="377"/>
            <ac:picMk id="9" creationId="{B4B4618F-373A-B868-DA0A-55D7683BEEAA}"/>
          </ac:picMkLst>
        </pc:picChg>
        <pc:picChg chg="add mod modCrop">
          <ac:chgData name="Tali Rouash" userId="21ae74ec1aaa5ff5" providerId="LiveId" clId="{DFA126F6-22D6-49D6-919A-C7585BAD20A2}" dt="2025-08-21T16:01:13.527" v="429" actId="732"/>
          <ac:picMkLst>
            <pc:docMk/>
            <pc:sldMk cId="2331063015" sldId="377"/>
            <ac:picMk id="12" creationId="{6445EA3C-C016-A5B5-F728-AD5794CB7F63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4181119600" sldId="377"/>
        </pc:sldMkLst>
      </pc:sldChg>
      <pc:sldChg chg="addSp modSp add mod modAnim">
        <pc:chgData name="Tali Rouash" userId="21ae74ec1aaa5ff5" providerId="LiveId" clId="{DFA126F6-22D6-49D6-919A-C7585BAD20A2}" dt="2025-08-21T16:01:03.964" v="428" actId="732"/>
        <pc:sldMkLst>
          <pc:docMk/>
          <pc:sldMk cId="1845807548" sldId="378"/>
        </pc:sldMkLst>
        <pc:spChg chg="add mod">
          <ac:chgData name="Tali Rouash" userId="21ae74ec1aaa5ff5" providerId="LiveId" clId="{DFA126F6-22D6-49D6-919A-C7585BAD20A2}" dt="2025-08-21T15:58:48.411" v="398" actId="571"/>
          <ac:spMkLst>
            <pc:docMk/>
            <pc:sldMk cId="1845807548" sldId="378"/>
            <ac:spMk id="2" creationId="{D93178A6-3304-436D-4862-2005E482809D}"/>
          </ac:spMkLst>
        </pc:spChg>
        <pc:spChg chg="mod">
          <ac:chgData name="Tali Rouash" userId="21ae74ec1aaa5ff5" providerId="LiveId" clId="{DFA126F6-22D6-49D6-919A-C7585BAD20A2}" dt="2025-08-21T15:58:45.248" v="397" actId="14100"/>
          <ac:spMkLst>
            <pc:docMk/>
            <pc:sldMk cId="1845807548" sldId="378"/>
            <ac:spMk id="10" creationId="{643027E4-6DA3-E33C-A3A4-CB7B585AED70}"/>
          </ac:spMkLst>
        </pc:spChg>
        <pc:picChg chg="add mod modCrop">
          <ac:chgData name="Tali Rouash" userId="21ae74ec1aaa5ff5" providerId="LiveId" clId="{DFA126F6-22D6-49D6-919A-C7585BAD20A2}" dt="2025-08-21T15:59:13.269" v="405" actId="1076"/>
          <ac:picMkLst>
            <pc:docMk/>
            <pc:sldMk cId="1845807548" sldId="378"/>
            <ac:picMk id="3" creationId="{B889217C-4324-A83E-5760-EEBF84AFFECD}"/>
          </ac:picMkLst>
        </pc:picChg>
        <pc:picChg chg="add mod modCrop">
          <ac:chgData name="Tali Rouash" userId="21ae74ec1aaa5ff5" providerId="LiveId" clId="{DFA126F6-22D6-49D6-919A-C7585BAD20A2}" dt="2025-08-21T16:00:58.204" v="427" actId="732"/>
          <ac:picMkLst>
            <pc:docMk/>
            <pc:sldMk cId="1845807548" sldId="378"/>
            <ac:picMk id="4" creationId="{EED785F1-DDF5-939A-C4DD-444B10A2F6EE}"/>
          </ac:picMkLst>
        </pc:picChg>
        <pc:picChg chg="add mod modCrop">
          <ac:chgData name="Tali Rouash" userId="21ae74ec1aaa5ff5" providerId="LiveId" clId="{DFA126F6-22D6-49D6-919A-C7585BAD20A2}" dt="2025-08-21T16:00:09.327" v="417" actId="732"/>
          <ac:picMkLst>
            <pc:docMk/>
            <pc:sldMk cId="1845807548" sldId="378"/>
            <ac:picMk id="5" creationId="{E58E33B0-A6BE-4319-A9AC-AE8FDC78DCDF}"/>
          </ac:picMkLst>
        </pc:picChg>
        <pc:picChg chg="add mod modCrop">
          <ac:chgData name="Tali Rouash" userId="21ae74ec1aaa5ff5" providerId="LiveId" clId="{DFA126F6-22D6-49D6-919A-C7585BAD20A2}" dt="2025-08-21T16:00:50.725" v="426" actId="732"/>
          <ac:picMkLst>
            <pc:docMk/>
            <pc:sldMk cId="1845807548" sldId="378"/>
            <ac:picMk id="6" creationId="{5FEA9892-7966-1FB5-7FEA-8314F0FD44D3}"/>
          </ac:picMkLst>
        </pc:picChg>
        <pc:picChg chg="mod modCrop">
          <ac:chgData name="Tali Rouash" userId="21ae74ec1aaa5ff5" providerId="LiveId" clId="{DFA126F6-22D6-49D6-919A-C7585BAD20A2}" dt="2025-08-21T16:01:03.964" v="428" actId="732"/>
          <ac:picMkLst>
            <pc:docMk/>
            <pc:sldMk cId="1845807548" sldId="378"/>
            <ac:picMk id="12" creationId="{198C7609-7449-F02F-743C-6D74425D0551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4112820226" sldId="378"/>
        </pc:sldMkLst>
      </pc:sldChg>
      <pc:sldChg chg="addSp delSp modSp add mod delAnim modAnim">
        <pc:chgData name="Tali Rouash" userId="21ae74ec1aaa5ff5" providerId="LiveId" clId="{DFA126F6-22D6-49D6-919A-C7585BAD20A2}" dt="2025-08-21T16:02:48.523" v="449"/>
        <pc:sldMkLst>
          <pc:docMk/>
          <pc:sldMk cId="1668892282" sldId="379"/>
        </pc:sldMkLst>
        <pc:picChg chg="del">
          <ac:chgData name="Tali Rouash" userId="21ae74ec1aaa5ff5" providerId="LiveId" clId="{DFA126F6-22D6-49D6-919A-C7585BAD20A2}" dt="2025-08-21T16:01:26.759" v="432" actId="478"/>
          <ac:picMkLst>
            <pc:docMk/>
            <pc:sldMk cId="1668892282" sldId="379"/>
            <ac:picMk id="3" creationId="{C6FB6FCD-8696-2901-A97F-7D82FC1DB6DF}"/>
          </ac:picMkLst>
        </pc:picChg>
        <pc:picChg chg="del">
          <ac:chgData name="Tali Rouash" userId="21ae74ec1aaa5ff5" providerId="LiveId" clId="{DFA126F6-22D6-49D6-919A-C7585BAD20A2}" dt="2025-08-21T16:01:27.627" v="433" actId="478"/>
          <ac:picMkLst>
            <pc:docMk/>
            <pc:sldMk cId="1668892282" sldId="379"/>
            <ac:picMk id="4" creationId="{BAD5C8C3-74F2-E557-F45D-55011FABCEA7}"/>
          </ac:picMkLst>
        </pc:picChg>
        <pc:picChg chg="del">
          <ac:chgData name="Tali Rouash" userId="21ae74ec1aaa5ff5" providerId="LiveId" clId="{DFA126F6-22D6-49D6-919A-C7585BAD20A2}" dt="2025-08-21T16:01:28.437" v="434" actId="478"/>
          <ac:picMkLst>
            <pc:docMk/>
            <pc:sldMk cId="1668892282" sldId="379"/>
            <ac:picMk id="5" creationId="{66A9E6A1-6006-4C18-5AEE-FFABF111D28D}"/>
          </ac:picMkLst>
        </pc:picChg>
        <pc:picChg chg="mod modCrop">
          <ac:chgData name="Tali Rouash" userId="21ae74ec1aaa5ff5" providerId="LiveId" clId="{DFA126F6-22D6-49D6-919A-C7585BAD20A2}" dt="2025-08-21T16:02:25.749" v="444" actId="732"/>
          <ac:picMkLst>
            <pc:docMk/>
            <pc:sldMk cId="1668892282" sldId="379"/>
            <ac:picMk id="6" creationId="{36A04794-C292-D68C-2D77-C090F1C93916}"/>
          </ac:picMkLst>
        </pc:picChg>
        <pc:picChg chg="add mod modCrop">
          <ac:chgData name="Tali Rouash" userId="21ae74ec1aaa5ff5" providerId="LiveId" clId="{DFA126F6-22D6-49D6-919A-C7585BAD20A2}" dt="2025-08-21T16:02:09.954" v="442" actId="732"/>
          <ac:picMkLst>
            <pc:docMk/>
            <pc:sldMk cId="1668892282" sldId="379"/>
            <ac:picMk id="7" creationId="{C0C5C0E9-2095-1884-B3B6-D51A44FBA3A6}"/>
          </ac:picMkLst>
        </pc:picChg>
        <pc:picChg chg="add mod modCrop">
          <ac:chgData name="Tali Rouash" userId="21ae74ec1aaa5ff5" providerId="LiveId" clId="{DFA126F6-22D6-49D6-919A-C7585BAD20A2}" dt="2025-08-21T16:02:38.826" v="447" actId="732"/>
          <ac:picMkLst>
            <pc:docMk/>
            <pc:sldMk cId="1668892282" sldId="379"/>
            <ac:picMk id="8" creationId="{CF982087-1262-89E6-3FD2-59CAA36830DC}"/>
          </ac:picMkLst>
        </pc:picChg>
        <pc:picChg chg="del">
          <ac:chgData name="Tali Rouash" userId="21ae74ec1aaa5ff5" providerId="LiveId" clId="{DFA126F6-22D6-49D6-919A-C7585BAD20A2}" dt="2025-08-21T16:01:26.054" v="431" actId="478"/>
          <ac:picMkLst>
            <pc:docMk/>
            <pc:sldMk cId="1668892282" sldId="379"/>
            <ac:picMk id="12" creationId="{1BFA85A7-FFE3-EB7B-41C3-6A6A1D435DEE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683226001" sldId="379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4764736" sldId="380"/>
        </pc:sldMkLst>
      </pc:sldChg>
      <pc:sldChg chg="modSp add mod">
        <pc:chgData name="Tali Rouash" userId="21ae74ec1aaa5ff5" providerId="LiveId" clId="{DFA126F6-22D6-49D6-919A-C7585BAD20A2}" dt="2025-08-22T02:26:12.947" v="752" actId="20577"/>
        <pc:sldMkLst>
          <pc:docMk/>
          <pc:sldMk cId="4073326803" sldId="380"/>
        </pc:sldMkLst>
        <pc:spChg chg="mod">
          <ac:chgData name="Tali Rouash" userId="21ae74ec1aaa5ff5" providerId="LiveId" clId="{DFA126F6-22D6-49D6-919A-C7585BAD20A2}" dt="2025-08-21T16:04:04.661" v="487" actId="1076"/>
          <ac:spMkLst>
            <pc:docMk/>
            <pc:sldMk cId="4073326803" sldId="380"/>
            <ac:spMk id="2" creationId="{B18AE2A4-DCF8-D0D1-44BD-EF2CD2744F7F}"/>
          </ac:spMkLst>
        </pc:spChg>
        <pc:spChg chg="mod">
          <ac:chgData name="Tali Rouash" userId="21ae74ec1aaa5ff5" providerId="LiveId" clId="{DFA126F6-22D6-49D6-919A-C7585BAD20A2}" dt="2025-08-22T02:26:12.947" v="752" actId="20577"/>
          <ac:spMkLst>
            <pc:docMk/>
            <pc:sldMk cId="4073326803" sldId="380"/>
            <ac:spMk id="4" creationId="{769A1E0D-5537-26FC-35C8-3D69A382E3E5}"/>
          </ac:spMkLst>
        </pc:sp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717800309" sldId="381"/>
        </pc:sldMkLst>
      </pc:sldChg>
      <pc:sldChg chg="modSp add mod">
        <pc:chgData name="Tali Rouash" userId="21ae74ec1aaa5ff5" providerId="LiveId" clId="{DFA126F6-22D6-49D6-919A-C7585BAD20A2}" dt="2025-08-21T16:21:28.191" v="691" actId="20577"/>
        <pc:sldMkLst>
          <pc:docMk/>
          <pc:sldMk cId="4282060631" sldId="381"/>
        </pc:sldMkLst>
        <pc:spChg chg="mod">
          <ac:chgData name="Tali Rouash" userId="21ae74ec1aaa5ff5" providerId="LiveId" clId="{DFA126F6-22D6-49D6-919A-C7585BAD20A2}" dt="2025-08-21T16:21:28.191" v="691" actId="20577"/>
          <ac:spMkLst>
            <pc:docMk/>
            <pc:sldMk cId="4282060631" sldId="381"/>
            <ac:spMk id="3" creationId="{6CCEE75D-8FFD-555F-9E54-A70E2D745DB5}"/>
          </ac:spMkLst>
        </pc:spChg>
      </pc:sldChg>
      <pc:sldChg chg="addSp delSp modSp add mod delAnim modAnim">
        <pc:chgData name="Tali Rouash" userId="21ae74ec1aaa5ff5" providerId="LiveId" clId="{DFA126F6-22D6-49D6-919A-C7585BAD20A2}" dt="2025-08-22T02:23:20.631" v="733"/>
        <pc:sldMkLst>
          <pc:docMk/>
          <pc:sldMk cId="3362275515" sldId="382"/>
        </pc:sldMkLst>
        <pc:spChg chg="del">
          <ac:chgData name="Tali Rouash" userId="21ae74ec1aaa5ff5" providerId="LiveId" clId="{DFA126F6-22D6-49D6-919A-C7585BAD20A2}" dt="2025-08-21T16:24:20.411" v="692" actId="478"/>
          <ac:spMkLst>
            <pc:docMk/>
            <pc:sldMk cId="3362275515" sldId="382"/>
            <ac:spMk id="4" creationId="{79600D26-EB04-9D56-1BEB-B5380435CDC3}"/>
          </ac:spMkLst>
        </pc:spChg>
        <pc:spChg chg="add mod">
          <ac:chgData name="Tali Rouash" userId="21ae74ec1aaa5ff5" providerId="LiveId" clId="{DFA126F6-22D6-49D6-919A-C7585BAD20A2}" dt="2025-08-22T02:20:27.552" v="699" actId="207"/>
          <ac:spMkLst>
            <pc:docMk/>
            <pc:sldMk cId="3362275515" sldId="382"/>
            <ac:spMk id="8" creationId="{C5A9BE04-F465-76A3-E8B7-419F3FF9EEA0}"/>
          </ac:spMkLst>
        </pc:spChg>
        <pc:picChg chg="del">
          <ac:chgData name="Tali Rouash" userId="21ae74ec1aaa5ff5" providerId="LiveId" clId="{DFA126F6-22D6-49D6-919A-C7585BAD20A2}" dt="2025-08-21T16:24:20.411" v="692" actId="478"/>
          <ac:picMkLst>
            <pc:docMk/>
            <pc:sldMk cId="3362275515" sldId="382"/>
            <ac:picMk id="3" creationId="{9FB7D2A8-45F7-53CE-DFE5-6FB365EC33D2}"/>
          </ac:picMkLst>
        </pc:picChg>
        <pc:picChg chg="add mod modCrop">
          <ac:chgData name="Tali Rouash" userId="21ae74ec1aaa5ff5" providerId="LiveId" clId="{DFA126F6-22D6-49D6-919A-C7585BAD20A2}" dt="2025-08-22T02:21:37.404" v="711" actId="1076"/>
          <ac:picMkLst>
            <pc:docMk/>
            <pc:sldMk cId="3362275515" sldId="382"/>
            <ac:picMk id="5" creationId="{177556B5-E597-CAC1-BF27-B7A4085D0298}"/>
          </ac:picMkLst>
        </pc:picChg>
        <pc:picChg chg="del">
          <ac:chgData name="Tali Rouash" userId="21ae74ec1aaa5ff5" providerId="LiveId" clId="{DFA126F6-22D6-49D6-919A-C7585BAD20A2}" dt="2025-08-21T16:24:20.411" v="692" actId="478"/>
          <ac:picMkLst>
            <pc:docMk/>
            <pc:sldMk cId="3362275515" sldId="382"/>
            <ac:picMk id="6" creationId="{C0A0E4C1-C3F5-04C7-AF31-C626FEA55A24}"/>
          </ac:picMkLst>
        </pc:picChg>
        <pc:picChg chg="del">
          <ac:chgData name="Tali Rouash" userId="21ae74ec1aaa5ff5" providerId="LiveId" clId="{DFA126F6-22D6-49D6-919A-C7585BAD20A2}" dt="2025-08-21T16:24:20.411" v="692" actId="478"/>
          <ac:picMkLst>
            <pc:docMk/>
            <pc:sldMk cId="3362275515" sldId="382"/>
            <ac:picMk id="7" creationId="{BB977E09-C139-81D0-D816-7026BFEB476F}"/>
          </ac:picMkLst>
        </pc:picChg>
        <pc:picChg chg="add mod modCrop">
          <ac:chgData name="Tali Rouash" userId="21ae74ec1aaa5ff5" providerId="LiveId" clId="{DFA126F6-22D6-49D6-919A-C7585BAD20A2}" dt="2025-08-22T02:21:40.054" v="712" actId="1076"/>
          <ac:picMkLst>
            <pc:docMk/>
            <pc:sldMk cId="3362275515" sldId="382"/>
            <ac:picMk id="9" creationId="{664FD535-1B45-66A9-B18D-27723A460A3C}"/>
          </ac:picMkLst>
        </pc:picChg>
        <pc:picChg chg="add mod modCrop">
          <ac:chgData name="Tali Rouash" userId="21ae74ec1aaa5ff5" providerId="LiveId" clId="{DFA126F6-22D6-49D6-919A-C7585BAD20A2}" dt="2025-08-22T02:21:43.043" v="713" actId="1076"/>
          <ac:picMkLst>
            <pc:docMk/>
            <pc:sldMk cId="3362275515" sldId="382"/>
            <ac:picMk id="10" creationId="{691E2E86-18FA-1FE8-1210-4AFF79D0B8AF}"/>
          </ac:picMkLst>
        </pc:picChg>
        <pc:picChg chg="add mod modCrop">
          <ac:chgData name="Tali Rouash" userId="21ae74ec1aaa5ff5" providerId="LiveId" clId="{DFA126F6-22D6-49D6-919A-C7585BAD20A2}" dt="2025-08-22T02:22:00.416" v="717" actId="1076"/>
          <ac:picMkLst>
            <pc:docMk/>
            <pc:sldMk cId="3362275515" sldId="382"/>
            <ac:picMk id="12" creationId="{876EF864-7651-6682-1D07-2C7379D735CC}"/>
          </ac:picMkLst>
        </pc:picChg>
        <pc:picChg chg="add mod modCrop">
          <ac:chgData name="Tali Rouash" userId="21ae74ec1aaa5ff5" providerId="LiveId" clId="{DFA126F6-22D6-49D6-919A-C7585BAD20A2}" dt="2025-08-22T02:22:43.113" v="724" actId="1076"/>
          <ac:picMkLst>
            <pc:docMk/>
            <pc:sldMk cId="3362275515" sldId="382"/>
            <ac:picMk id="13" creationId="{086B9314-71BD-00B0-02AF-63987F26A6D2}"/>
          </ac:picMkLst>
        </pc:picChg>
        <pc:picChg chg="add mod modCrop">
          <ac:chgData name="Tali Rouash" userId="21ae74ec1aaa5ff5" providerId="LiveId" clId="{DFA126F6-22D6-49D6-919A-C7585BAD20A2}" dt="2025-08-22T02:23:01.311" v="728" actId="1076"/>
          <ac:picMkLst>
            <pc:docMk/>
            <pc:sldMk cId="3362275515" sldId="382"/>
            <ac:picMk id="14" creationId="{DC50C588-084F-47D7-4762-6852E8CBE9B5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155626805" sldId="383"/>
        </pc:sldMkLst>
      </pc:sldChg>
      <pc:sldChg chg="addSp delSp modSp add mod ord delAnim modAnim">
        <pc:chgData name="Tali Rouash" userId="21ae74ec1aaa5ff5" providerId="LiveId" clId="{DFA126F6-22D6-49D6-919A-C7585BAD20A2}" dt="2025-08-21T16:13:50.210" v="580"/>
        <pc:sldMkLst>
          <pc:docMk/>
          <pc:sldMk cId="1177359101" sldId="383"/>
        </pc:sldMkLst>
        <pc:spChg chg="del">
          <ac:chgData name="Tali Rouash" userId="21ae74ec1aaa5ff5" providerId="LiveId" clId="{DFA126F6-22D6-49D6-919A-C7585BAD20A2}" dt="2025-08-21T16:07:52.010" v="520" actId="478"/>
          <ac:spMkLst>
            <pc:docMk/>
            <pc:sldMk cId="1177359101" sldId="383"/>
            <ac:spMk id="4" creationId="{6F1563A5-4EAD-199E-F94A-DCF81AB45699}"/>
          </ac:spMkLst>
        </pc:spChg>
        <pc:picChg chg="del">
          <ac:chgData name="Tali Rouash" userId="21ae74ec1aaa5ff5" providerId="LiveId" clId="{DFA126F6-22D6-49D6-919A-C7585BAD20A2}" dt="2025-08-21T16:07:52.010" v="520" actId="478"/>
          <ac:picMkLst>
            <pc:docMk/>
            <pc:sldMk cId="1177359101" sldId="383"/>
            <ac:picMk id="3" creationId="{8DC8207D-C96A-EDC3-C095-7A5C0DDF17E2}"/>
          </ac:picMkLst>
        </pc:picChg>
        <pc:picChg chg="add mod modCrop">
          <ac:chgData name="Tali Rouash" userId="21ae74ec1aaa5ff5" providerId="LiveId" clId="{DFA126F6-22D6-49D6-919A-C7585BAD20A2}" dt="2025-08-21T16:10:22.024" v="534" actId="732"/>
          <ac:picMkLst>
            <pc:docMk/>
            <pc:sldMk cId="1177359101" sldId="383"/>
            <ac:picMk id="5" creationId="{F2B94454-F5C4-0DD9-6481-443531FB370E}"/>
          </ac:picMkLst>
        </pc:picChg>
        <pc:picChg chg="del">
          <ac:chgData name="Tali Rouash" userId="21ae74ec1aaa5ff5" providerId="LiveId" clId="{DFA126F6-22D6-49D6-919A-C7585BAD20A2}" dt="2025-08-21T16:07:52.010" v="520" actId="478"/>
          <ac:picMkLst>
            <pc:docMk/>
            <pc:sldMk cId="1177359101" sldId="383"/>
            <ac:picMk id="6" creationId="{FB93393D-63AC-F280-FDFA-31583A185A15}"/>
          </ac:picMkLst>
        </pc:picChg>
        <pc:picChg chg="del">
          <ac:chgData name="Tali Rouash" userId="21ae74ec1aaa5ff5" providerId="LiveId" clId="{DFA126F6-22D6-49D6-919A-C7585BAD20A2}" dt="2025-08-21T16:07:52.010" v="520" actId="478"/>
          <ac:picMkLst>
            <pc:docMk/>
            <pc:sldMk cId="1177359101" sldId="383"/>
            <ac:picMk id="7" creationId="{3E7D3280-AD15-E466-223F-67894E9AD827}"/>
          </ac:picMkLst>
        </pc:picChg>
        <pc:picChg chg="add mod modCrop">
          <ac:chgData name="Tali Rouash" userId="21ae74ec1aaa5ff5" providerId="LiveId" clId="{DFA126F6-22D6-49D6-919A-C7585BAD20A2}" dt="2025-08-21T16:10:32.394" v="536" actId="732"/>
          <ac:picMkLst>
            <pc:docMk/>
            <pc:sldMk cId="1177359101" sldId="383"/>
            <ac:picMk id="9" creationId="{4AF5A4C8-229D-9A95-6BBE-F7CFC1BF12F5}"/>
          </ac:picMkLst>
        </pc:picChg>
        <pc:picChg chg="add del mod">
          <ac:chgData name="Tali Rouash" userId="21ae74ec1aaa5ff5" providerId="LiveId" clId="{DFA126F6-22D6-49D6-919A-C7585BAD20A2}" dt="2025-08-21T16:10:11.795" v="533" actId="478"/>
          <ac:picMkLst>
            <pc:docMk/>
            <pc:sldMk cId="1177359101" sldId="383"/>
            <ac:picMk id="12" creationId="{4BCC6A05-D6C7-21DD-EF8F-AD7F4EA047C6}"/>
          </ac:picMkLst>
        </pc:picChg>
        <pc:picChg chg="add mod modCrop">
          <ac:chgData name="Tali Rouash" userId="21ae74ec1aaa5ff5" providerId="LiveId" clId="{DFA126F6-22D6-49D6-919A-C7585BAD20A2}" dt="2025-08-21T16:10:54.832" v="540" actId="1076"/>
          <ac:picMkLst>
            <pc:docMk/>
            <pc:sldMk cId="1177359101" sldId="383"/>
            <ac:picMk id="13" creationId="{B3072B73-7316-CADB-6F2A-69A9DA55F6F6}"/>
          </ac:picMkLst>
        </pc:picChg>
        <pc:picChg chg="add mod modCrop">
          <ac:chgData name="Tali Rouash" userId="21ae74ec1aaa5ff5" providerId="LiveId" clId="{DFA126F6-22D6-49D6-919A-C7585BAD20A2}" dt="2025-08-21T16:11:06.968" v="543" actId="1076"/>
          <ac:picMkLst>
            <pc:docMk/>
            <pc:sldMk cId="1177359101" sldId="383"/>
            <ac:picMk id="14" creationId="{32B4AC02-8CE8-035E-5096-772F60B55B92}"/>
          </ac:picMkLst>
        </pc:picChg>
        <pc:picChg chg="add mod modCrop">
          <ac:chgData name="Tali Rouash" userId="21ae74ec1aaa5ff5" providerId="LiveId" clId="{DFA126F6-22D6-49D6-919A-C7585BAD20A2}" dt="2025-08-21T16:11:31.670" v="548" actId="1076"/>
          <ac:picMkLst>
            <pc:docMk/>
            <pc:sldMk cId="1177359101" sldId="383"/>
            <ac:picMk id="15" creationId="{057F8AED-CB9E-EEA2-BCAF-997E49ACD7F9}"/>
          </ac:picMkLst>
        </pc:picChg>
        <pc:picChg chg="add mod modCrop">
          <ac:chgData name="Tali Rouash" userId="21ae74ec1aaa5ff5" providerId="LiveId" clId="{DFA126F6-22D6-49D6-919A-C7585BAD20A2}" dt="2025-08-21T16:11:45.519" v="551" actId="1076"/>
          <ac:picMkLst>
            <pc:docMk/>
            <pc:sldMk cId="1177359101" sldId="383"/>
            <ac:picMk id="16" creationId="{D66F6987-F512-8367-9549-0BC70BCFB052}"/>
          </ac:picMkLst>
        </pc:picChg>
        <pc:picChg chg="add mod modCrop">
          <ac:chgData name="Tali Rouash" userId="21ae74ec1aaa5ff5" providerId="LiveId" clId="{DFA126F6-22D6-49D6-919A-C7585BAD20A2}" dt="2025-08-21T16:12:09.380" v="555" actId="1076"/>
          <ac:picMkLst>
            <pc:docMk/>
            <pc:sldMk cId="1177359101" sldId="383"/>
            <ac:picMk id="17" creationId="{910290CF-1544-8152-6B6C-804B5D87CA96}"/>
          </ac:picMkLst>
        </pc:picChg>
        <pc:picChg chg="add mod modCrop">
          <ac:chgData name="Tali Rouash" userId="21ae74ec1aaa5ff5" providerId="LiveId" clId="{DFA126F6-22D6-49D6-919A-C7585BAD20A2}" dt="2025-08-21T16:12:19.271" v="558" actId="1076"/>
          <ac:picMkLst>
            <pc:docMk/>
            <pc:sldMk cId="1177359101" sldId="383"/>
            <ac:picMk id="19" creationId="{7948A05F-D260-76EE-B146-8F40C456079A}"/>
          </ac:picMkLst>
        </pc:picChg>
        <pc:picChg chg="add mod modCrop">
          <ac:chgData name="Tali Rouash" userId="21ae74ec1aaa5ff5" providerId="LiveId" clId="{DFA126F6-22D6-49D6-919A-C7585BAD20A2}" dt="2025-08-21T16:13:13.055" v="571" actId="1076"/>
          <ac:picMkLst>
            <pc:docMk/>
            <pc:sldMk cId="1177359101" sldId="383"/>
            <ac:picMk id="20" creationId="{1FA095BE-7DE9-647E-00E2-42C673310D2E}"/>
          </ac:picMkLst>
        </pc:picChg>
        <pc:picChg chg="add mod modCrop">
          <ac:chgData name="Tali Rouash" userId="21ae74ec1aaa5ff5" providerId="LiveId" clId="{DFA126F6-22D6-49D6-919A-C7585BAD20A2}" dt="2025-08-21T16:13:13.055" v="571" actId="1076"/>
          <ac:picMkLst>
            <pc:docMk/>
            <pc:sldMk cId="1177359101" sldId="383"/>
            <ac:picMk id="21" creationId="{48584DF9-7226-FF7E-359C-213426862322}"/>
          </ac:picMkLst>
        </pc:picChg>
      </pc:sldChg>
      <pc:sldChg chg="delSp add del mod ord delAnim">
        <pc:chgData name="Tali Rouash" userId="21ae74ec1aaa5ff5" providerId="LiveId" clId="{DFA126F6-22D6-49D6-919A-C7585BAD20A2}" dt="2025-08-21T16:07:41.967" v="516" actId="47"/>
        <pc:sldMkLst>
          <pc:docMk/>
          <pc:sldMk cId="2757357368" sldId="383"/>
        </pc:sldMkLst>
        <pc:picChg chg="del">
          <ac:chgData name="Tali Rouash" userId="21ae74ec1aaa5ff5" providerId="LiveId" clId="{DFA126F6-22D6-49D6-919A-C7585BAD20A2}" dt="2025-08-21T16:07:36.088" v="515" actId="478"/>
          <ac:picMkLst>
            <pc:docMk/>
            <pc:sldMk cId="2757357368" sldId="383"/>
            <ac:picMk id="3" creationId="{0E1C2B65-39F2-6DC8-40C3-1790C7E42ADC}"/>
          </ac:picMkLst>
        </pc:picChg>
        <pc:picChg chg="del">
          <ac:chgData name="Tali Rouash" userId="21ae74ec1aaa5ff5" providerId="LiveId" clId="{DFA126F6-22D6-49D6-919A-C7585BAD20A2}" dt="2025-08-21T16:07:34.474" v="513" actId="478"/>
          <ac:picMkLst>
            <pc:docMk/>
            <pc:sldMk cId="2757357368" sldId="383"/>
            <ac:picMk id="6" creationId="{9B1F6957-9613-2384-07F0-1808C85BB1AD}"/>
          </ac:picMkLst>
        </pc:picChg>
        <pc:picChg chg="del">
          <ac:chgData name="Tali Rouash" userId="21ae74ec1aaa5ff5" providerId="LiveId" clId="{DFA126F6-22D6-49D6-919A-C7585BAD20A2}" dt="2025-08-21T16:07:35.263" v="514" actId="478"/>
          <ac:picMkLst>
            <pc:docMk/>
            <pc:sldMk cId="2757357368" sldId="383"/>
            <ac:picMk id="7" creationId="{8C27DBC3-B869-40D6-1208-6E97BBA52249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508146334" sldId="384"/>
        </pc:sldMkLst>
      </pc:sldChg>
      <pc:sldChg chg="addSp delSp modSp add mod">
        <pc:chgData name="Tali Rouash" userId="21ae74ec1aaa5ff5" providerId="LiveId" clId="{DFA126F6-22D6-49D6-919A-C7585BAD20A2}" dt="2025-08-21T16:14:20.700" v="587" actId="478"/>
        <pc:sldMkLst>
          <pc:docMk/>
          <pc:sldMk cId="2618804126" sldId="384"/>
        </pc:sldMkLst>
        <pc:picChg chg="add mod">
          <ac:chgData name="Tali Rouash" userId="21ae74ec1aaa5ff5" providerId="LiveId" clId="{DFA126F6-22D6-49D6-919A-C7585BAD20A2}" dt="2025-08-21T16:14:15.372" v="585" actId="1076"/>
          <ac:picMkLst>
            <pc:docMk/>
            <pc:sldMk cId="2618804126" sldId="384"/>
            <ac:picMk id="3" creationId="{F651D5B1-90FE-643C-D4E6-F0E4EE5AD7D1}"/>
          </ac:picMkLst>
        </pc:picChg>
        <pc:picChg chg="del">
          <ac:chgData name="Tali Rouash" userId="21ae74ec1aaa5ff5" providerId="LiveId" clId="{DFA126F6-22D6-49D6-919A-C7585BAD20A2}" dt="2025-08-21T16:13:57.316" v="581" actId="478"/>
          <ac:picMkLst>
            <pc:docMk/>
            <pc:sldMk cId="2618804126" sldId="384"/>
            <ac:picMk id="5" creationId="{E8D0C09F-CAA8-66B3-A57F-5C3AF00DFA37}"/>
          </ac:picMkLst>
        </pc:picChg>
        <pc:picChg chg="del">
          <ac:chgData name="Tali Rouash" userId="21ae74ec1aaa5ff5" providerId="LiveId" clId="{DFA126F6-22D6-49D6-919A-C7585BAD20A2}" dt="2025-08-21T16:13:58.390" v="582" actId="478"/>
          <ac:picMkLst>
            <pc:docMk/>
            <pc:sldMk cId="2618804126" sldId="384"/>
            <ac:picMk id="9" creationId="{1FD17BD0-E7A9-F12F-12C0-7E7CB26D3221}"/>
          </ac:picMkLst>
        </pc:picChg>
        <pc:picChg chg="del">
          <ac:chgData name="Tali Rouash" userId="21ae74ec1aaa5ff5" providerId="LiveId" clId="{DFA126F6-22D6-49D6-919A-C7585BAD20A2}" dt="2025-08-21T16:14:20.700" v="587" actId="478"/>
          <ac:picMkLst>
            <pc:docMk/>
            <pc:sldMk cId="2618804126" sldId="384"/>
            <ac:picMk id="12" creationId="{34B16E8C-F9A6-4B6E-641B-EE42AC4F0CD1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25960564" sldId="385"/>
        </pc:sldMkLst>
      </pc:sldChg>
      <pc:sldChg chg="addSp delSp modSp add mod">
        <pc:chgData name="Tali Rouash" userId="21ae74ec1aaa5ff5" providerId="LiveId" clId="{DFA126F6-22D6-49D6-919A-C7585BAD20A2}" dt="2025-08-21T16:20:34.730" v="667" actId="21"/>
        <pc:sldMkLst>
          <pc:docMk/>
          <pc:sldMk cId="3775881412" sldId="385"/>
        </pc:sldMkLst>
        <pc:picChg chg="del">
          <ac:chgData name="Tali Rouash" userId="21ae74ec1aaa5ff5" providerId="LiveId" clId="{DFA126F6-22D6-49D6-919A-C7585BAD20A2}" dt="2025-08-21T16:14:23.060" v="588" actId="478"/>
          <ac:picMkLst>
            <pc:docMk/>
            <pc:sldMk cId="3775881412" sldId="385"/>
            <ac:picMk id="3" creationId="{DE54C8C6-8C23-D28C-C577-47598E8C1049}"/>
          </ac:picMkLst>
        </pc:picChg>
        <pc:picChg chg="add mod modCrop">
          <ac:chgData name="Tali Rouash" userId="21ae74ec1aaa5ff5" providerId="LiveId" clId="{DFA126F6-22D6-49D6-919A-C7585BAD20A2}" dt="2025-08-21T16:15:43.946" v="597" actId="732"/>
          <ac:picMkLst>
            <pc:docMk/>
            <pc:sldMk cId="3775881412" sldId="385"/>
            <ac:picMk id="4" creationId="{69E7AECF-601F-DABD-CB6D-171C881CB867}"/>
          </ac:picMkLst>
        </pc:picChg>
        <pc:picChg chg="add mod modCrop">
          <ac:chgData name="Tali Rouash" userId="21ae74ec1aaa5ff5" providerId="LiveId" clId="{DFA126F6-22D6-49D6-919A-C7585BAD20A2}" dt="2025-08-21T16:17:31.446" v="623" actId="14100"/>
          <ac:picMkLst>
            <pc:docMk/>
            <pc:sldMk cId="3775881412" sldId="385"/>
            <ac:picMk id="5" creationId="{C0FF91AF-EB78-5000-9B7A-F4868C0CD20F}"/>
          </ac:picMkLst>
        </pc:picChg>
        <pc:picChg chg="add mod modCrop">
          <ac:chgData name="Tali Rouash" userId="21ae74ec1aaa5ff5" providerId="LiveId" clId="{DFA126F6-22D6-49D6-919A-C7585BAD20A2}" dt="2025-08-21T16:16:10.079" v="604" actId="1076"/>
          <ac:picMkLst>
            <pc:docMk/>
            <pc:sldMk cId="3775881412" sldId="385"/>
            <ac:picMk id="6" creationId="{5C4AF593-5D2A-E37B-F5C0-E70F4AA8409B}"/>
          </ac:picMkLst>
        </pc:picChg>
        <pc:picChg chg="add mod modCrop">
          <ac:chgData name="Tali Rouash" userId="21ae74ec1aaa5ff5" providerId="LiveId" clId="{DFA126F6-22D6-49D6-919A-C7585BAD20A2}" dt="2025-08-21T16:17:40.929" v="626" actId="14100"/>
          <ac:picMkLst>
            <pc:docMk/>
            <pc:sldMk cId="3775881412" sldId="385"/>
            <ac:picMk id="7" creationId="{922D96E5-F098-BD74-CADB-3205D6596D7B}"/>
          </ac:picMkLst>
        </pc:picChg>
        <pc:picChg chg="add mod modCrop">
          <ac:chgData name="Tali Rouash" userId="21ae74ec1aaa5ff5" providerId="LiveId" clId="{DFA126F6-22D6-49D6-919A-C7585BAD20A2}" dt="2025-08-21T16:16:55.324" v="614" actId="1076"/>
          <ac:picMkLst>
            <pc:docMk/>
            <pc:sldMk cId="3775881412" sldId="385"/>
            <ac:picMk id="8" creationId="{0ED086B9-90F7-358B-BC20-EE54173C7B1E}"/>
          </ac:picMkLst>
        </pc:picChg>
        <pc:picChg chg="add del mod modCrop">
          <ac:chgData name="Tali Rouash" userId="21ae74ec1aaa5ff5" providerId="LiveId" clId="{DFA126F6-22D6-49D6-919A-C7585BAD20A2}" dt="2025-08-21T16:20:34.730" v="667" actId="21"/>
          <ac:picMkLst>
            <pc:docMk/>
            <pc:sldMk cId="3775881412" sldId="385"/>
            <ac:picMk id="9" creationId="{866B30F0-CEC1-2F8A-2B9D-7B04CD3A7998}"/>
          </ac:picMkLst>
        </pc:picChg>
        <pc:picChg chg="add del mod modCrop">
          <ac:chgData name="Tali Rouash" userId="21ae74ec1aaa5ff5" providerId="LiveId" clId="{DFA126F6-22D6-49D6-919A-C7585BAD20A2}" dt="2025-08-21T16:20:34.730" v="667" actId="21"/>
          <ac:picMkLst>
            <pc:docMk/>
            <pc:sldMk cId="3775881412" sldId="385"/>
            <ac:picMk id="10" creationId="{BBA52087-2994-DEC2-CD0A-9912B8934FEF}"/>
          </ac:picMkLst>
        </pc:picChg>
        <pc:picChg chg="mod modCrop">
          <ac:chgData name="Tali Rouash" userId="21ae74ec1aaa5ff5" providerId="LiveId" clId="{DFA126F6-22D6-49D6-919A-C7585BAD20A2}" dt="2025-08-21T16:17:35.466" v="624" actId="14100"/>
          <ac:picMkLst>
            <pc:docMk/>
            <pc:sldMk cId="3775881412" sldId="385"/>
            <ac:picMk id="12" creationId="{4267BFB0-3722-D181-5A2E-9B7882BA0309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684612505" sldId="386"/>
        </pc:sldMkLst>
      </pc:sldChg>
      <pc:sldChg chg="addSp delSp modSp add mod">
        <pc:chgData name="Tali Rouash" userId="21ae74ec1aaa5ff5" providerId="LiveId" clId="{DFA126F6-22D6-49D6-919A-C7585BAD20A2}" dt="2025-08-21T16:20:47.240" v="670" actId="1076"/>
        <pc:sldMkLst>
          <pc:docMk/>
          <pc:sldMk cId="4163088463" sldId="386"/>
        </pc:sldMkLst>
        <pc:picChg chg="add mod modCrop">
          <ac:chgData name="Tali Rouash" userId="21ae74ec1aaa5ff5" providerId="LiveId" clId="{DFA126F6-22D6-49D6-919A-C7585BAD20A2}" dt="2025-08-21T16:20:41.344" v="668" actId="1076"/>
          <ac:picMkLst>
            <pc:docMk/>
            <pc:sldMk cId="4163088463" sldId="386"/>
            <ac:picMk id="2" creationId="{DC611590-F257-CD4D-69E3-7622B430EA88}"/>
          </ac:picMkLst>
        </pc:picChg>
        <pc:picChg chg="add mod modCrop">
          <ac:chgData name="Tali Rouash" userId="21ae74ec1aaa5ff5" providerId="LiveId" clId="{DFA126F6-22D6-49D6-919A-C7585BAD20A2}" dt="2025-08-21T16:20:41.344" v="668" actId="1076"/>
          <ac:picMkLst>
            <pc:docMk/>
            <pc:sldMk cId="4163088463" sldId="386"/>
            <ac:picMk id="3" creationId="{D3282134-7255-91EC-0866-FB6D88E7675A}"/>
          </ac:picMkLst>
        </pc:picChg>
        <pc:picChg chg="mod modCrop">
          <ac:chgData name="Tali Rouash" userId="21ae74ec1aaa5ff5" providerId="LiveId" clId="{DFA126F6-22D6-49D6-919A-C7585BAD20A2}" dt="2025-08-21T16:20:41.344" v="668" actId="1076"/>
          <ac:picMkLst>
            <pc:docMk/>
            <pc:sldMk cId="4163088463" sldId="386"/>
            <ac:picMk id="4" creationId="{337B0395-10EB-FC4F-07E6-D80778F7CD13}"/>
          </ac:picMkLst>
        </pc:picChg>
        <pc:picChg chg="mod modCrop">
          <ac:chgData name="Tali Rouash" userId="21ae74ec1aaa5ff5" providerId="LiveId" clId="{DFA126F6-22D6-49D6-919A-C7585BAD20A2}" dt="2025-08-21T16:20:41.344" v="668" actId="1076"/>
          <ac:picMkLst>
            <pc:docMk/>
            <pc:sldMk cId="4163088463" sldId="386"/>
            <ac:picMk id="5" creationId="{DF003D2C-5837-E0E2-3FED-129BFCA53092}"/>
          </ac:picMkLst>
        </pc:picChg>
        <pc:picChg chg="mod modCrop">
          <ac:chgData name="Tali Rouash" userId="21ae74ec1aaa5ff5" providerId="LiveId" clId="{DFA126F6-22D6-49D6-919A-C7585BAD20A2}" dt="2025-08-21T16:20:41.344" v="668" actId="1076"/>
          <ac:picMkLst>
            <pc:docMk/>
            <pc:sldMk cId="4163088463" sldId="386"/>
            <ac:picMk id="6" creationId="{7E047CD4-1018-CCF4-89D9-4A5E8FE49322}"/>
          </ac:picMkLst>
        </pc:picChg>
        <pc:picChg chg="del">
          <ac:chgData name="Tali Rouash" userId="21ae74ec1aaa5ff5" providerId="LiveId" clId="{DFA126F6-22D6-49D6-919A-C7585BAD20A2}" dt="2025-08-21T16:18:51.731" v="642" actId="478"/>
          <ac:picMkLst>
            <pc:docMk/>
            <pc:sldMk cId="4163088463" sldId="386"/>
            <ac:picMk id="7" creationId="{9405045A-A77A-DD02-5879-A5653D2C8D74}"/>
          </ac:picMkLst>
        </pc:picChg>
        <pc:picChg chg="del mod">
          <ac:chgData name="Tali Rouash" userId="21ae74ec1aaa5ff5" providerId="LiveId" clId="{DFA126F6-22D6-49D6-919A-C7585BAD20A2}" dt="2025-08-21T16:18:50.328" v="641" actId="478"/>
          <ac:picMkLst>
            <pc:docMk/>
            <pc:sldMk cId="4163088463" sldId="386"/>
            <ac:picMk id="8" creationId="{063259DE-2BE9-A0B3-B190-E565CEB67C44}"/>
          </ac:picMkLst>
        </pc:picChg>
        <pc:picChg chg="del">
          <ac:chgData name="Tali Rouash" userId="21ae74ec1aaa5ff5" providerId="LiveId" clId="{DFA126F6-22D6-49D6-919A-C7585BAD20A2}" dt="2025-08-21T16:18:52.964" v="644" actId="478"/>
          <ac:picMkLst>
            <pc:docMk/>
            <pc:sldMk cId="4163088463" sldId="386"/>
            <ac:picMk id="9" creationId="{2DC2B271-CB95-8ACB-1BE2-CA51C03C0AA4}"/>
          </ac:picMkLst>
        </pc:picChg>
        <pc:picChg chg="del">
          <ac:chgData name="Tali Rouash" userId="21ae74ec1aaa5ff5" providerId="LiveId" clId="{DFA126F6-22D6-49D6-919A-C7585BAD20A2}" dt="2025-08-21T16:18:52.138" v="643" actId="478"/>
          <ac:picMkLst>
            <pc:docMk/>
            <pc:sldMk cId="4163088463" sldId="386"/>
            <ac:picMk id="10" creationId="{B60BA6AC-73FC-586D-9DC2-B39B5C3B87E3}"/>
          </ac:picMkLst>
        </pc:picChg>
        <pc:picChg chg="mod modCrop">
          <ac:chgData name="Tali Rouash" userId="21ae74ec1aaa5ff5" providerId="LiveId" clId="{DFA126F6-22D6-49D6-919A-C7585BAD20A2}" dt="2025-08-21T16:20:41.344" v="668" actId="1076"/>
          <ac:picMkLst>
            <pc:docMk/>
            <pc:sldMk cId="4163088463" sldId="386"/>
            <ac:picMk id="12" creationId="{D7C0169A-5D7C-FECF-24B2-6382445607C8}"/>
          </ac:picMkLst>
        </pc:picChg>
        <pc:picChg chg="add mod">
          <ac:chgData name="Tali Rouash" userId="21ae74ec1aaa5ff5" providerId="LiveId" clId="{DFA126F6-22D6-49D6-919A-C7585BAD20A2}" dt="2025-08-21T16:20:47.240" v="670" actId="1076"/>
          <ac:picMkLst>
            <pc:docMk/>
            <pc:sldMk cId="4163088463" sldId="386"/>
            <ac:picMk id="13" creationId="{866B30F0-CEC1-2F8A-2B9D-7B04CD3A7998}"/>
          </ac:picMkLst>
        </pc:picChg>
        <pc:picChg chg="add mod">
          <ac:chgData name="Tali Rouash" userId="21ae74ec1aaa5ff5" providerId="LiveId" clId="{DFA126F6-22D6-49D6-919A-C7585BAD20A2}" dt="2025-08-21T16:20:47.240" v="670" actId="1076"/>
          <ac:picMkLst>
            <pc:docMk/>
            <pc:sldMk cId="4163088463" sldId="386"/>
            <ac:picMk id="14" creationId="{BBA52087-2994-DEC2-CD0A-9912B8934FEF}"/>
          </ac:picMkLst>
        </pc:picChg>
      </pc:sldChg>
      <pc:sldChg chg="addSp delSp modSp add mod ord">
        <pc:chgData name="Tali Rouash" userId="21ae74ec1aaa5ff5" providerId="LiveId" clId="{DFA126F6-22D6-49D6-919A-C7585BAD20A2}" dt="2025-08-21T16:21:15.557" v="677" actId="1076"/>
        <pc:sldMkLst>
          <pc:docMk/>
          <pc:sldMk cId="215964344" sldId="387"/>
        </pc:sldMkLst>
        <pc:picChg chg="del">
          <ac:chgData name="Tali Rouash" userId="21ae74ec1aaa5ff5" providerId="LiveId" clId="{DFA126F6-22D6-49D6-919A-C7585BAD20A2}" dt="2025-08-21T16:21:11.537" v="674" actId="478"/>
          <ac:picMkLst>
            <pc:docMk/>
            <pc:sldMk cId="215964344" sldId="387"/>
            <ac:picMk id="3" creationId="{1956317E-B22F-B143-4D38-8532A922B933}"/>
          </ac:picMkLst>
        </pc:picChg>
        <pc:picChg chg="add mod">
          <ac:chgData name="Tali Rouash" userId="21ae74ec1aaa5ff5" providerId="LiveId" clId="{DFA126F6-22D6-49D6-919A-C7585BAD20A2}" dt="2025-08-21T16:21:15.557" v="677" actId="1076"/>
          <ac:picMkLst>
            <pc:docMk/>
            <pc:sldMk cId="215964344" sldId="387"/>
            <ac:picMk id="4" creationId="{AEF6575A-A8F2-720C-9B78-753DA758C6DF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840286795" sldId="387"/>
        </pc:sldMkLst>
      </pc:sldChg>
      <pc:sldChg chg="addSp delSp modSp add mod delAnim modAnim">
        <pc:chgData name="Tali Rouash" userId="21ae74ec1aaa5ff5" providerId="LiveId" clId="{DFA126F6-22D6-49D6-919A-C7585BAD20A2}" dt="2025-08-22T02:25:20.574" v="750"/>
        <pc:sldMkLst>
          <pc:docMk/>
          <pc:sldMk cId="3109451566" sldId="388"/>
        </pc:sldMkLst>
        <pc:spChg chg="add mod">
          <ac:chgData name="Tali Rouash" userId="21ae74ec1aaa5ff5" providerId="LiveId" clId="{DFA126F6-22D6-49D6-919A-C7585BAD20A2}" dt="2025-08-22T02:24:10.230" v="742" actId="14100"/>
          <ac:spMkLst>
            <pc:docMk/>
            <pc:sldMk cId="3109451566" sldId="388"/>
            <ac:spMk id="2" creationId="{EB8CDA39-4415-FEDC-BAE5-00E44A51D8EF}"/>
          </ac:spMkLst>
        </pc:spChg>
        <pc:spChg chg="mod">
          <ac:chgData name="Tali Rouash" userId="21ae74ec1aaa5ff5" providerId="LiveId" clId="{DFA126F6-22D6-49D6-919A-C7585BAD20A2}" dt="2025-08-22T02:24:00.021" v="740" actId="14100"/>
          <ac:spMkLst>
            <pc:docMk/>
            <pc:sldMk cId="3109451566" sldId="388"/>
            <ac:spMk id="8" creationId="{71F26611-8D31-9073-730E-9999C90EFDFF}"/>
          </ac:spMkLst>
        </pc:spChg>
        <pc:picChg chg="mod modCrop">
          <ac:chgData name="Tali Rouash" userId="21ae74ec1aaa5ff5" providerId="LiveId" clId="{DFA126F6-22D6-49D6-919A-C7585BAD20A2}" dt="2025-08-22T02:23:55.525" v="739" actId="732"/>
          <ac:picMkLst>
            <pc:docMk/>
            <pc:sldMk cId="3109451566" sldId="388"/>
            <ac:picMk id="5" creationId="{EB2166FB-9A1E-E21C-DDCF-7EE1BA602045}"/>
          </ac:picMkLst>
        </pc:picChg>
        <pc:picChg chg="mod modCrop">
          <ac:chgData name="Tali Rouash" userId="21ae74ec1aaa5ff5" providerId="LiveId" clId="{DFA126F6-22D6-49D6-919A-C7585BAD20A2}" dt="2025-08-22T02:25:12.029" v="749" actId="732"/>
          <ac:picMkLst>
            <pc:docMk/>
            <pc:sldMk cId="3109451566" sldId="388"/>
            <ac:picMk id="9" creationId="{B36C6776-0416-95BA-9FB0-3DBC3EB04E30}"/>
          </ac:picMkLst>
        </pc:picChg>
        <pc:picChg chg="del">
          <ac:chgData name="Tali Rouash" userId="21ae74ec1aaa5ff5" providerId="LiveId" clId="{DFA126F6-22D6-49D6-919A-C7585BAD20A2}" dt="2025-08-22T02:23:30.296" v="735" actId="478"/>
          <ac:picMkLst>
            <pc:docMk/>
            <pc:sldMk cId="3109451566" sldId="388"/>
            <ac:picMk id="10" creationId="{B592A6D0-6A79-6D1D-29C0-B36DC169A211}"/>
          </ac:picMkLst>
        </pc:picChg>
        <pc:picChg chg="del">
          <ac:chgData name="Tali Rouash" userId="21ae74ec1aaa5ff5" providerId="LiveId" clId="{DFA126F6-22D6-49D6-919A-C7585BAD20A2}" dt="2025-08-22T02:23:30.296" v="735" actId="478"/>
          <ac:picMkLst>
            <pc:docMk/>
            <pc:sldMk cId="3109451566" sldId="388"/>
            <ac:picMk id="12" creationId="{AEDDDF41-FBBE-FD79-ACB3-DA50C6904B56}"/>
          </ac:picMkLst>
        </pc:picChg>
        <pc:picChg chg="del">
          <ac:chgData name="Tali Rouash" userId="21ae74ec1aaa5ff5" providerId="LiveId" clId="{DFA126F6-22D6-49D6-919A-C7585BAD20A2}" dt="2025-08-22T02:23:30.296" v="735" actId="478"/>
          <ac:picMkLst>
            <pc:docMk/>
            <pc:sldMk cId="3109451566" sldId="388"/>
            <ac:picMk id="13" creationId="{1578F7EE-C31F-822E-6C0E-61FB4673538E}"/>
          </ac:picMkLst>
        </pc:picChg>
        <pc:picChg chg="del">
          <ac:chgData name="Tali Rouash" userId="21ae74ec1aaa5ff5" providerId="LiveId" clId="{DFA126F6-22D6-49D6-919A-C7585BAD20A2}" dt="2025-08-22T02:23:30.296" v="735" actId="478"/>
          <ac:picMkLst>
            <pc:docMk/>
            <pc:sldMk cId="3109451566" sldId="388"/>
            <ac:picMk id="14" creationId="{5820E855-1BF9-6088-6B2B-749DF87562EA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655650562" sldId="388"/>
        </pc:sldMkLst>
      </pc:sldChg>
      <pc:sldChg chg="modSp add mod">
        <pc:chgData name="Tali Rouash" userId="21ae74ec1aaa5ff5" providerId="LiveId" clId="{DFA126F6-22D6-49D6-919A-C7585BAD20A2}" dt="2025-08-22T02:25:05.106" v="748" actId="1076"/>
        <pc:sldMkLst>
          <pc:docMk/>
          <pc:sldMk cId="1058865335" sldId="389"/>
        </pc:sldMkLst>
        <pc:picChg chg="mod modCrop">
          <ac:chgData name="Tali Rouash" userId="21ae74ec1aaa5ff5" providerId="LiveId" clId="{DFA126F6-22D6-49D6-919A-C7585BAD20A2}" dt="2025-08-22T02:25:05.106" v="748" actId="1076"/>
          <ac:picMkLst>
            <pc:docMk/>
            <pc:sldMk cId="1058865335" sldId="389"/>
            <ac:picMk id="9" creationId="{CA3F273F-ED18-B1AE-0A4D-C70100189668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343103495" sldId="389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786435438" sldId="390"/>
        </pc:sldMkLst>
      </pc:sldChg>
      <pc:sldChg chg="modSp add mod">
        <pc:chgData name="Tali Rouash" userId="21ae74ec1aaa5ff5" providerId="LiveId" clId="{DFA126F6-22D6-49D6-919A-C7585BAD20A2}" dt="2025-08-22T02:26:56.564" v="763" actId="14100"/>
        <pc:sldMkLst>
          <pc:docMk/>
          <pc:sldMk cId="3318990978" sldId="390"/>
        </pc:sldMkLst>
        <pc:spChg chg="mod">
          <ac:chgData name="Tali Rouash" userId="21ae74ec1aaa5ff5" providerId="LiveId" clId="{DFA126F6-22D6-49D6-919A-C7585BAD20A2}" dt="2025-08-22T02:26:56.564" v="763" actId="14100"/>
          <ac:spMkLst>
            <pc:docMk/>
            <pc:sldMk cId="3318990978" sldId="390"/>
            <ac:spMk id="4" creationId="{1618CD66-69F1-324A-0EBA-572A407E45A8}"/>
          </ac:spMkLst>
        </pc:spChg>
      </pc:sldChg>
      <pc:sldChg chg="modSp add mod ord">
        <pc:chgData name="Tali Rouash" userId="21ae74ec1aaa5ff5" providerId="LiveId" clId="{DFA126F6-22D6-49D6-919A-C7585BAD20A2}" dt="2025-08-22T02:30:04.263" v="804"/>
        <pc:sldMkLst>
          <pc:docMk/>
          <pc:sldMk cId="3058689555" sldId="391"/>
        </pc:sldMkLst>
        <pc:spChg chg="mod">
          <ac:chgData name="Tali Rouash" userId="21ae74ec1aaa5ff5" providerId="LiveId" clId="{DFA126F6-22D6-49D6-919A-C7585BAD20A2}" dt="2025-08-22T02:27:21.366" v="774" actId="6549"/>
          <ac:spMkLst>
            <pc:docMk/>
            <pc:sldMk cId="3058689555" sldId="391"/>
            <ac:spMk id="3" creationId="{25FA401B-A032-6820-B8C5-48A49491912B}"/>
          </ac:spMkLst>
        </pc:sp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214972675" sldId="391"/>
        </pc:sldMkLst>
      </pc:sldChg>
      <pc:sldChg chg="addSp delSp modSp add mod delAnim modAnim">
        <pc:chgData name="Tali Rouash" userId="21ae74ec1aaa5ff5" providerId="LiveId" clId="{DFA126F6-22D6-49D6-919A-C7585BAD20A2}" dt="2025-08-22T02:28:48.264" v="792"/>
        <pc:sldMkLst>
          <pc:docMk/>
          <pc:sldMk cId="1163163203" sldId="392"/>
        </pc:sldMkLst>
        <pc:spChg chg="del">
          <ac:chgData name="Tali Rouash" userId="21ae74ec1aaa5ff5" providerId="LiveId" clId="{DFA126F6-22D6-49D6-919A-C7585BAD20A2}" dt="2025-08-22T02:27:26.749" v="775" actId="478"/>
          <ac:spMkLst>
            <pc:docMk/>
            <pc:sldMk cId="1163163203" sldId="392"/>
            <ac:spMk id="8" creationId="{50F86D34-7BB2-D8C6-55D1-1559FEB350F4}"/>
          </ac:spMkLst>
        </pc:spChg>
        <pc:picChg chg="add mod modCrop">
          <ac:chgData name="Tali Rouash" userId="21ae74ec1aaa5ff5" providerId="LiveId" clId="{DFA126F6-22D6-49D6-919A-C7585BAD20A2}" dt="2025-08-22T02:27:55.221" v="779" actId="732"/>
          <ac:picMkLst>
            <pc:docMk/>
            <pc:sldMk cId="1163163203" sldId="392"/>
            <ac:picMk id="3" creationId="{2EBAD500-9215-A1B2-7F78-0AB12F37B3D1}"/>
          </ac:picMkLst>
        </pc:picChg>
        <pc:picChg chg="add mod modCrop">
          <ac:chgData name="Tali Rouash" userId="21ae74ec1aaa5ff5" providerId="LiveId" clId="{DFA126F6-22D6-49D6-919A-C7585BAD20A2}" dt="2025-08-22T02:28:07.272" v="782" actId="732"/>
          <ac:picMkLst>
            <pc:docMk/>
            <pc:sldMk cId="1163163203" sldId="392"/>
            <ac:picMk id="4" creationId="{AD1901FE-2405-7561-0BFE-6348B1311CEA}"/>
          </ac:picMkLst>
        </pc:picChg>
        <pc:picChg chg="del">
          <ac:chgData name="Tali Rouash" userId="21ae74ec1aaa5ff5" providerId="LiveId" clId="{DFA126F6-22D6-49D6-919A-C7585BAD20A2}" dt="2025-08-22T02:27:26.749" v="775" actId="478"/>
          <ac:picMkLst>
            <pc:docMk/>
            <pc:sldMk cId="1163163203" sldId="392"/>
            <ac:picMk id="5" creationId="{6A95AF00-A086-84FA-69F5-40C5811FE181}"/>
          </ac:picMkLst>
        </pc:picChg>
        <pc:picChg chg="add mod modCrop">
          <ac:chgData name="Tali Rouash" userId="21ae74ec1aaa5ff5" providerId="LiveId" clId="{DFA126F6-22D6-49D6-919A-C7585BAD20A2}" dt="2025-08-22T02:28:17.997" v="785" actId="732"/>
          <ac:picMkLst>
            <pc:docMk/>
            <pc:sldMk cId="1163163203" sldId="392"/>
            <ac:picMk id="6" creationId="{C7E1C4BC-7DF8-E218-4C65-3382280A7072}"/>
          </ac:picMkLst>
        </pc:picChg>
        <pc:picChg chg="add mod modCrop">
          <ac:chgData name="Tali Rouash" userId="21ae74ec1aaa5ff5" providerId="LiveId" clId="{DFA126F6-22D6-49D6-919A-C7585BAD20A2}" dt="2025-08-22T02:28:28.917" v="788" actId="732"/>
          <ac:picMkLst>
            <pc:docMk/>
            <pc:sldMk cId="1163163203" sldId="392"/>
            <ac:picMk id="7" creationId="{5BD38A3E-915C-EF0C-45D1-4CA260BC607F}"/>
          </ac:picMkLst>
        </pc:picChg>
        <pc:picChg chg="del">
          <ac:chgData name="Tali Rouash" userId="21ae74ec1aaa5ff5" providerId="LiveId" clId="{DFA126F6-22D6-49D6-919A-C7585BAD20A2}" dt="2025-08-22T02:27:26.749" v="775" actId="478"/>
          <ac:picMkLst>
            <pc:docMk/>
            <pc:sldMk cId="1163163203" sldId="392"/>
            <ac:picMk id="9" creationId="{6A8F0B87-A7BB-340F-04F6-3E24AAD038D4}"/>
          </ac:picMkLst>
        </pc:picChg>
        <pc:picChg chg="del">
          <ac:chgData name="Tali Rouash" userId="21ae74ec1aaa5ff5" providerId="LiveId" clId="{DFA126F6-22D6-49D6-919A-C7585BAD20A2}" dt="2025-08-22T02:27:26.749" v="775" actId="478"/>
          <ac:picMkLst>
            <pc:docMk/>
            <pc:sldMk cId="1163163203" sldId="392"/>
            <ac:picMk id="10" creationId="{11F029CD-64A2-1CDB-68DF-9D930E4F1043}"/>
          </ac:picMkLst>
        </pc:picChg>
        <pc:picChg chg="del">
          <ac:chgData name="Tali Rouash" userId="21ae74ec1aaa5ff5" providerId="LiveId" clId="{DFA126F6-22D6-49D6-919A-C7585BAD20A2}" dt="2025-08-22T02:27:26.749" v="775" actId="478"/>
          <ac:picMkLst>
            <pc:docMk/>
            <pc:sldMk cId="1163163203" sldId="392"/>
            <ac:picMk id="12" creationId="{85408132-C437-EA9C-5B52-A16C58E0A5BB}"/>
          </ac:picMkLst>
        </pc:picChg>
        <pc:picChg chg="del">
          <ac:chgData name="Tali Rouash" userId="21ae74ec1aaa5ff5" providerId="LiveId" clId="{DFA126F6-22D6-49D6-919A-C7585BAD20A2}" dt="2025-08-22T02:27:26.749" v="775" actId="478"/>
          <ac:picMkLst>
            <pc:docMk/>
            <pc:sldMk cId="1163163203" sldId="392"/>
            <ac:picMk id="13" creationId="{3D859DEF-050F-4FA4-A41E-D1DD308C0F92}"/>
          </ac:picMkLst>
        </pc:picChg>
        <pc:picChg chg="del">
          <ac:chgData name="Tali Rouash" userId="21ae74ec1aaa5ff5" providerId="LiveId" clId="{DFA126F6-22D6-49D6-919A-C7585BAD20A2}" dt="2025-08-22T02:27:26.749" v="775" actId="478"/>
          <ac:picMkLst>
            <pc:docMk/>
            <pc:sldMk cId="1163163203" sldId="392"/>
            <ac:picMk id="14" creationId="{380FD146-304D-08AE-AB07-9F8CEF65A554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178604986" sldId="392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997203660" sldId="393"/>
        </pc:sldMkLst>
      </pc:sldChg>
      <pc:sldChg chg="addSp delSp modSp add mod">
        <pc:chgData name="Tali Rouash" userId="21ae74ec1aaa5ff5" providerId="LiveId" clId="{DFA126F6-22D6-49D6-919A-C7585BAD20A2}" dt="2025-08-22T02:29:12.083" v="799" actId="1076"/>
        <pc:sldMkLst>
          <pc:docMk/>
          <pc:sldMk cId="4150361683" sldId="393"/>
        </pc:sldMkLst>
        <pc:picChg chg="add mod modCrop">
          <ac:chgData name="Tali Rouash" userId="21ae74ec1aaa5ff5" providerId="LiveId" clId="{DFA126F6-22D6-49D6-919A-C7585BAD20A2}" dt="2025-08-22T02:29:12.083" v="799" actId="1076"/>
          <ac:picMkLst>
            <pc:docMk/>
            <pc:sldMk cId="4150361683" sldId="393"/>
            <ac:picMk id="2" creationId="{D891A74C-24AB-51F5-63F0-3420F6A3BC00}"/>
          </ac:picMkLst>
        </pc:picChg>
        <pc:picChg chg="del">
          <ac:chgData name="Tali Rouash" userId="21ae74ec1aaa5ff5" providerId="LiveId" clId="{DFA126F6-22D6-49D6-919A-C7585BAD20A2}" dt="2025-08-22T02:28:55.485" v="793" actId="478"/>
          <ac:picMkLst>
            <pc:docMk/>
            <pc:sldMk cId="4150361683" sldId="393"/>
            <ac:picMk id="3" creationId="{E27541A0-4891-BA56-D4FB-ECD636058BF9}"/>
          </ac:picMkLst>
        </pc:picChg>
        <pc:picChg chg="del">
          <ac:chgData name="Tali Rouash" userId="21ae74ec1aaa5ff5" providerId="LiveId" clId="{DFA126F6-22D6-49D6-919A-C7585BAD20A2}" dt="2025-08-22T02:28:56.152" v="794" actId="478"/>
          <ac:picMkLst>
            <pc:docMk/>
            <pc:sldMk cId="4150361683" sldId="393"/>
            <ac:picMk id="4" creationId="{82E0E5C9-D20E-438B-EF3D-0C12D01CE978}"/>
          </ac:picMkLst>
        </pc:picChg>
        <pc:picChg chg="del">
          <ac:chgData name="Tali Rouash" userId="21ae74ec1aaa5ff5" providerId="LiveId" clId="{DFA126F6-22D6-49D6-919A-C7585BAD20A2}" dt="2025-08-22T02:28:56.612" v="795" actId="478"/>
          <ac:picMkLst>
            <pc:docMk/>
            <pc:sldMk cId="4150361683" sldId="393"/>
            <ac:picMk id="6" creationId="{F5E456E2-3EF3-4CE3-29F8-E39D62FA80FC}"/>
          </ac:picMkLst>
        </pc:picChg>
        <pc:picChg chg="del">
          <ac:chgData name="Tali Rouash" userId="21ae74ec1aaa5ff5" providerId="LiveId" clId="{DFA126F6-22D6-49D6-919A-C7585BAD20A2}" dt="2025-08-22T02:28:58.088" v="796" actId="478"/>
          <ac:picMkLst>
            <pc:docMk/>
            <pc:sldMk cId="4150361683" sldId="393"/>
            <ac:picMk id="7" creationId="{25353270-A4FD-E761-9DC1-082A0BA3A8AE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086549748" sldId="394"/>
        </pc:sldMkLst>
      </pc:sldChg>
      <pc:sldChg chg="addSp delSp modSp add mod modAnim">
        <pc:chgData name="Tali Rouash" userId="21ae74ec1aaa5ff5" providerId="LiveId" clId="{DFA126F6-22D6-49D6-919A-C7585BAD20A2}" dt="2025-08-22T02:32:05.864" v="826"/>
        <pc:sldMkLst>
          <pc:docMk/>
          <pc:sldMk cId="3793451885" sldId="394"/>
        </pc:sldMkLst>
        <pc:picChg chg="del">
          <ac:chgData name="Tali Rouash" userId="21ae74ec1aaa5ff5" providerId="LiveId" clId="{DFA126F6-22D6-49D6-919A-C7585BAD20A2}" dt="2025-08-22T02:29:23.519" v="801" actId="478"/>
          <ac:picMkLst>
            <pc:docMk/>
            <pc:sldMk cId="3793451885" sldId="394"/>
            <ac:picMk id="2" creationId="{6D3B45EF-4276-4E15-CE28-55FA9D6FC397}"/>
          </ac:picMkLst>
        </pc:picChg>
        <pc:picChg chg="add mod modCrop">
          <ac:chgData name="Tali Rouash" userId="21ae74ec1aaa5ff5" providerId="LiveId" clId="{DFA126F6-22D6-49D6-919A-C7585BAD20A2}" dt="2025-08-22T02:30:33.987" v="807" actId="732"/>
          <ac:picMkLst>
            <pc:docMk/>
            <pc:sldMk cId="3793451885" sldId="394"/>
            <ac:picMk id="4" creationId="{E010F05D-3C1C-7745-FDFF-6B3FEF4F4CC9}"/>
          </ac:picMkLst>
        </pc:picChg>
        <pc:picChg chg="add del">
          <ac:chgData name="Tali Rouash" userId="21ae74ec1aaa5ff5" providerId="LiveId" clId="{DFA126F6-22D6-49D6-919A-C7585BAD20A2}" dt="2025-08-22T02:30:41.043" v="809" actId="478"/>
          <ac:picMkLst>
            <pc:docMk/>
            <pc:sldMk cId="3793451885" sldId="394"/>
            <ac:picMk id="6" creationId="{26299E5A-0EC7-A4DB-79BF-E8232C9F7972}"/>
          </ac:picMkLst>
        </pc:picChg>
        <pc:picChg chg="add mod modCrop">
          <ac:chgData name="Tali Rouash" userId="21ae74ec1aaa5ff5" providerId="LiveId" clId="{DFA126F6-22D6-49D6-919A-C7585BAD20A2}" dt="2025-08-22T02:31:04" v="813" actId="1076"/>
          <ac:picMkLst>
            <pc:docMk/>
            <pc:sldMk cId="3793451885" sldId="394"/>
            <ac:picMk id="7" creationId="{50EC08EF-9810-13D5-251B-892512F9400F}"/>
          </ac:picMkLst>
        </pc:picChg>
        <pc:picChg chg="add mod modCrop">
          <ac:chgData name="Tali Rouash" userId="21ae74ec1aaa5ff5" providerId="LiveId" clId="{DFA126F6-22D6-49D6-919A-C7585BAD20A2}" dt="2025-08-22T02:31:59.695" v="824" actId="1076"/>
          <ac:picMkLst>
            <pc:docMk/>
            <pc:sldMk cId="3793451885" sldId="394"/>
            <ac:picMk id="8" creationId="{73D907F5-D258-FE19-8540-963E2DF9B2BE}"/>
          </ac:picMkLst>
        </pc:picChg>
        <pc:picChg chg="add mod modCrop">
          <ac:chgData name="Tali Rouash" userId="21ae74ec1aaa5ff5" providerId="LiveId" clId="{DFA126F6-22D6-49D6-919A-C7585BAD20A2}" dt="2025-08-22T02:31:59.695" v="824" actId="1076"/>
          <ac:picMkLst>
            <pc:docMk/>
            <pc:sldMk cId="3793451885" sldId="394"/>
            <ac:picMk id="9" creationId="{CF891975-317B-7ABF-3139-2845606CA064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256259319" sldId="395"/>
        </pc:sldMkLst>
      </pc:sldChg>
      <pc:sldChg chg="addSp delSp modSp add mod ord modAnim">
        <pc:chgData name="Tali Rouash" userId="21ae74ec1aaa5ff5" providerId="LiveId" clId="{DFA126F6-22D6-49D6-919A-C7585BAD20A2}" dt="2025-08-22T02:34:13.351" v="849"/>
        <pc:sldMkLst>
          <pc:docMk/>
          <pc:sldMk cId="2953475864" sldId="395"/>
        </pc:sldMkLst>
        <pc:picChg chg="add mod modCrop">
          <ac:chgData name="Tali Rouash" userId="21ae74ec1aaa5ff5" providerId="LiveId" clId="{DFA126F6-22D6-49D6-919A-C7585BAD20A2}" dt="2025-08-22T02:33:16.337" v="837" actId="1076"/>
          <ac:picMkLst>
            <pc:docMk/>
            <pc:sldMk cId="2953475864" sldId="395"/>
            <ac:picMk id="2" creationId="{1E5BEE88-EB27-0FD9-821B-A20CFA4FAAC5}"/>
          </ac:picMkLst>
        </pc:picChg>
        <pc:picChg chg="add mod modCrop">
          <ac:chgData name="Tali Rouash" userId="21ae74ec1aaa5ff5" providerId="LiveId" clId="{DFA126F6-22D6-49D6-919A-C7585BAD20A2}" dt="2025-08-22T02:33:55.933" v="847" actId="1076"/>
          <ac:picMkLst>
            <pc:docMk/>
            <pc:sldMk cId="2953475864" sldId="395"/>
            <ac:picMk id="3" creationId="{C9D60B8D-C867-ACC4-741B-E4F70CF87C4F}"/>
          </ac:picMkLst>
        </pc:picChg>
        <pc:picChg chg="mod modCrop">
          <ac:chgData name="Tali Rouash" userId="21ae74ec1aaa5ff5" providerId="LiveId" clId="{DFA126F6-22D6-49D6-919A-C7585BAD20A2}" dt="2025-08-22T02:32:34.795" v="829" actId="732"/>
          <ac:picMkLst>
            <pc:docMk/>
            <pc:sldMk cId="2953475864" sldId="395"/>
            <ac:picMk id="4" creationId="{56FF1762-8AC5-8248-F3D0-0FBBC92C113B}"/>
          </ac:picMkLst>
        </pc:picChg>
        <pc:picChg chg="mod modCrop">
          <ac:chgData name="Tali Rouash" userId="21ae74ec1aaa5ff5" providerId="LiveId" clId="{DFA126F6-22D6-49D6-919A-C7585BAD20A2}" dt="2025-08-22T02:33:40.072" v="843" actId="732"/>
          <ac:picMkLst>
            <pc:docMk/>
            <pc:sldMk cId="2953475864" sldId="395"/>
            <ac:picMk id="7" creationId="{96B69E62-CDEA-E5CF-AE01-14767E4CB5DD}"/>
          </ac:picMkLst>
        </pc:picChg>
        <pc:picChg chg="del">
          <ac:chgData name="Tali Rouash" userId="21ae74ec1aaa5ff5" providerId="LiveId" clId="{DFA126F6-22D6-49D6-919A-C7585BAD20A2}" dt="2025-08-22T02:33:34.256" v="841" actId="478"/>
          <ac:picMkLst>
            <pc:docMk/>
            <pc:sldMk cId="2953475864" sldId="395"/>
            <ac:picMk id="8" creationId="{D480D462-86D8-5A08-B4F7-A99470ED777A}"/>
          </ac:picMkLst>
        </pc:picChg>
        <pc:picChg chg="del">
          <ac:chgData name="Tali Rouash" userId="21ae74ec1aaa5ff5" providerId="LiveId" clId="{DFA126F6-22D6-49D6-919A-C7585BAD20A2}" dt="2025-08-22T02:33:35.239" v="842" actId="478"/>
          <ac:picMkLst>
            <pc:docMk/>
            <pc:sldMk cId="2953475864" sldId="395"/>
            <ac:picMk id="9" creationId="{89FC8F81-5ABB-4B6A-67D1-179029EE2CB4}"/>
          </ac:picMkLst>
        </pc:picChg>
      </pc:sldChg>
      <pc:sldChg chg="addSp delSp modSp add mod delAnim modAnim">
        <pc:chgData name="Tali Rouash" userId="21ae74ec1aaa5ff5" providerId="LiveId" clId="{DFA126F6-22D6-49D6-919A-C7585BAD20A2}" dt="2025-08-22T02:37:14.506" v="886"/>
        <pc:sldMkLst>
          <pc:docMk/>
          <pc:sldMk cId="1451825324" sldId="396"/>
        </pc:sldMkLst>
        <pc:picChg chg="mod modCrop">
          <ac:chgData name="Tali Rouash" userId="21ae74ec1aaa5ff5" providerId="LiveId" clId="{DFA126F6-22D6-49D6-919A-C7585BAD20A2}" dt="2025-08-22T02:34:29.980" v="853" actId="1076"/>
          <ac:picMkLst>
            <pc:docMk/>
            <pc:sldMk cId="1451825324" sldId="396"/>
            <ac:picMk id="2" creationId="{239992CE-1747-449C-8EFA-BEB66DE8097E}"/>
          </ac:picMkLst>
        </pc:picChg>
        <pc:picChg chg="del">
          <ac:chgData name="Tali Rouash" userId="21ae74ec1aaa5ff5" providerId="LiveId" clId="{DFA126F6-22D6-49D6-919A-C7585BAD20A2}" dt="2025-08-22T02:34:35.346" v="855" actId="478"/>
          <ac:picMkLst>
            <pc:docMk/>
            <pc:sldMk cId="1451825324" sldId="396"/>
            <ac:picMk id="3" creationId="{502A4BC5-E7D1-1DCB-AAC1-21AEF59E2475}"/>
          </ac:picMkLst>
        </pc:picChg>
        <pc:picChg chg="mod">
          <ac:chgData name="Tali Rouash" userId="21ae74ec1aaa5ff5" providerId="LiveId" clId="{DFA126F6-22D6-49D6-919A-C7585BAD20A2}" dt="2025-08-22T02:37:14.506" v="886"/>
          <ac:picMkLst>
            <pc:docMk/>
            <pc:sldMk cId="1451825324" sldId="396"/>
            <ac:picMk id="4" creationId="{E35731AB-D0BD-725D-88F0-D89F30C9DCB4}"/>
          </ac:picMkLst>
        </pc:picChg>
        <pc:picChg chg="add mod modCrop">
          <ac:chgData name="Tali Rouash" userId="21ae74ec1aaa5ff5" providerId="LiveId" clId="{DFA126F6-22D6-49D6-919A-C7585BAD20A2}" dt="2025-08-22T02:35:09.287" v="862" actId="732"/>
          <ac:picMkLst>
            <pc:docMk/>
            <pc:sldMk cId="1451825324" sldId="396"/>
            <ac:picMk id="6" creationId="{DAE6B822-54E3-95BB-40B4-2B9746077C8E}"/>
          </ac:picMkLst>
        </pc:picChg>
        <pc:picChg chg="del">
          <ac:chgData name="Tali Rouash" userId="21ae74ec1aaa5ff5" providerId="LiveId" clId="{DFA126F6-22D6-49D6-919A-C7585BAD20A2}" dt="2025-08-22T02:34:34.712" v="854" actId="478"/>
          <ac:picMkLst>
            <pc:docMk/>
            <pc:sldMk cId="1451825324" sldId="396"/>
            <ac:picMk id="7" creationId="{8277CC94-900F-E0D6-2BD5-BA9E7612DF43}"/>
          </ac:picMkLst>
        </pc:picChg>
        <pc:picChg chg="add mod modCrop">
          <ac:chgData name="Tali Rouash" userId="21ae74ec1aaa5ff5" providerId="LiveId" clId="{DFA126F6-22D6-49D6-919A-C7585BAD20A2}" dt="2025-08-22T02:36:38.442" v="879" actId="1076"/>
          <ac:picMkLst>
            <pc:docMk/>
            <pc:sldMk cId="1451825324" sldId="396"/>
            <ac:picMk id="8" creationId="{8975D8BA-53F0-D29B-A6D7-47AE831A8877}"/>
          </ac:picMkLst>
        </pc:picChg>
        <pc:picChg chg="add mod modCrop">
          <ac:chgData name="Tali Rouash" userId="21ae74ec1aaa5ff5" providerId="LiveId" clId="{DFA126F6-22D6-49D6-919A-C7585BAD20A2}" dt="2025-08-22T02:36:33.057" v="878" actId="1076"/>
          <ac:picMkLst>
            <pc:docMk/>
            <pc:sldMk cId="1451825324" sldId="396"/>
            <ac:picMk id="9" creationId="{29EF32CA-BBF0-6218-E678-846056771061}"/>
          </ac:picMkLst>
        </pc:picChg>
        <pc:picChg chg="add mod modCrop">
          <ac:chgData name="Tali Rouash" userId="21ae74ec1aaa5ff5" providerId="LiveId" clId="{DFA126F6-22D6-49D6-919A-C7585BAD20A2}" dt="2025-08-22T02:36:33.057" v="878" actId="1076"/>
          <ac:picMkLst>
            <pc:docMk/>
            <pc:sldMk cId="1451825324" sldId="396"/>
            <ac:picMk id="10" creationId="{EE8FF5DF-FEF0-61F1-FA64-68AAF7A925DE}"/>
          </ac:picMkLst>
        </pc:picChg>
        <pc:picChg chg="add mod modCrop">
          <ac:chgData name="Tali Rouash" userId="21ae74ec1aaa5ff5" providerId="LiveId" clId="{DFA126F6-22D6-49D6-919A-C7585BAD20A2}" dt="2025-08-22T02:36:38.442" v="879" actId="1076"/>
          <ac:picMkLst>
            <pc:docMk/>
            <pc:sldMk cId="1451825324" sldId="396"/>
            <ac:picMk id="12" creationId="{456D368D-8A23-B8E4-91FB-F34EB2923540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346195399" sldId="396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621159387" sldId="397"/>
        </pc:sldMkLst>
      </pc:sldChg>
      <pc:sldChg chg="modSp add mod">
        <pc:chgData name="Tali Rouash" userId="21ae74ec1aaa5ff5" providerId="LiveId" clId="{DFA126F6-22D6-49D6-919A-C7585BAD20A2}" dt="2025-08-22T02:38:08.031" v="896" actId="6549"/>
        <pc:sldMkLst>
          <pc:docMk/>
          <pc:sldMk cId="2125537502" sldId="397"/>
        </pc:sldMkLst>
        <pc:spChg chg="mod">
          <ac:chgData name="Tali Rouash" userId="21ae74ec1aaa5ff5" providerId="LiveId" clId="{DFA126F6-22D6-49D6-919A-C7585BAD20A2}" dt="2025-08-22T02:38:08.031" v="896" actId="6549"/>
          <ac:spMkLst>
            <pc:docMk/>
            <pc:sldMk cId="2125537502" sldId="397"/>
            <ac:spMk id="4" creationId="{F112A31A-D8A2-DBFA-B7F6-D0ED1D71FEB4}"/>
          </ac:spMkLst>
        </pc:sp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665210801" sldId="398"/>
        </pc:sldMkLst>
      </pc:sldChg>
      <pc:sldChg chg="modSp add mod">
        <pc:chgData name="Tali Rouash" userId="21ae74ec1aaa5ff5" providerId="LiveId" clId="{DFA126F6-22D6-49D6-919A-C7585BAD20A2}" dt="2025-08-22T02:38:24.113" v="906" actId="6549"/>
        <pc:sldMkLst>
          <pc:docMk/>
          <pc:sldMk cId="3082054645" sldId="398"/>
        </pc:sldMkLst>
        <pc:spChg chg="mod">
          <ac:chgData name="Tali Rouash" userId="21ae74ec1aaa5ff5" providerId="LiveId" clId="{DFA126F6-22D6-49D6-919A-C7585BAD20A2}" dt="2025-08-22T02:38:24.113" v="906" actId="6549"/>
          <ac:spMkLst>
            <pc:docMk/>
            <pc:sldMk cId="3082054645" sldId="398"/>
            <ac:spMk id="3" creationId="{EE9D6A5C-912E-7FBA-427D-36EE067AA39C}"/>
          </ac:spMkLst>
        </pc:sp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610273349" sldId="399"/>
        </pc:sldMkLst>
      </pc:sldChg>
      <pc:sldChg chg="addSp delSp modSp add mod delAnim">
        <pc:chgData name="Tali Rouash" userId="21ae74ec1aaa5ff5" providerId="LiveId" clId="{DFA126F6-22D6-49D6-919A-C7585BAD20A2}" dt="2025-08-22T02:39:04.162" v="912" actId="1076"/>
        <pc:sldMkLst>
          <pc:docMk/>
          <pc:sldMk cId="3124481253" sldId="399"/>
        </pc:sldMkLst>
        <pc:spChg chg="add del">
          <ac:chgData name="Tali Rouash" userId="21ae74ec1aaa5ff5" providerId="LiveId" clId="{DFA126F6-22D6-49D6-919A-C7585BAD20A2}" dt="2025-08-22T02:38:48.855" v="909" actId="22"/>
          <ac:spMkLst>
            <pc:docMk/>
            <pc:sldMk cId="3124481253" sldId="399"/>
            <ac:spMk id="5" creationId="{106E3041-4909-33D6-C77F-866B91308AFC}"/>
          </ac:spMkLst>
        </pc:spChg>
        <pc:picChg chg="del">
          <ac:chgData name="Tali Rouash" userId="21ae74ec1aaa5ff5" providerId="LiveId" clId="{DFA126F6-22D6-49D6-919A-C7585BAD20A2}" dt="2025-08-22T02:38:30.887" v="907" actId="478"/>
          <ac:picMkLst>
            <pc:docMk/>
            <pc:sldMk cId="3124481253" sldId="399"/>
            <ac:picMk id="3" creationId="{CAAC1E87-9419-325E-6C18-7DB15EC347C2}"/>
          </ac:picMkLst>
        </pc:picChg>
        <pc:picChg chg="del">
          <ac:chgData name="Tali Rouash" userId="21ae74ec1aaa5ff5" providerId="LiveId" clId="{DFA126F6-22D6-49D6-919A-C7585BAD20A2}" dt="2025-08-22T02:38:30.887" v="907" actId="478"/>
          <ac:picMkLst>
            <pc:docMk/>
            <pc:sldMk cId="3124481253" sldId="399"/>
            <ac:picMk id="4" creationId="{C5822408-9166-CB6D-F579-49EFA36B4ED2}"/>
          </ac:picMkLst>
        </pc:picChg>
        <pc:picChg chg="del">
          <ac:chgData name="Tali Rouash" userId="21ae74ec1aaa5ff5" providerId="LiveId" clId="{DFA126F6-22D6-49D6-919A-C7585BAD20A2}" dt="2025-08-22T02:38:30.887" v="907" actId="478"/>
          <ac:picMkLst>
            <pc:docMk/>
            <pc:sldMk cId="3124481253" sldId="399"/>
            <ac:picMk id="6" creationId="{1DDA32D9-1F18-19ED-D8F2-ADCC7C8F836C}"/>
          </ac:picMkLst>
        </pc:picChg>
        <pc:picChg chg="del">
          <ac:chgData name="Tali Rouash" userId="21ae74ec1aaa5ff5" providerId="LiveId" clId="{DFA126F6-22D6-49D6-919A-C7585BAD20A2}" dt="2025-08-22T02:38:30.887" v="907" actId="478"/>
          <ac:picMkLst>
            <pc:docMk/>
            <pc:sldMk cId="3124481253" sldId="399"/>
            <ac:picMk id="7" creationId="{C6E54B0A-A3D0-CC74-BF68-7EBA470B987A}"/>
          </ac:picMkLst>
        </pc:picChg>
        <pc:picChg chg="add mod">
          <ac:chgData name="Tali Rouash" userId="21ae74ec1aaa5ff5" providerId="LiveId" clId="{DFA126F6-22D6-49D6-919A-C7585BAD20A2}" dt="2025-08-22T02:39:04.162" v="912" actId="1076"/>
          <ac:picMkLst>
            <pc:docMk/>
            <pc:sldMk cId="3124481253" sldId="399"/>
            <ac:picMk id="9" creationId="{1002BE87-383D-38D0-0808-A900E240C03F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512529944" sldId="400"/>
        </pc:sldMkLst>
      </pc:sldChg>
      <pc:sldChg chg="addSp delSp modSp add mod">
        <pc:chgData name="Tali Rouash" userId="21ae74ec1aaa5ff5" providerId="LiveId" clId="{DFA126F6-22D6-49D6-919A-C7585BAD20A2}" dt="2025-08-22T02:40:21.775" v="921" actId="732"/>
        <pc:sldMkLst>
          <pc:docMk/>
          <pc:sldMk cId="3949095972" sldId="400"/>
        </pc:sldMkLst>
        <pc:picChg chg="add mod modCrop">
          <ac:chgData name="Tali Rouash" userId="21ae74ec1aaa5ff5" providerId="LiveId" clId="{DFA126F6-22D6-49D6-919A-C7585BAD20A2}" dt="2025-08-22T02:40:07.373" v="918" actId="732"/>
          <ac:picMkLst>
            <pc:docMk/>
            <pc:sldMk cId="3949095972" sldId="400"/>
            <ac:picMk id="3" creationId="{3EC2D4AE-20B5-82B5-97A3-CC3952F6571C}"/>
          </ac:picMkLst>
        </pc:picChg>
        <pc:picChg chg="add mod modCrop">
          <ac:chgData name="Tali Rouash" userId="21ae74ec1aaa5ff5" providerId="LiveId" clId="{DFA126F6-22D6-49D6-919A-C7585BAD20A2}" dt="2025-08-22T02:40:21.775" v="921" actId="732"/>
          <ac:picMkLst>
            <pc:docMk/>
            <pc:sldMk cId="3949095972" sldId="400"/>
            <ac:picMk id="4" creationId="{0DA12756-DF66-1FC7-8511-42696918DA79}"/>
          </ac:picMkLst>
        </pc:picChg>
        <pc:picChg chg="del">
          <ac:chgData name="Tali Rouash" userId="21ae74ec1aaa5ff5" providerId="LiveId" clId="{DFA126F6-22D6-49D6-919A-C7585BAD20A2}" dt="2025-08-22T02:39:28.559" v="914" actId="478"/>
          <ac:picMkLst>
            <pc:docMk/>
            <pc:sldMk cId="3949095972" sldId="400"/>
            <ac:picMk id="9" creationId="{80655305-F7A9-662F-7EC5-C2D68B11453E}"/>
          </ac:picMkLst>
        </pc:picChg>
      </pc:sldChg>
      <pc:sldChg chg="delSp modSp add mod">
        <pc:chgData name="Tali Rouash" userId="21ae74ec1aaa5ff5" providerId="LiveId" clId="{DFA126F6-22D6-49D6-919A-C7585BAD20A2}" dt="2025-08-22T02:40:58.765" v="993" actId="1035"/>
        <pc:sldMkLst>
          <pc:docMk/>
          <pc:sldMk cId="1840514099" sldId="401"/>
        </pc:sldMkLst>
        <pc:picChg chg="del">
          <ac:chgData name="Tali Rouash" userId="21ae74ec1aaa5ff5" providerId="LiveId" clId="{DFA126F6-22D6-49D6-919A-C7585BAD20A2}" dt="2025-08-22T02:40:31.797" v="923" actId="478"/>
          <ac:picMkLst>
            <pc:docMk/>
            <pc:sldMk cId="1840514099" sldId="401"/>
            <ac:picMk id="3" creationId="{FC8BA25B-2EF8-9DF2-0AA1-CCBE03383C3E}"/>
          </ac:picMkLst>
        </pc:picChg>
        <pc:picChg chg="mod modCrop">
          <ac:chgData name="Tali Rouash" userId="21ae74ec1aaa5ff5" providerId="LiveId" clId="{DFA126F6-22D6-49D6-919A-C7585BAD20A2}" dt="2025-08-22T02:40:58.765" v="993" actId="1035"/>
          <ac:picMkLst>
            <pc:docMk/>
            <pc:sldMk cId="1840514099" sldId="401"/>
            <ac:picMk id="4" creationId="{CA437D98-5156-C039-4D4E-E9DF5CF93C77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942083329" sldId="401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993782348" sldId="402"/>
        </pc:sldMkLst>
      </pc:sldChg>
      <pc:sldChg chg="addSp delSp modSp add mod modAnim">
        <pc:chgData name="Tali Rouash" userId="21ae74ec1aaa5ff5" providerId="LiveId" clId="{DFA126F6-22D6-49D6-919A-C7585BAD20A2}" dt="2025-08-22T02:43:27.359" v="1022"/>
        <pc:sldMkLst>
          <pc:docMk/>
          <pc:sldMk cId="3000960269" sldId="402"/>
        </pc:sldMkLst>
        <pc:picChg chg="add mod modCrop">
          <ac:chgData name="Tali Rouash" userId="21ae74ec1aaa5ff5" providerId="LiveId" clId="{DFA126F6-22D6-49D6-919A-C7585BAD20A2}" dt="2025-08-22T02:41:37.971" v="999" actId="732"/>
          <ac:picMkLst>
            <pc:docMk/>
            <pc:sldMk cId="3000960269" sldId="402"/>
            <ac:picMk id="3" creationId="{CB16D04E-FA5E-0F16-4D7E-7AEBA7AF232C}"/>
          </ac:picMkLst>
        </pc:picChg>
        <pc:picChg chg="del">
          <ac:chgData name="Tali Rouash" userId="21ae74ec1aaa5ff5" providerId="LiveId" clId="{DFA126F6-22D6-49D6-919A-C7585BAD20A2}" dt="2025-08-22T02:41:08.270" v="995" actId="478"/>
          <ac:picMkLst>
            <pc:docMk/>
            <pc:sldMk cId="3000960269" sldId="402"/>
            <ac:picMk id="4" creationId="{CA5C7D45-25B8-70B6-389E-641D8CF8953F}"/>
          </ac:picMkLst>
        </pc:picChg>
        <pc:picChg chg="add del">
          <ac:chgData name="Tali Rouash" userId="21ae74ec1aaa5ff5" providerId="LiveId" clId="{DFA126F6-22D6-49D6-919A-C7585BAD20A2}" dt="2025-08-22T02:41:42.130" v="1001" actId="478"/>
          <ac:picMkLst>
            <pc:docMk/>
            <pc:sldMk cId="3000960269" sldId="402"/>
            <ac:picMk id="6" creationId="{2E0A9AFE-1520-9B67-D1BB-B68D236787C8}"/>
          </ac:picMkLst>
        </pc:picChg>
        <pc:picChg chg="add mod modCrop">
          <ac:chgData name="Tali Rouash" userId="21ae74ec1aaa5ff5" providerId="LiveId" clId="{DFA126F6-22D6-49D6-919A-C7585BAD20A2}" dt="2025-08-22T02:42:03.128" v="1006" actId="1035"/>
          <ac:picMkLst>
            <pc:docMk/>
            <pc:sldMk cId="3000960269" sldId="402"/>
            <ac:picMk id="7" creationId="{3981CCE2-D52F-6939-51FF-2CD0FED5F162}"/>
          </ac:picMkLst>
        </pc:picChg>
        <pc:picChg chg="add mod modCrop">
          <ac:chgData name="Tali Rouash" userId="21ae74ec1aaa5ff5" providerId="LiveId" clId="{DFA126F6-22D6-49D6-919A-C7585BAD20A2}" dt="2025-08-22T02:42:41.969" v="1011" actId="732"/>
          <ac:picMkLst>
            <pc:docMk/>
            <pc:sldMk cId="3000960269" sldId="402"/>
            <ac:picMk id="9" creationId="{E1801AB6-9537-07D9-A8CC-0A2DF9539F99}"/>
          </ac:picMkLst>
        </pc:picChg>
        <pc:picChg chg="add mod modCrop">
          <ac:chgData name="Tali Rouash" userId="21ae74ec1aaa5ff5" providerId="LiveId" clId="{DFA126F6-22D6-49D6-919A-C7585BAD20A2}" dt="2025-08-22T02:42:59.720" v="1015" actId="1076"/>
          <ac:picMkLst>
            <pc:docMk/>
            <pc:sldMk cId="3000960269" sldId="402"/>
            <ac:picMk id="10" creationId="{F046C233-FC3E-1088-DEFE-234BDF16A7FB}"/>
          </ac:picMkLst>
        </pc:picChg>
        <pc:picChg chg="add mod modCrop">
          <ac:chgData name="Tali Rouash" userId="21ae74ec1aaa5ff5" providerId="LiveId" clId="{DFA126F6-22D6-49D6-919A-C7585BAD20A2}" dt="2025-08-22T02:43:15.231" v="1019" actId="1076"/>
          <ac:picMkLst>
            <pc:docMk/>
            <pc:sldMk cId="3000960269" sldId="402"/>
            <ac:picMk id="12" creationId="{F4195CC5-62DE-78AF-4E0D-24EC2A79BA03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36424251" sldId="403"/>
        </pc:sldMkLst>
      </pc:sldChg>
      <pc:sldChg chg="addSp delSp modSp add mod delAnim modAnim">
        <pc:chgData name="Tali Rouash" userId="21ae74ec1aaa5ff5" providerId="LiveId" clId="{DFA126F6-22D6-49D6-919A-C7585BAD20A2}" dt="2025-08-22T02:45:55.223" v="1043"/>
        <pc:sldMkLst>
          <pc:docMk/>
          <pc:sldMk cId="3727182835" sldId="403"/>
        </pc:sldMkLst>
        <pc:picChg chg="add mod modCrop">
          <ac:chgData name="Tali Rouash" userId="21ae74ec1aaa5ff5" providerId="LiveId" clId="{DFA126F6-22D6-49D6-919A-C7585BAD20A2}" dt="2025-08-22T02:44:47.122" v="1034" actId="1076"/>
          <ac:picMkLst>
            <pc:docMk/>
            <pc:sldMk cId="3727182835" sldId="403"/>
            <ac:picMk id="2" creationId="{9ADA79BB-3693-DD6D-A7DA-25E39DC45323}"/>
          </ac:picMkLst>
        </pc:picChg>
        <pc:picChg chg="add mod modCrop">
          <ac:chgData name="Tali Rouash" userId="21ae74ec1aaa5ff5" providerId="LiveId" clId="{DFA126F6-22D6-49D6-919A-C7585BAD20A2}" dt="2025-08-22T02:45:41.402" v="1041" actId="1076"/>
          <ac:picMkLst>
            <pc:docMk/>
            <pc:sldMk cId="3727182835" sldId="403"/>
            <ac:picMk id="4" creationId="{7298B469-865C-F135-7721-9BB747CE3704}"/>
          </ac:picMkLst>
        </pc:picChg>
        <pc:picChg chg="mod modCrop">
          <ac:chgData name="Tali Rouash" userId="21ae74ec1aaa5ff5" providerId="LiveId" clId="{DFA126F6-22D6-49D6-919A-C7585BAD20A2}" dt="2025-08-22T02:44:25.078" v="1030" actId="1076"/>
          <ac:picMkLst>
            <pc:docMk/>
            <pc:sldMk cId="3727182835" sldId="403"/>
            <ac:picMk id="7" creationId="{34CAA692-F344-840C-515A-EE66253F4A38}"/>
          </ac:picMkLst>
        </pc:picChg>
        <pc:picChg chg="mod modCrop">
          <ac:chgData name="Tali Rouash" userId="21ae74ec1aaa5ff5" providerId="LiveId" clId="{DFA126F6-22D6-49D6-919A-C7585BAD20A2}" dt="2025-08-22T02:45:27.603" v="1037" actId="1076"/>
          <ac:picMkLst>
            <pc:docMk/>
            <pc:sldMk cId="3727182835" sldId="403"/>
            <ac:picMk id="9" creationId="{1A0436FA-751A-7E26-D948-6814AD7736B4}"/>
          </ac:picMkLst>
        </pc:picChg>
        <pc:picChg chg="del">
          <ac:chgData name="Tali Rouash" userId="21ae74ec1aaa5ff5" providerId="LiveId" clId="{DFA126F6-22D6-49D6-919A-C7585BAD20A2}" dt="2025-08-22T02:43:38.891" v="1024" actId="478"/>
          <ac:picMkLst>
            <pc:docMk/>
            <pc:sldMk cId="3727182835" sldId="403"/>
            <ac:picMk id="10" creationId="{DF214905-6A5E-A557-0E5C-286AE38017D5}"/>
          </ac:picMkLst>
        </pc:picChg>
        <pc:picChg chg="del">
          <ac:chgData name="Tali Rouash" userId="21ae74ec1aaa5ff5" providerId="LiveId" clId="{DFA126F6-22D6-49D6-919A-C7585BAD20A2}" dt="2025-08-22T02:43:38.891" v="1024" actId="478"/>
          <ac:picMkLst>
            <pc:docMk/>
            <pc:sldMk cId="3727182835" sldId="403"/>
            <ac:picMk id="12" creationId="{2C0AB8E7-670E-C516-D28B-F277C26D5D6C}"/>
          </ac:picMkLst>
        </pc:picChg>
      </pc:sldChg>
      <pc:sldChg chg="addSp delSp modSp add mod delAnim modAnim">
        <pc:chgData name="Tali Rouash" userId="21ae74ec1aaa5ff5" providerId="LiveId" clId="{DFA126F6-22D6-49D6-919A-C7585BAD20A2}" dt="2025-08-22T02:47:29.871" v="1062"/>
        <pc:sldMkLst>
          <pc:docMk/>
          <pc:sldMk cId="3078579349" sldId="404"/>
        </pc:sldMkLst>
        <pc:picChg chg="del">
          <ac:chgData name="Tali Rouash" userId="21ae74ec1aaa5ff5" providerId="LiveId" clId="{DFA126F6-22D6-49D6-919A-C7585BAD20A2}" dt="2025-08-22T02:46:40.794" v="1051" actId="478"/>
          <ac:picMkLst>
            <pc:docMk/>
            <pc:sldMk cId="3078579349" sldId="404"/>
            <ac:picMk id="4" creationId="{F3BA4485-7587-7D25-5A50-4A2D9AF68410}"/>
          </ac:picMkLst>
        </pc:picChg>
        <pc:picChg chg="add mod modCrop">
          <ac:chgData name="Tali Rouash" userId="21ae74ec1aaa5ff5" providerId="LiveId" clId="{DFA126F6-22D6-49D6-919A-C7585BAD20A2}" dt="2025-08-22T02:46:56.109" v="1054" actId="732"/>
          <ac:picMkLst>
            <pc:docMk/>
            <pc:sldMk cId="3078579349" sldId="404"/>
            <ac:picMk id="5" creationId="{F95C6A99-986C-0556-0207-D121FD3F2FCD}"/>
          </ac:picMkLst>
        </pc:picChg>
        <pc:picChg chg="add mod modCrop">
          <ac:chgData name="Tali Rouash" userId="21ae74ec1aaa5ff5" providerId="LiveId" clId="{DFA126F6-22D6-49D6-919A-C7585BAD20A2}" dt="2025-08-22T02:47:08.016" v="1057" actId="1076"/>
          <ac:picMkLst>
            <pc:docMk/>
            <pc:sldMk cId="3078579349" sldId="404"/>
            <ac:picMk id="6" creationId="{27B81412-E3AC-7564-7B7E-1645CA0F476E}"/>
          </ac:picMkLst>
        </pc:picChg>
        <pc:picChg chg="mod modCrop">
          <ac:chgData name="Tali Rouash" userId="21ae74ec1aaa5ff5" providerId="LiveId" clId="{DFA126F6-22D6-49D6-919A-C7585BAD20A2}" dt="2025-08-22T02:46:17.239" v="1047" actId="1076"/>
          <ac:picMkLst>
            <pc:docMk/>
            <pc:sldMk cId="3078579349" sldId="404"/>
            <ac:picMk id="7" creationId="{6B9A292C-DD47-E2FC-EBC4-0EC1549398EF}"/>
          </ac:picMkLst>
        </pc:picChg>
        <pc:picChg chg="mod modCrop">
          <ac:chgData name="Tali Rouash" userId="21ae74ec1aaa5ff5" providerId="LiveId" clId="{DFA126F6-22D6-49D6-919A-C7585BAD20A2}" dt="2025-08-22T02:46:36.237" v="1050" actId="1076"/>
          <ac:picMkLst>
            <pc:docMk/>
            <pc:sldMk cId="3078579349" sldId="404"/>
            <ac:picMk id="9" creationId="{F6E6F7B3-4CF6-09E3-9031-C24CC2365F63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4244320941" sldId="404"/>
        </pc:sldMkLst>
      </pc:sldChg>
      <pc:sldChg chg="modSp add mod">
        <pc:chgData name="Tali Rouash" userId="21ae74ec1aaa5ff5" providerId="LiveId" clId="{DFA126F6-22D6-49D6-919A-C7585BAD20A2}" dt="2025-08-22T02:48:15.407" v="1069" actId="20577"/>
        <pc:sldMkLst>
          <pc:docMk/>
          <pc:sldMk cId="348926333" sldId="405"/>
        </pc:sldMkLst>
        <pc:spChg chg="mod">
          <ac:chgData name="Tali Rouash" userId="21ae74ec1aaa5ff5" providerId="LiveId" clId="{DFA126F6-22D6-49D6-919A-C7585BAD20A2}" dt="2025-08-22T02:48:15.407" v="1069" actId="20577"/>
          <ac:spMkLst>
            <pc:docMk/>
            <pc:sldMk cId="348926333" sldId="405"/>
            <ac:spMk id="4" creationId="{2D46DDCC-ED15-10BF-6B26-46E8BC2270E8}"/>
          </ac:spMkLst>
        </pc:sp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025538284" sldId="405"/>
        </pc:sldMkLst>
      </pc:sldChg>
      <pc:sldChg chg="modSp add mod">
        <pc:chgData name="Tali Rouash" userId="21ae74ec1aaa5ff5" providerId="LiveId" clId="{DFA126F6-22D6-49D6-919A-C7585BAD20A2}" dt="2025-08-22T02:48:28.855" v="1081" actId="6549"/>
        <pc:sldMkLst>
          <pc:docMk/>
          <pc:sldMk cId="1513371070" sldId="406"/>
        </pc:sldMkLst>
        <pc:spChg chg="mod">
          <ac:chgData name="Tali Rouash" userId="21ae74ec1aaa5ff5" providerId="LiveId" clId="{DFA126F6-22D6-49D6-919A-C7585BAD20A2}" dt="2025-08-22T02:48:28.855" v="1081" actId="6549"/>
          <ac:spMkLst>
            <pc:docMk/>
            <pc:sldMk cId="1513371070" sldId="406"/>
            <ac:spMk id="3" creationId="{0146AA2D-1A92-BE25-09FE-161242BDDA1F}"/>
          </ac:spMkLst>
        </pc:sp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4062748204" sldId="406"/>
        </pc:sldMkLst>
      </pc:sldChg>
      <pc:sldChg chg="addSp delSp modSp add mod">
        <pc:chgData name="Tali Rouash" userId="21ae74ec1aaa5ff5" providerId="LiveId" clId="{DFA126F6-22D6-49D6-919A-C7585BAD20A2}" dt="2025-08-22T02:49:13.171" v="1087" actId="1076"/>
        <pc:sldMkLst>
          <pc:docMk/>
          <pc:sldMk cId="62381673" sldId="407"/>
        </pc:sldMkLst>
        <pc:picChg chg="add mod modCrop">
          <ac:chgData name="Tali Rouash" userId="21ae74ec1aaa5ff5" providerId="LiveId" clId="{DFA126F6-22D6-49D6-919A-C7585BAD20A2}" dt="2025-08-22T02:49:13.171" v="1087" actId="1076"/>
          <ac:picMkLst>
            <pc:docMk/>
            <pc:sldMk cId="62381673" sldId="407"/>
            <ac:picMk id="3" creationId="{B553BB01-D221-A300-EB17-C295D5C90FFA}"/>
          </ac:picMkLst>
        </pc:picChg>
        <pc:picChg chg="del">
          <ac:chgData name="Tali Rouash" userId="21ae74ec1aaa5ff5" providerId="LiveId" clId="{DFA126F6-22D6-49D6-919A-C7585BAD20A2}" dt="2025-08-22T02:48:34" v="1082" actId="478"/>
          <ac:picMkLst>
            <pc:docMk/>
            <pc:sldMk cId="62381673" sldId="407"/>
            <ac:picMk id="9" creationId="{F8631930-805D-BA25-41E8-E9105E12A241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410364221" sldId="407"/>
        </pc:sldMkLst>
      </pc:sldChg>
      <pc:sldChg chg="addSp delSp modSp add mod modAnim">
        <pc:chgData name="Tali Rouash" userId="21ae74ec1aaa5ff5" providerId="LiveId" clId="{DFA126F6-22D6-49D6-919A-C7585BAD20A2}" dt="2025-08-22T02:51:37.523" v="1111"/>
        <pc:sldMkLst>
          <pc:docMk/>
          <pc:sldMk cId="4003508085" sldId="408"/>
        </pc:sldMkLst>
        <pc:spChg chg="add mod">
          <ac:chgData name="Tali Rouash" userId="21ae74ec1aaa5ff5" providerId="LiveId" clId="{DFA126F6-22D6-49D6-919A-C7585BAD20A2}" dt="2025-08-22T02:49:40.588" v="1096" actId="207"/>
          <ac:spMkLst>
            <pc:docMk/>
            <pc:sldMk cId="4003508085" sldId="408"/>
            <ac:spMk id="4" creationId="{650A5A08-EEA8-229F-5553-E234763FBA90}"/>
          </ac:spMkLst>
        </pc:spChg>
        <pc:picChg chg="add mod modCrop">
          <ac:chgData name="Tali Rouash" userId="21ae74ec1aaa5ff5" providerId="LiveId" clId="{DFA126F6-22D6-49D6-919A-C7585BAD20A2}" dt="2025-08-22T02:49:32.483" v="1093" actId="732"/>
          <ac:picMkLst>
            <pc:docMk/>
            <pc:sldMk cId="4003508085" sldId="408"/>
            <ac:picMk id="2" creationId="{63796606-078C-CD81-CACC-41BB53853A2A}"/>
          </ac:picMkLst>
        </pc:picChg>
        <pc:picChg chg="del">
          <ac:chgData name="Tali Rouash" userId="21ae74ec1aaa5ff5" providerId="LiveId" clId="{DFA126F6-22D6-49D6-919A-C7585BAD20A2}" dt="2025-08-22T02:49:18.424" v="1089" actId="478"/>
          <ac:picMkLst>
            <pc:docMk/>
            <pc:sldMk cId="4003508085" sldId="408"/>
            <ac:picMk id="3" creationId="{24D20368-ACE8-FFFC-2FA9-2112681C5434}"/>
          </ac:picMkLst>
        </pc:picChg>
        <pc:picChg chg="add mod modCrop">
          <ac:chgData name="Tali Rouash" userId="21ae74ec1aaa5ff5" providerId="LiveId" clId="{DFA126F6-22D6-49D6-919A-C7585BAD20A2}" dt="2025-08-22T02:50:22.813" v="1103" actId="732"/>
          <ac:picMkLst>
            <pc:docMk/>
            <pc:sldMk cId="4003508085" sldId="408"/>
            <ac:picMk id="6" creationId="{2DE1B47B-3FDA-3278-57E4-E39B97B86645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4195514315" sldId="408"/>
        </pc:sldMkLst>
      </pc:sldChg>
      <pc:sldChg chg="addSp modSp add mod modAnim">
        <pc:chgData name="Tali Rouash" userId="21ae74ec1aaa5ff5" providerId="LiveId" clId="{DFA126F6-22D6-49D6-919A-C7585BAD20A2}" dt="2025-08-22T02:52:05.251" v="1116" actId="732"/>
        <pc:sldMkLst>
          <pc:docMk/>
          <pc:sldMk cId="2192748006" sldId="409"/>
        </pc:sldMkLst>
        <pc:spChg chg="add mod">
          <ac:chgData name="Tali Rouash" userId="21ae74ec1aaa5ff5" providerId="LiveId" clId="{DFA126F6-22D6-49D6-919A-C7585BAD20A2}" dt="2025-08-22T02:51:03.934" v="1110" actId="571"/>
          <ac:spMkLst>
            <pc:docMk/>
            <pc:sldMk cId="2192748006" sldId="409"/>
            <ac:spMk id="3" creationId="{B6B3627E-C866-5ED7-71E2-11C54AB47CC5}"/>
          </ac:spMkLst>
        </pc:spChg>
        <pc:spChg chg="mod">
          <ac:chgData name="Tali Rouash" userId="21ae74ec1aaa5ff5" providerId="LiveId" clId="{DFA126F6-22D6-49D6-919A-C7585BAD20A2}" dt="2025-08-22T02:50:40.894" v="1106" actId="14100"/>
          <ac:spMkLst>
            <pc:docMk/>
            <pc:sldMk cId="2192748006" sldId="409"/>
            <ac:spMk id="4" creationId="{253B369D-5DBA-FA54-BFBB-04257611DF81}"/>
          </ac:spMkLst>
        </pc:spChg>
        <pc:picChg chg="add mod modCrop">
          <ac:chgData name="Tali Rouash" userId="21ae74ec1aaa5ff5" providerId="LiveId" clId="{DFA126F6-22D6-49D6-919A-C7585BAD20A2}" dt="2025-08-22T02:52:05.251" v="1116" actId="732"/>
          <ac:picMkLst>
            <pc:docMk/>
            <pc:sldMk cId="2192748006" sldId="409"/>
            <ac:picMk id="5" creationId="{2AE16DC0-E787-7A38-7E48-0466B3413B09}"/>
          </ac:picMkLst>
        </pc:picChg>
        <pc:picChg chg="mod modCrop">
          <ac:chgData name="Tali Rouash" userId="21ae74ec1aaa5ff5" providerId="LiveId" clId="{DFA126F6-22D6-49D6-919A-C7585BAD20A2}" dt="2025-08-22T02:51:52.292" v="1113" actId="732"/>
          <ac:picMkLst>
            <pc:docMk/>
            <pc:sldMk cId="2192748006" sldId="409"/>
            <ac:picMk id="6" creationId="{DD8AF980-D079-8B5F-05DE-4B413593795E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232714630" sldId="409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536446599" sldId="410"/>
        </pc:sldMkLst>
      </pc:sldChg>
      <pc:sldChg chg="addSp delSp modSp add mod delAnim modAnim">
        <pc:chgData name="Tali Rouash" userId="21ae74ec1aaa5ff5" providerId="LiveId" clId="{DFA126F6-22D6-49D6-919A-C7585BAD20A2}" dt="2025-08-22T02:53:08.648" v="1128" actId="1076"/>
        <pc:sldMkLst>
          <pc:docMk/>
          <pc:sldMk cId="1705492760" sldId="410"/>
        </pc:sldMkLst>
        <pc:spChg chg="del">
          <ac:chgData name="Tali Rouash" userId="21ae74ec1aaa5ff5" providerId="LiveId" clId="{DFA126F6-22D6-49D6-919A-C7585BAD20A2}" dt="2025-08-22T02:52:23.665" v="1118" actId="478"/>
          <ac:spMkLst>
            <pc:docMk/>
            <pc:sldMk cId="1705492760" sldId="410"/>
            <ac:spMk id="3" creationId="{662AC26E-B7AB-292C-6100-E429546E5444}"/>
          </ac:spMkLst>
        </pc:spChg>
        <pc:spChg chg="mod">
          <ac:chgData name="Tali Rouash" userId="21ae74ec1aaa5ff5" providerId="LiveId" clId="{DFA126F6-22D6-49D6-919A-C7585BAD20A2}" dt="2025-08-22T02:52:26.709" v="1119" actId="14100"/>
          <ac:spMkLst>
            <pc:docMk/>
            <pc:sldMk cId="1705492760" sldId="410"/>
            <ac:spMk id="4" creationId="{D98FDD29-DF78-1D67-F332-ACBBF5DE53AB}"/>
          </ac:spMkLst>
        </pc:spChg>
        <pc:picChg chg="mod modCrop">
          <ac:chgData name="Tali Rouash" userId="21ae74ec1aaa5ff5" providerId="LiveId" clId="{DFA126F6-22D6-49D6-919A-C7585BAD20A2}" dt="2025-08-22T02:52:35.196" v="1121" actId="732"/>
          <ac:picMkLst>
            <pc:docMk/>
            <pc:sldMk cId="1705492760" sldId="410"/>
            <ac:picMk id="2" creationId="{A4B3336A-1055-A504-7275-288E5DA4E72C}"/>
          </ac:picMkLst>
        </pc:picChg>
        <pc:picChg chg="mod modCrop">
          <ac:chgData name="Tali Rouash" userId="21ae74ec1aaa5ff5" providerId="LiveId" clId="{DFA126F6-22D6-49D6-919A-C7585BAD20A2}" dt="2025-08-22T02:52:54.501" v="1124" actId="1076"/>
          <ac:picMkLst>
            <pc:docMk/>
            <pc:sldMk cId="1705492760" sldId="410"/>
            <ac:picMk id="5" creationId="{F14EAE67-F784-32ED-3BB1-54BF9DB1513F}"/>
          </ac:picMkLst>
        </pc:picChg>
        <pc:picChg chg="del">
          <ac:chgData name="Tali Rouash" userId="21ae74ec1aaa5ff5" providerId="LiveId" clId="{DFA126F6-22D6-49D6-919A-C7585BAD20A2}" dt="2025-08-22T02:52:28.581" v="1120" actId="478"/>
          <ac:picMkLst>
            <pc:docMk/>
            <pc:sldMk cId="1705492760" sldId="410"/>
            <ac:picMk id="6" creationId="{906ACD7F-02BB-AB8F-D7C6-6CEB1100A82C}"/>
          </ac:picMkLst>
        </pc:picChg>
        <pc:picChg chg="add mod modCrop">
          <ac:chgData name="Tali Rouash" userId="21ae74ec1aaa5ff5" providerId="LiveId" clId="{DFA126F6-22D6-49D6-919A-C7585BAD20A2}" dt="2025-08-22T02:53:08.648" v="1128" actId="1076"/>
          <ac:picMkLst>
            <pc:docMk/>
            <pc:sldMk cId="1705492760" sldId="410"/>
            <ac:picMk id="7" creationId="{A914C11B-CED5-F4D2-802C-9B9D088DCDA0}"/>
          </ac:picMkLst>
        </pc:picChg>
      </pc:sldChg>
      <pc:sldChg chg="delSp modSp add mod">
        <pc:chgData name="Tali Rouash" userId="21ae74ec1aaa5ff5" providerId="LiveId" clId="{DFA126F6-22D6-49D6-919A-C7585BAD20A2}" dt="2025-08-22T02:54:16.182" v="1170" actId="478"/>
        <pc:sldMkLst>
          <pc:docMk/>
          <pc:sldMk cId="483164634" sldId="411"/>
        </pc:sldMkLst>
        <pc:spChg chg="mod">
          <ac:chgData name="Tali Rouash" userId="21ae74ec1aaa5ff5" providerId="LiveId" clId="{DFA126F6-22D6-49D6-919A-C7585BAD20A2}" dt="2025-08-22T02:54:10.131" v="1169" actId="14100"/>
          <ac:spMkLst>
            <pc:docMk/>
            <pc:sldMk cId="483164634" sldId="411"/>
            <ac:spMk id="2" creationId="{4A70B7B0-812D-8F97-EC77-3DE98B39039C}"/>
          </ac:spMkLst>
        </pc:spChg>
        <pc:spChg chg="del">
          <ac:chgData name="Tali Rouash" userId="21ae74ec1aaa5ff5" providerId="LiveId" clId="{DFA126F6-22D6-49D6-919A-C7585BAD20A2}" dt="2025-08-22T02:54:16.182" v="1170" actId="478"/>
          <ac:spMkLst>
            <pc:docMk/>
            <pc:sldMk cId="483164634" sldId="411"/>
            <ac:spMk id="4" creationId="{CEE34089-3939-36E6-F05D-81874486DC11}"/>
          </ac:spMkLst>
        </pc:spChg>
      </pc:sldChg>
      <pc:sldChg chg="add del">
        <pc:chgData name="Tali Rouash" userId="21ae74ec1aaa5ff5" providerId="LiveId" clId="{DFA126F6-22D6-49D6-919A-C7585BAD20A2}" dt="2025-08-22T02:53:39.666" v="1130" actId="2890"/>
        <pc:sldMkLst>
          <pc:docMk/>
          <pc:sldMk cId="2595755599" sldId="411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398671871" sldId="411"/>
        </pc:sldMkLst>
      </pc:sldChg>
      <pc:sldChg chg="modSp add mod">
        <pc:chgData name="Tali Rouash" userId="21ae74ec1aaa5ff5" providerId="LiveId" clId="{DFA126F6-22D6-49D6-919A-C7585BAD20A2}" dt="2025-08-22T02:54:28.139" v="1182" actId="6549"/>
        <pc:sldMkLst>
          <pc:docMk/>
          <pc:sldMk cId="3018253436" sldId="412"/>
        </pc:sldMkLst>
        <pc:spChg chg="mod">
          <ac:chgData name="Tali Rouash" userId="21ae74ec1aaa5ff5" providerId="LiveId" clId="{DFA126F6-22D6-49D6-919A-C7585BAD20A2}" dt="2025-08-22T02:54:28.139" v="1182" actId="6549"/>
          <ac:spMkLst>
            <pc:docMk/>
            <pc:sldMk cId="3018253436" sldId="412"/>
            <ac:spMk id="3" creationId="{AC2E1921-C758-596C-3961-DECC9AEE1BA7}"/>
          </ac:spMkLst>
        </pc:sp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322790967" sldId="412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576083642" sldId="413"/>
        </pc:sldMkLst>
      </pc:sldChg>
      <pc:sldChg chg="addSp delSp modSp add mod modAnim">
        <pc:chgData name="Tali Rouash" userId="21ae74ec1aaa5ff5" providerId="LiveId" clId="{DFA126F6-22D6-49D6-919A-C7585BAD20A2}" dt="2025-08-22T02:56:30.455" v="1201"/>
        <pc:sldMkLst>
          <pc:docMk/>
          <pc:sldMk cId="624026512" sldId="413"/>
        </pc:sldMkLst>
        <pc:picChg chg="del">
          <ac:chgData name="Tali Rouash" userId="21ae74ec1aaa5ff5" providerId="LiveId" clId="{DFA126F6-22D6-49D6-919A-C7585BAD20A2}" dt="2025-08-22T02:54:32.090" v="1183" actId="478"/>
          <ac:picMkLst>
            <pc:docMk/>
            <pc:sldMk cId="624026512" sldId="413"/>
            <ac:picMk id="3" creationId="{616E1A2C-A0F9-0C12-CBF8-C41496FDE648}"/>
          </ac:picMkLst>
        </pc:picChg>
        <pc:picChg chg="add mod modCrop">
          <ac:chgData name="Tali Rouash" userId="21ae74ec1aaa5ff5" providerId="LiveId" clId="{DFA126F6-22D6-49D6-919A-C7585BAD20A2}" dt="2025-08-22T02:55:04.806" v="1187" actId="732"/>
          <ac:picMkLst>
            <pc:docMk/>
            <pc:sldMk cId="624026512" sldId="413"/>
            <ac:picMk id="4" creationId="{FCDF54ED-7C24-96C6-410C-976A52C3BE3A}"/>
          </ac:picMkLst>
        </pc:picChg>
        <pc:picChg chg="add mod modCrop">
          <ac:chgData name="Tali Rouash" userId="21ae74ec1aaa5ff5" providerId="LiveId" clId="{DFA126F6-22D6-49D6-919A-C7585BAD20A2}" dt="2025-08-22T02:55:53.750" v="1193" actId="732"/>
          <ac:picMkLst>
            <pc:docMk/>
            <pc:sldMk cId="624026512" sldId="413"/>
            <ac:picMk id="6" creationId="{270B85F8-35C1-CEE7-837B-385BDCF3EE54}"/>
          </ac:picMkLst>
        </pc:picChg>
        <pc:picChg chg="add del">
          <ac:chgData name="Tali Rouash" userId="21ae74ec1aaa5ff5" providerId="LiveId" clId="{DFA126F6-22D6-49D6-919A-C7585BAD20A2}" dt="2025-08-22T02:55:57.543" v="1195" actId="478"/>
          <ac:picMkLst>
            <pc:docMk/>
            <pc:sldMk cId="624026512" sldId="413"/>
            <ac:picMk id="8" creationId="{9186CDEC-E4A6-8F97-0401-C328D2F71827}"/>
          </ac:picMkLst>
        </pc:picChg>
        <pc:picChg chg="add mod modCrop">
          <ac:chgData name="Tali Rouash" userId="21ae74ec1aaa5ff5" providerId="LiveId" clId="{DFA126F6-22D6-49D6-919A-C7585BAD20A2}" dt="2025-08-22T02:56:17.784" v="1199" actId="1076"/>
          <ac:picMkLst>
            <pc:docMk/>
            <pc:sldMk cId="624026512" sldId="413"/>
            <ac:picMk id="9" creationId="{C519ECAF-7F89-5358-4FB4-4DC0E0F65209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996302159" sldId="414"/>
        </pc:sldMkLst>
      </pc:sldChg>
      <pc:sldChg chg="addSp delSp modSp add mod delAnim">
        <pc:chgData name="Tali Rouash" userId="21ae74ec1aaa5ff5" providerId="LiveId" clId="{DFA126F6-22D6-49D6-919A-C7585BAD20A2}" dt="2025-08-22T02:57:22.234" v="1211" actId="1076"/>
        <pc:sldMkLst>
          <pc:docMk/>
          <pc:sldMk cId="1438497496" sldId="414"/>
        </pc:sldMkLst>
        <pc:picChg chg="add mod modCrop">
          <ac:chgData name="Tali Rouash" userId="21ae74ec1aaa5ff5" providerId="LiveId" clId="{DFA126F6-22D6-49D6-919A-C7585BAD20A2}" dt="2025-08-22T02:57:05.316" v="1207" actId="1076"/>
          <ac:picMkLst>
            <pc:docMk/>
            <pc:sldMk cId="1438497496" sldId="414"/>
            <ac:picMk id="2" creationId="{C0EEB4AD-502C-9653-02A3-297DDC3923CA}"/>
          </ac:picMkLst>
        </pc:picChg>
        <pc:picChg chg="mod modCrop">
          <ac:chgData name="Tali Rouash" userId="21ae74ec1aaa5ff5" providerId="LiveId" clId="{DFA126F6-22D6-49D6-919A-C7585BAD20A2}" dt="2025-08-22T02:56:50.510" v="1203" actId="732"/>
          <ac:picMkLst>
            <pc:docMk/>
            <pc:sldMk cId="1438497496" sldId="414"/>
            <ac:picMk id="4" creationId="{7280B1D2-B4F7-E8CB-5E41-28CCC27E08DB}"/>
          </ac:picMkLst>
        </pc:picChg>
        <pc:picChg chg="del">
          <ac:chgData name="Tali Rouash" userId="21ae74ec1aaa5ff5" providerId="LiveId" clId="{DFA126F6-22D6-49D6-919A-C7585BAD20A2}" dt="2025-08-22T02:57:07.878" v="1208" actId="478"/>
          <ac:picMkLst>
            <pc:docMk/>
            <pc:sldMk cId="1438497496" sldId="414"/>
            <ac:picMk id="6" creationId="{32CC61FA-5978-89A6-395F-7279525FC93D}"/>
          </ac:picMkLst>
        </pc:picChg>
        <pc:picChg chg="mod modCrop">
          <ac:chgData name="Tali Rouash" userId="21ae74ec1aaa5ff5" providerId="LiveId" clId="{DFA126F6-22D6-49D6-919A-C7585BAD20A2}" dt="2025-08-22T02:57:22.234" v="1211" actId="1076"/>
          <ac:picMkLst>
            <pc:docMk/>
            <pc:sldMk cId="1438497496" sldId="414"/>
            <ac:picMk id="9" creationId="{4810A70A-5DCF-3CB4-2763-4522D51FEFAD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236879431" sldId="415"/>
        </pc:sldMkLst>
      </pc:sldChg>
      <pc:sldChg chg="addSp delSp modSp add mod delAnim modAnim">
        <pc:chgData name="Tali Rouash" userId="21ae74ec1aaa5ff5" providerId="LiveId" clId="{DFA126F6-22D6-49D6-919A-C7585BAD20A2}" dt="2025-08-22T03:00:38.149" v="1246" actId="1076"/>
        <pc:sldMkLst>
          <pc:docMk/>
          <pc:sldMk cId="4231126505" sldId="415"/>
        </pc:sldMkLst>
        <pc:picChg chg="mod modCrop">
          <ac:chgData name="Tali Rouash" userId="21ae74ec1aaa5ff5" providerId="LiveId" clId="{DFA126F6-22D6-49D6-919A-C7585BAD20A2}" dt="2025-08-22T02:58:18.298" v="1220" actId="1076"/>
          <ac:picMkLst>
            <pc:docMk/>
            <pc:sldMk cId="4231126505" sldId="415"/>
            <ac:picMk id="2" creationId="{8B213955-6416-BCCA-2571-F898FBDAA521}"/>
          </ac:picMkLst>
        </pc:picChg>
        <pc:picChg chg="add mod modCrop">
          <ac:chgData name="Tali Rouash" userId="21ae74ec1aaa5ff5" providerId="LiveId" clId="{DFA126F6-22D6-49D6-919A-C7585BAD20A2}" dt="2025-08-22T02:58:45.508" v="1224" actId="14100"/>
          <ac:picMkLst>
            <pc:docMk/>
            <pc:sldMk cId="4231126505" sldId="415"/>
            <ac:picMk id="5" creationId="{2A71466F-B73E-F533-AB69-35BACEC0C952}"/>
          </ac:picMkLst>
        </pc:picChg>
        <pc:picChg chg="add mod">
          <ac:chgData name="Tali Rouash" userId="21ae74ec1aaa5ff5" providerId="LiveId" clId="{DFA126F6-22D6-49D6-919A-C7585BAD20A2}" dt="2025-08-22T03:00:38.149" v="1246" actId="1076"/>
          <ac:picMkLst>
            <pc:docMk/>
            <pc:sldMk cId="4231126505" sldId="415"/>
            <ac:picMk id="6" creationId="{17D1E5A0-0FCB-EA83-A884-9971DD1C2ECE}"/>
          </ac:picMkLst>
        </pc:picChg>
        <pc:picChg chg="add mod">
          <ac:chgData name="Tali Rouash" userId="21ae74ec1aaa5ff5" providerId="LiveId" clId="{DFA126F6-22D6-49D6-919A-C7585BAD20A2}" dt="2025-08-22T03:00:38.149" v="1246" actId="1076"/>
          <ac:picMkLst>
            <pc:docMk/>
            <pc:sldMk cId="4231126505" sldId="415"/>
            <ac:picMk id="7" creationId="{6AFACEC4-2E57-3319-4BFE-51FF50840799}"/>
          </ac:picMkLst>
        </pc:picChg>
        <pc:picChg chg="del">
          <ac:chgData name="Tali Rouash" userId="21ae74ec1aaa5ff5" providerId="LiveId" clId="{DFA126F6-22D6-49D6-919A-C7585BAD20A2}" dt="2025-08-22T02:57:57.589" v="1213" actId="478"/>
          <ac:picMkLst>
            <pc:docMk/>
            <pc:sldMk cId="4231126505" sldId="415"/>
            <ac:picMk id="9" creationId="{26442175-A294-8370-8816-41BFB555E408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201129010" sldId="416"/>
        </pc:sldMkLst>
      </pc:sldChg>
      <pc:sldChg chg="addSp delSp modSp add mod delAnim modAnim">
        <pc:chgData name="Tali Rouash" userId="21ae74ec1aaa5ff5" providerId="LiveId" clId="{DFA126F6-22D6-49D6-919A-C7585BAD20A2}" dt="2025-08-22T03:01:38.538" v="1260" actId="732"/>
        <pc:sldMkLst>
          <pc:docMk/>
          <pc:sldMk cId="2082461036" sldId="416"/>
        </pc:sldMkLst>
        <pc:picChg chg="mod modCrop">
          <ac:chgData name="Tali Rouash" userId="21ae74ec1aaa5ff5" providerId="LiveId" clId="{DFA126F6-22D6-49D6-919A-C7585BAD20A2}" dt="2025-08-22T03:00:53.951" v="1249" actId="1076"/>
          <ac:picMkLst>
            <pc:docMk/>
            <pc:sldMk cId="2082461036" sldId="416"/>
            <ac:picMk id="2" creationId="{A0A79F0B-3AF6-A675-3EEA-4A90AD43FA35}"/>
          </ac:picMkLst>
        </pc:picChg>
        <pc:picChg chg="add del mod modCrop">
          <ac:chgData name="Tali Rouash" userId="21ae74ec1aaa5ff5" providerId="LiveId" clId="{DFA126F6-22D6-49D6-919A-C7585BAD20A2}" dt="2025-08-22T02:59:46.169" v="1236" actId="478"/>
          <ac:picMkLst>
            <pc:docMk/>
            <pc:sldMk cId="2082461036" sldId="416"/>
            <ac:picMk id="3" creationId="{141367A3-F256-4FBA-D2E7-AD351226E9E1}"/>
          </ac:picMkLst>
        </pc:picChg>
        <pc:picChg chg="mod modCrop">
          <ac:chgData name="Tali Rouash" userId="21ae74ec1aaa5ff5" providerId="LiveId" clId="{DFA126F6-22D6-49D6-919A-C7585BAD20A2}" dt="2025-08-22T03:01:05.435" v="1252" actId="1076"/>
          <ac:picMkLst>
            <pc:docMk/>
            <pc:sldMk cId="2082461036" sldId="416"/>
            <ac:picMk id="5" creationId="{BECB8D42-F267-1365-6BFC-79F0168D81F0}"/>
          </ac:picMkLst>
        </pc:picChg>
        <pc:picChg chg="add mod modCrop">
          <ac:chgData name="Tali Rouash" userId="21ae74ec1aaa5ff5" providerId="LiveId" clId="{DFA126F6-22D6-49D6-919A-C7585BAD20A2}" dt="2025-08-22T03:01:25.625" v="1257" actId="732"/>
          <ac:picMkLst>
            <pc:docMk/>
            <pc:sldMk cId="2082461036" sldId="416"/>
            <ac:picMk id="6" creationId="{554C6E90-896E-E3BC-1025-4AFA8B4AD31E}"/>
          </ac:picMkLst>
        </pc:picChg>
        <pc:picChg chg="add mod modCrop">
          <ac:chgData name="Tali Rouash" userId="21ae74ec1aaa5ff5" providerId="LiveId" clId="{DFA126F6-22D6-49D6-919A-C7585BAD20A2}" dt="2025-08-22T03:01:38.538" v="1260" actId="732"/>
          <ac:picMkLst>
            <pc:docMk/>
            <pc:sldMk cId="2082461036" sldId="416"/>
            <ac:picMk id="7" creationId="{7409FA11-24CC-AC44-09EC-11406E17BB95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616070916" sldId="417"/>
        </pc:sldMkLst>
      </pc:sldChg>
      <pc:sldChg chg="addSp delSp modSp add mod delAnim modAnim">
        <pc:chgData name="Tali Rouash" userId="21ae74ec1aaa5ff5" providerId="LiveId" clId="{DFA126F6-22D6-49D6-919A-C7585BAD20A2}" dt="2025-08-22T03:04:31.549" v="1300"/>
        <pc:sldMkLst>
          <pc:docMk/>
          <pc:sldMk cId="2162494579" sldId="417"/>
        </pc:sldMkLst>
        <pc:picChg chg="del">
          <ac:chgData name="Tali Rouash" userId="21ae74ec1aaa5ff5" providerId="LiveId" clId="{DFA126F6-22D6-49D6-919A-C7585BAD20A2}" dt="2025-08-22T03:01:59.602" v="1262" actId="478"/>
          <ac:picMkLst>
            <pc:docMk/>
            <pc:sldMk cId="2162494579" sldId="417"/>
            <ac:picMk id="2" creationId="{803E3959-6C51-72D0-0AB7-118E47C22A81}"/>
          </ac:picMkLst>
        </pc:picChg>
        <pc:picChg chg="del">
          <ac:chgData name="Tali Rouash" userId="21ae74ec1aaa5ff5" providerId="LiveId" clId="{DFA126F6-22D6-49D6-919A-C7585BAD20A2}" dt="2025-08-22T03:01:59.602" v="1262" actId="478"/>
          <ac:picMkLst>
            <pc:docMk/>
            <pc:sldMk cId="2162494579" sldId="417"/>
            <ac:picMk id="4" creationId="{B5B49BCA-6E4E-1DB3-3D55-0ADD01800A02}"/>
          </ac:picMkLst>
        </pc:picChg>
        <pc:picChg chg="del">
          <ac:chgData name="Tali Rouash" userId="21ae74ec1aaa5ff5" providerId="LiveId" clId="{DFA126F6-22D6-49D6-919A-C7585BAD20A2}" dt="2025-08-22T03:01:59.602" v="1262" actId="478"/>
          <ac:picMkLst>
            <pc:docMk/>
            <pc:sldMk cId="2162494579" sldId="417"/>
            <ac:picMk id="5" creationId="{47FF04B5-E15C-02F7-8EDA-EA723A017EE5}"/>
          </ac:picMkLst>
        </pc:picChg>
        <pc:picChg chg="del">
          <ac:chgData name="Tali Rouash" userId="21ae74ec1aaa5ff5" providerId="LiveId" clId="{DFA126F6-22D6-49D6-919A-C7585BAD20A2}" dt="2025-08-22T03:01:59.602" v="1262" actId="478"/>
          <ac:picMkLst>
            <pc:docMk/>
            <pc:sldMk cId="2162494579" sldId="417"/>
            <ac:picMk id="6" creationId="{D96C1DF3-89E5-529C-C757-D6204AF97816}"/>
          </ac:picMkLst>
        </pc:picChg>
        <pc:picChg chg="del">
          <ac:chgData name="Tali Rouash" userId="21ae74ec1aaa5ff5" providerId="LiveId" clId="{DFA126F6-22D6-49D6-919A-C7585BAD20A2}" dt="2025-08-22T03:01:59.602" v="1262" actId="478"/>
          <ac:picMkLst>
            <pc:docMk/>
            <pc:sldMk cId="2162494579" sldId="417"/>
            <ac:picMk id="7" creationId="{C363DCAD-AA88-7A00-D23C-5F0EF8582A61}"/>
          </ac:picMkLst>
        </pc:picChg>
        <pc:picChg chg="add mod modCrop">
          <ac:chgData name="Tali Rouash" userId="21ae74ec1aaa5ff5" providerId="LiveId" clId="{DFA126F6-22D6-49D6-919A-C7585BAD20A2}" dt="2025-08-22T03:02:52.612" v="1279" actId="732"/>
          <ac:picMkLst>
            <pc:docMk/>
            <pc:sldMk cId="2162494579" sldId="417"/>
            <ac:picMk id="8" creationId="{58796345-7CCA-F8CB-976D-E2B872D11421}"/>
          </ac:picMkLst>
        </pc:picChg>
        <pc:picChg chg="add del">
          <ac:chgData name="Tali Rouash" userId="21ae74ec1aaa5ff5" providerId="LiveId" clId="{DFA126F6-22D6-49D6-919A-C7585BAD20A2}" dt="2025-08-22T03:02:57.478" v="1281" actId="478"/>
          <ac:picMkLst>
            <pc:docMk/>
            <pc:sldMk cId="2162494579" sldId="417"/>
            <ac:picMk id="10" creationId="{A9CCEC53-ECFA-4A07-7AA9-08B02C40DBC9}"/>
          </ac:picMkLst>
        </pc:picChg>
        <pc:picChg chg="add mod modCrop">
          <ac:chgData name="Tali Rouash" userId="21ae74ec1aaa5ff5" providerId="LiveId" clId="{DFA126F6-22D6-49D6-919A-C7585BAD20A2}" dt="2025-08-22T03:03:14.334" v="1285" actId="1076"/>
          <ac:picMkLst>
            <pc:docMk/>
            <pc:sldMk cId="2162494579" sldId="417"/>
            <ac:picMk id="12" creationId="{43D8CD08-4382-1CA4-069E-595476102D34}"/>
          </ac:picMkLst>
        </pc:picChg>
        <pc:picChg chg="add mod modCrop">
          <ac:chgData name="Tali Rouash" userId="21ae74ec1aaa5ff5" providerId="LiveId" clId="{DFA126F6-22D6-49D6-919A-C7585BAD20A2}" dt="2025-08-22T03:03:49.212" v="1289" actId="732"/>
          <ac:picMkLst>
            <pc:docMk/>
            <pc:sldMk cId="2162494579" sldId="417"/>
            <ac:picMk id="14" creationId="{30DF21B1-957F-F7D8-C44F-B65A422DA540}"/>
          </ac:picMkLst>
        </pc:picChg>
        <pc:picChg chg="add mod modCrop">
          <ac:chgData name="Tali Rouash" userId="21ae74ec1aaa5ff5" providerId="LiveId" clId="{DFA126F6-22D6-49D6-919A-C7585BAD20A2}" dt="2025-08-22T03:04:02.448" v="1293" actId="732"/>
          <ac:picMkLst>
            <pc:docMk/>
            <pc:sldMk cId="2162494579" sldId="417"/>
            <ac:picMk id="15" creationId="{A2B16579-2995-CC4A-1631-4BF4BD64CF04}"/>
          </ac:picMkLst>
        </pc:picChg>
        <pc:picChg chg="add mod modCrop">
          <ac:chgData name="Tali Rouash" userId="21ae74ec1aaa5ff5" providerId="LiveId" clId="{DFA126F6-22D6-49D6-919A-C7585BAD20A2}" dt="2025-08-22T03:04:19.720" v="1297" actId="1076"/>
          <ac:picMkLst>
            <pc:docMk/>
            <pc:sldMk cId="2162494579" sldId="417"/>
            <ac:picMk id="16" creationId="{28959A46-2493-BC55-40DF-BD8919C8C4A0}"/>
          </ac:picMkLst>
        </pc:picChg>
      </pc:sldChg>
      <pc:sldChg chg="modSp add mod ord">
        <pc:chgData name="Tali Rouash" userId="21ae74ec1aaa5ff5" providerId="LiveId" clId="{DFA126F6-22D6-49D6-919A-C7585BAD20A2}" dt="2025-08-22T03:02:17.314" v="1275" actId="6549"/>
        <pc:sldMkLst>
          <pc:docMk/>
          <pc:sldMk cId="1859574391" sldId="418"/>
        </pc:sldMkLst>
        <pc:spChg chg="mod">
          <ac:chgData name="Tali Rouash" userId="21ae74ec1aaa5ff5" providerId="LiveId" clId="{DFA126F6-22D6-49D6-919A-C7585BAD20A2}" dt="2025-08-22T03:02:17.314" v="1275" actId="6549"/>
          <ac:spMkLst>
            <pc:docMk/>
            <pc:sldMk cId="1859574391" sldId="418"/>
            <ac:spMk id="3" creationId="{A2BC0AAF-E62F-B2A7-F230-7043EEBE55C0}"/>
          </ac:spMkLst>
        </pc:sp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346948862" sldId="418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213115402" sldId="419"/>
        </pc:sldMkLst>
      </pc:sldChg>
      <pc:sldChg chg="addSp delSp modSp add mod addAnim delAnim modAnim">
        <pc:chgData name="Tali Rouash" userId="21ae74ec1aaa5ff5" providerId="LiveId" clId="{DFA126F6-22D6-49D6-919A-C7585BAD20A2}" dt="2025-08-22T03:07:03.291" v="1331"/>
        <pc:sldMkLst>
          <pc:docMk/>
          <pc:sldMk cId="3436583216" sldId="419"/>
        </pc:sldMkLst>
        <pc:spChg chg="add mod">
          <ac:chgData name="Tali Rouash" userId="21ae74ec1aaa5ff5" providerId="LiveId" clId="{DFA126F6-22D6-49D6-919A-C7585BAD20A2}" dt="2025-08-22T03:06:19.713" v="1321" actId="14100"/>
          <ac:spMkLst>
            <pc:docMk/>
            <pc:sldMk cId="3436583216" sldId="419"/>
            <ac:spMk id="3" creationId="{830B1ECF-DC1F-91ED-E1F0-8567915BB897}"/>
          </ac:spMkLst>
        </pc:spChg>
        <pc:spChg chg="add mod">
          <ac:chgData name="Tali Rouash" userId="21ae74ec1aaa5ff5" providerId="LiveId" clId="{DFA126F6-22D6-49D6-919A-C7585BAD20A2}" dt="2025-08-22T03:06:24.929" v="1323" actId="14100"/>
          <ac:spMkLst>
            <pc:docMk/>
            <pc:sldMk cId="3436583216" sldId="419"/>
            <ac:spMk id="4" creationId="{0B7C86E0-91AF-EBDE-A822-C2673E6E4B2C}"/>
          </ac:spMkLst>
        </pc:spChg>
        <pc:spChg chg="add mod">
          <ac:chgData name="Tali Rouash" userId="21ae74ec1aaa5ff5" providerId="LiveId" clId="{DFA126F6-22D6-49D6-919A-C7585BAD20A2}" dt="2025-08-22T03:06:32.359" v="1326" actId="14100"/>
          <ac:spMkLst>
            <pc:docMk/>
            <pc:sldMk cId="3436583216" sldId="419"/>
            <ac:spMk id="5" creationId="{EDF8845D-BAE7-71EA-1B77-8A4FC7DD86C2}"/>
          </ac:spMkLst>
        </pc:spChg>
        <pc:picChg chg="add mod modCrop">
          <ac:chgData name="Tali Rouash" userId="21ae74ec1aaa5ff5" providerId="LiveId" clId="{DFA126F6-22D6-49D6-919A-C7585BAD20A2}" dt="2025-08-22T03:05:36.201" v="1313" actId="1076"/>
          <ac:picMkLst>
            <pc:docMk/>
            <pc:sldMk cId="3436583216" sldId="419"/>
            <ac:picMk id="2" creationId="{6D1595EC-2084-711F-2E4D-AE52A8F692E8}"/>
          </ac:picMkLst>
        </pc:picChg>
        <pc:picChg chg="mod modCrop">
          <ac:chgData name="Tali Rouash" userId="21ae74ec1aaa5ff5" providerId="LiveId" clId="{DFA126F6-22D6-49D6-919A-C7585BAD20A2}" dt="2025-08-22T03:06:00.364" v="1315" actId="732"/>
          <ac:picMkLst>
            <pc:docMk/>
            <pc:sldMk cId="3436583216" sldId="419"/>
            <ac:picMk id="8" creationId="{AAE9F164-AB09-1AF4-BB9C-1270CB08C63C}"/>
          </ac:picMkLst>
        </pc:picChg>
        <pc:picChg chg="mod modCrop">
          <ac:chgData name="Tali Rouash" userId="21ae74ec1aaa5ff5" providerId="LiveId" clId="{DFA126F6-22D6-49D6-919A-C7585BAD20A2}" dt="2025-08-22T03:06:04.849" v="1316" actId="1076"/>
          <ac:picMkLst>
            <pc:docMk/>
            <pc:sldMk cId="3436583216" sldId="419"/>
            <ac:picMk id="12" creationId="{494CACE6-C125-2820-FA30-D00B403AB68D}"/>
          </ac:picMkLst>
        </pc:picChg>
        <pc:picChg chg="add del mod modCrop">
          <ac:chgData name="Tali Rouash" userId="21ae74ec1aaa5ff5" providerId="LiveId" clId="{DFA126F6-22D6-49D6-919A-C7585BAD20A2}" dt="2025-08-22T03:06:57.039" v="1329" actId="1076"/>
          <ac:picMkLst>
            <pc:docMk/>
            <pc:sldMk cId="3436583216" sldId="419"/>
            <ac:picMk id="14" creationId="{856777E1-CD7B-27FC-8576-9431262ECF69}"/>
          </ac:picMkLst>
        </pc:picChg>
        <pc:picChg chg="del">
          <ac:chgData name="Tali Rouash" userId="21ae74ec1aaa5ff5" providerId="LiveId" clId="{DFA126F6-22D6-49D6-919A-C7585BAD20A2}" dt="2025-08-22T03:04:53.667" v="1304" actId="478"/>
          <ac:picMkLst>
            <pc:docMk/>
            <pc:sldMk cId="3436583216" sldId="419"/>
            <ac:picMk id="15" creationId="{02EA2A01-F4EA-64F7-2328-9235459AC880}"/>
          </ac:picMkLst>
        </pc:picChg>
        <pc:picChg chg="del">
          <ac:chgData name="Tali Rouash" userId="21ae74ec1aaa5ff5" providerId="LiveId" clId="{DFA126F6-22D6-49D6-919A-C7585BAD20A2}" dt="2025-08-22T03:04:51.512" v="1303" actId="478"/>
          <ac:picMkLst>
            <pc:docMk/>
            <pc:sldMk cId="3436583216" sldId="419"/>
            <ac:picMk id="16" creationId="{9C205C5D-A310-89CC-CAB9-1981D1701C81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903222616" sldId="420"/>
        </pc:sldMkLst>
      </pc:sldChg>
      <pc:sldChg chg="modSp add mod">
        <pc:chgData name="Tali Rouash" userId="21ae74ec1aaa5ff5" providerId="LiveId" clId="{DFA126F6-22D6-49D6-919A-C7585BAD20A2}" dt="2025-08-22T03:07:30.442" v="1338" actId="1076"/>
        <pc:sldMkLst>
          <pc:docMk/>
          <pc:sldMk cId="4110144034" sldId="420"/>
        </pc:sldMkLst>
        <pc:spChg chg="mod">
          <ac:chgData name="Tali Rouash" userId="21ae74ec1aaa5ff5" providerId="LiveId" clId="{DFA126F6-22D6-49D6-919A-C7585BAD20A2}" dt="2025-08-22T03:07:15.382" v="1335" actId="14100"/>
          <ac:spMkLst>
            <pc:docMk/>
            <pc:sldMk cId="4110144034" sldId="420"/>
            <ac:spMk id="3" creationId="{D2012CE5-6687-020F-95E8-DD9E4B8B02EB}"/>
          </ac:spMkLst>
        </pc:spChg>
        <pc:picChg chg="mod modCrop">
          <ac:chgData name="Tali Rouash" userId="21ae74ec1aaa5ff5" providerId="LiveId" clId="{DFA126F6-22D6-49D6-919A-C7585BAD20A2}" dt="2025-08-22T03:07:30.442" v="1338" actId="1076"/>
          <ac:picMkLst>
            <pc:docMk/>
            <pc:sldMk cId="4110144034" sldId="420"/>
            <ac:picMk id="14" creationId="{04FDA647-9276-7D44-7A97-35B5873D5133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288255419" sldId="421"/>
        </pc:sldMkLst>
      </pc:sldChg>
      <pc:sldChg chg="modSp add mod">
        <pc:chgData name="Tali Rouash" userId="21ae74ec1aaa5ff5" providerId="LiveId" clId="{DFA126F6-22D6-49D6-919A-C7585BAD20A2}" dt="2025-08-22T03:07:58.481" v="1344" actId="1076"/>
        <pc:sldMkLst>
          <pc:docMk/>
          <pc:sldMk cId="3953373801" sldId="421"/>
        </pc:sldMkLst>
        <pc:spChg chg="mod">
          <ac:chgData name="Tali Rouash" userId="21ae74ec1aaa5ff5" providerId="LiveId" clId="{DFA126F6-22D6-49D6-919A-C7585BAD20A2}" dt="2025-08-22T03:07:45.273" v="1341" actId="14100"/>
          <ac:spMkLst>
            <pc:docMk/>
            <pc:sldMk cId="3953373801" sldId="421"/>
            <ac:spMk id="4" creationId="{D0B6AE29-86CF-EAA7-21F4-0E4F3B16B188}"/>
          </ac:spMkLst>
        </pc:spChg>
        <pc:picChg chg="mod modCrop">
          <ac:chgData name="Tali Rouash" userId="21ae74ec1aaa5ff5" providerId="LiveId" clId="{DFA126F6-22D6-49D6-919A-C7585BAD20A2}" dt="2025-08-22T03:07:58.481" v="1344" actId="1076"/>
          <ac:picMkLst>
            <pc:docMk/>
            <pc:sldMk cId="3953373801" sldId="421"/>
            <ac:picMk id="14" creationId="{328FF0B5-5E1B-15C7-3B29-512B78C2B519}"/>
          </ac:picMkLst>
        </pc:picChg>
      </pc:sldChg>
      <pc:sldChg chg="addSp delSp modSp add mod delAnim modAnim">
        <pc:chgData name="Tali Rouash" userId="21ae74ec1aaa5ff5" providerId="LiveId" clId="{DFA126F6-22D6-49D6-919A-C7585BAD20A2}" dt="2025-08-22T03:12:55.489" v="1436" actId="1035"/>
        <pc:sldMkLst>
          <pc:docMk/>
          <pc:sldMk cId="1002718221" sldId="422"/>
        </pc:sldMkLst>
        <pc:spChg chg="del">
          <ac:chgData name="Tali Rouash" userId="21ae74ec1aaa5ff5" providerId="LiveId" clId="{DFA126F6-22D6-49D6-919A-C7585BAD20A2}" dt="2025-08-22T03:09:35.285" v="1358" actId="478"/>
          <ac:spMkLst>
            <pc:docMk/>
            <pc:sldMk cId="1002718221" sldId="422"/>
            <ac:spMk id="3" creationId="{E26A709C-11F2-075E-8FA2-1C2FA006C1D2}"/>
          </ac:spMkLst>
        </pc:spChg>
        <pc:spChg chg="del">
          <ac:chgData name="Tali Rouash" userId="21ae74ec1aaa5ff5" providerId="LiveId" clId="{DFA126F6-22D6-49D6-919A-C7585BAD20A2}" dt="2025-08-22T03:09:33.756" v="1356" actId="478"/>
          <ac:spMkLst>
            <pc:docMk/>
            <pc:sldMk cId="1002718221" sldId="422"/>
            <ac:spMk id="4" creationId="{C31AEC06-A1AE-DEA1-83AB-2DCECE4A490D}"/>
          </ac:spMkLst>
        </pc:spChg>
        <pc:spChg chg="del mod">
          <ac:chgData name="Tali Rouash" userId="21ae74ec1aaa5ff5" providerId="LiveId" clId="{DFA126F6-22D6-49D6-919A-C7585BAD20A2}" dt="2025-08-22T03:09:34.608" v="1357" actId="478"/>
          <ac:spMkLst>
            <pc:docMk/>
            <pc:sldMk cId="1002718221" sldId="422"/>
            <ac:spMk id="5" creationId="{0F48F8F9-F2E1-D80B-0553-F4B9C2B0B48F}"/>
          </ac:spMkLst>
        </pc:spChg>
        <pc:picChg chg="add mod">
          <ac:chgData name="Tali Rouash" userId="21ae74ec1aaa5ff5" providerId="LiveId" clId="{DFA126F6-22D6-49D6-919A-C7585BAD20A2}" dt="2025-08-22T03:09:22.309" v="1355" actId="1076"/>
          <ac:picMkLst>
            <pc:docMk/>
            <pc:sldMk cId="1002718221" sldId="422"/>
            <ac:picMk id="7" creationId="{E58AD3ED-D39D-12C2-5859-15E097B2128D}"/>
          </ac:picMkLst>
        </pc:picChg>
        <pc:picChg chg="add mod modCrop">
          <ac:chgData name="Tali Rouash" userId="21ae74ec1aaa5ff5" providerId="LiveId" clId="{DFA126F6-22D6-49D6-919A-C7585BAD20A2}" dt="2025-08-22T03:12:49.714" v="1428" actId="1035"/>
          <ac:picMkLst>
            <pc:docMk/>
            <pc:sldMk cId="1002718221" sldId="422"/>
            <ac:picMk id="10" creationId="{204C80D2-5F23-B75C-ECE5-51AE777678A4}"/>
          </ac:picMkLst>
        </pc:picChg>
        <pc:picChg chg="mod modCrop">
          <ac:chgData name="Tali Rouash" userId="21ae74ec1aaa5ff5" providerId="LiveId" clId="{DFA126F6-22D6-49D6-919A-C7585BAD20A2}" dt="2025-08-22T03:12:55.489" v="1436" actId="1035"/>
          <ac:picMkLst>
            <pc:docMk/>
            <pc:sldMk cId="1002718221" sldId="422"/>
            <ac:picMk id="12" creationId="{A3B41F3C-9831-DDF5-1BAC-F06B2AD57ECF}"/>
          </ac:picMkLst>
        </pc:picChg>
        <pc:picChg chg="add mod modCrop">
          <ac:chgData name="Tali Rouash" userId="21ae74ec1aaa5ff5" providerId="LiveId" clId="{DFA126F6-22D6-49D6-919A-C7585BAD20A2}" dt="2025-08-22T03:12:49.714" v="1428" actId="1035"/>
          <ac:picMkLst>
            <pc:docMk/>
            <pc:sldMk cId="1002718221" sldId="422"/>
            <ac:picMk id="13" creationId="{0862F4BA-6FD1-3A4B-FBC7-B30820308219}"/>
          </ac:picMkLst>
        </pc:picChg>
        <pc:picChg chg="del mod modCrop">
          <ac:chgData name="Tali Rouash" userId="21ae74ec1aaa5ff5" providerId="LiveId" clId="{DFA126F6-22D6-49D6-919A-C7585BAD20A2}" dt="2025-08-22T03:09:56.888" v="1363" actId="478"/>
          <ac:picMkLst>
            <pc:docMk/>
            <pc:sldMk cId="1002718221" sldId="422"/>
            <ac:picMk id="14" creationId="{7DA009EA-A7D1-F54E-C868-DE53026DB622}"/>
          </ac:picMkLst>
        </pc:picChg>
        <pc:picChg chg="add mod modCrop">
          <ac:chgData name="Tali Rouash" userId="21ae74ec1aaa5ff5" providerId="LiveId" clId="{DFA126F6-22D6-49D6-919A-C7585BAD20A2}" dt="2025-08-22T03:12:49.714" v="1428" actId="1035"/>
          <ac:picMkLst>
            <pc:docMk/>
            <pc:sldMk cId="1002718221" sldId="422"/>
            <ac:picMk id="15" creationId="{65FE2ED3-8C80-A892-CF81-F50199DF674E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592515145" sldId="422"/>
        </pc:sldMkLst>
      </pc:sldChg>
      <pc:sldChg chg="add del">
        <pc:chgData name="Tali Rouash" userId="21ae74ec1aaa5ff5" providerId="LiveId" clId="{DFA126F6-22D6-49D6-919A-C7585BAD20A2}" dt="2025-08-22T03:09:12.553" v="1353" actId="2890"/>
        <pc:sldMkLst>
          <pc:docMk/>
          <pc:sldMk cId="2761046628" sldId="423"/>
        </pc:sldMkLst>
      </pc:sldChg>
      <pc:sldChg chg="delSp modSp add mod delAnim">
        <pc:chgData name="Tali Rouash" userId="21ae74ec1aaa5ff5" providerId="LiveId" clId="{DFA126F6-22D6-49D6-919A-C7585BAD20A2}" dt="2025-08-22T03:13:07.090" v="1438" actId="1076"/>
        <pc:sldMkLst>
          <pc:docMk/>
          <pc:sldMk cId="2828988450" sldId="423"/>
        </pc:sldMkLst>
        <pc:picChg chg="del">
          <ac:chgData name="Tali Rouash" userId="21ae74ec1aaa5ff5" providerId="LiveId" clId="{DFA126F6-22D6-49D6-919A-C7585BAD20A2}" dt="2025-08-22T03:11:50.515" v="1406" actId="478"/>
          <ac:picMkLst>
            <pc:docMk/>
            <pc:sldMk cId="2828988450" sldId="423"/>
            <ac:picMk id="10" creationId="{46300FEF-A500-BD52-E1A2-58CC9D52664A}"/>
          </ac:picMkLst>
        </pc:picChg>
        <pc:picChg chg="mod modCrop">
          <ac:chgData name="Tali Rouash" userId="21ae74ec1aaa5ff5" providerId="LiveId" clId="{DFA126F6-22D6-49D6-919A-C7585BAD20A2}" dt="2025-08-22T03:11:39.672" v="1405" actId="732"/>
          <ac:picMkLst>
            <pc:docMk/>
            <pc:sldMk cId="2828988450" sldId="423"/>
            <ac:picMk id="12" creationId="{316EC46B-B0E3-0E0A-2BF9-327D60A6D931}"/>
          </ac:picMkLst>
        </pc:picChg>
        <pc:picChg chg="del">
          <ac:chgData name="Tali Rouash" userId="21ae74ec1aaa5ff5" providerId="LiveId" clId="{DFA126F6-22D6-49D6-919A-C7585BAD20A2}" dt="2025-08-22T03:11:51.465" v="1407" actId="478"/>
          <ac:picMkLst>
            <pc:docMk/>
            <pc:sldMk cId="2828988450" sldId="423"/>
            <ac:picMk id="13" creationId="{E692AA3E-EDBB-F0A1-9B3C-0068519A49D4}"/>
          </ac:picMkLst>
        </pc:picChg>
        <pc:picChg chg="mod modCrop">
          <ac:chgData name="Tali Rouash" userId="21ae74ec1aaa5ff5" providerId="LiveId" clId="{DFA126F6-22D6-49D6-919A-C7585BAD20A2}" dt="2025-08-22T03:13:07.090" v="1438" actId="1076"/>
          <ac:picMkLst>
            <pc:docMk/>
            <pc:sldMk cId="2828988450" sldId="423"/>
            <ac:picMk id="15" creationId="{1F6E47E4-E525-AA0B-B4D1-46EB20559F21}"/>
          </ac:picMkLst>
        </pc:picChg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4184421558" sldId="423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625483493" sldId="424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114657618" sldId="425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940566894" sldId="426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779821228" sldId="427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595689463" sldId="428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4269780706" sldId="429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135867592" sldId="430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736647209" sldId="431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803590577" sldId="432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99905489" sldId="433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63120125" sldId="434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807947414" sldId="437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014346014" sldId="438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819549653" sldId="439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266815136" sldId="440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651505778" sldId="441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500787446" sldId="442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841110800" sldId="443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4941400" sldId="444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877203376" sldId="445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954843447" sldId="446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599434226" sldId="447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904267434" sldId="448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048436336" sldId="449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904007213" sldId="450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932012474" sldId="451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320814213" sldId="452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4129562148" sldId="453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831743293" sldId="454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569798096" sldId="455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997572918" sldId="456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715550573" sldId="457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04739192" sldId="458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571319756" sldId="459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854582832" sldId="460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4106286474" sldId="461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455402772" sldId="462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215775649" sldId="463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650456693" sldId="464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876364785" sldId="465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076639669" sldId="466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960044475" sldId="467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108316600" sldId="468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522116232" sldId="469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444811728" sldId="470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861969636" sldId="471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596182096" sldId="472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722946545" sldId="473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205198640" sldId="474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416679187" sldId="475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326665086" sldId="476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937641570" sldId="477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802590001" sldId="478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950374083" sldId="479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2534770964" sldId="480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3208056666" sldId="481"/>
        </pc:sldMkLst>
      </pc:sldChg>
      <pc:sldChg chg="del">
        <pc:chgData name="Tali Rouash" userId="21ae74ec1aaa5ff5" providerId="LiveId" clId="{DFA126F6-22D6-49D6-919A-C7585BAD20A2}" dt="2025-08-21T05:36:15.020" v="122" actId="47"/>
        <pc:sldMkLst>
          <pc:docMk/>
          <pc:sldMk cId="1784499209" sldId="4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7715B-9634-1239-FAC7-37B54AFC6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CC68374-528C-93B4-A15B-D7BA22951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F56FAE3-7011-A98F-C151-087C1FF77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9831C95-5174-18B6-4E6D-B64CAF819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4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D27EF-8A1B-5AF6-6696-D0D63CACF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73CA4E6-AA8B-5569-EE5E-0F03934BE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ADA39D1-ACFD-5C47-1F55-104E2E6E9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BDEA49C-6EA8-16DF-3622-64C14BAB2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84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9EB25-A7CB-B424-DE31-72CB25B47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F67F531-B09D-11E2-6957-05E7F5543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11F9283-45F9-6EA8-5D9D-F67ABDFBC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101B923-2DCE-D610-2CA3-617AC0A4D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6F9BC-D26C-0D00-AE4F-B82796C0E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C5EF63A-894D-6A7D-7632-A2B64894E9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1117553-FCE0-BD43-F551-51D46B659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174BEAE-48E4-D998-C56A-9040475D0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91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4FD3-27AA-0DCC-4F14-746AC6AA2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9C269DE-B3E4-11C1-9A64-C5A438B35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FCFBCA5-D082-B079-0923-673B8FA33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BA6B83E-C0B4-3CB2-B52C-05EA11BDB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79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64A95-48A8-3119-4AA8-58BBBCE92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285A5B8-8615-5090-1DCC-16765BD93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2CC982B-D2F6-A96A-BC61-17B2741F7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B351996-75AD-1BAC-6D68-9E0FEABC7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15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D98E3-3561-BA16-7353-F9E090862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37D9AB6-B368-114E-3CC1-8DA4359BB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6EBA055-0CBA-BAD2-DF7F-EA5953869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EFCE28B-4330-0009-17E7-9C36EC228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64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31F5D-8199-0803-D651-27D4A1C5C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CABD4A6-E4B5-7B5A-2571-1D9524527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20B14F0-43EF-1C73-0405-FF1D3E40A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A83382C-D1BA-4786-F9E8-7FC7EDBD4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81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CA7EE-A8A7-530B-B05A-A8A9BDE86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20684F9-9FAD-438F-2B5D-48F9F2507D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D387635-DC9A-959A-D327-F11C1B346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476C4D6-F286-35C3-74B0-91E93BA6D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81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7F2FC-A87D-59D5-2207-365263D0B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FE32484-C9E6-D327-16E5-39EC29017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739A686-2A84-856D-6B99-67614996A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D12556F-98EB-D19C-F748-1C92CE96D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2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7F0FA-1ED0-CD62-0351-36FAEA127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D1F6A48-8F26-9077-C55A-F9BD67333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A946CE7-E017-0F7D-9D40-F77D5748F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0C024F9-D041-C9D7-4AF2-B813A7BD8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31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A3F20-98FF-2C91-BDC1-C6B0C6DC4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FFE5F61-1E17-883F-DED9-FF6E97ADE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B76DE92-B863-AF0E-ED2C-3ED845E4C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A029C2B-DEE2-CDCF-C409-3A97C7FE1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24781-21BA-933D-B3F5-E2B066BA7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9B0D95F-3E01-DA2D-3A1A-586909E67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59C72BA-75F6-7B29-1EA6-C941D1060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51B8D3C-1021-C901-C20F-D3580B0D5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64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FD566-32AA-3FFA-88BA-A10DB696E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464098A-2636-F853-8CA5-E37D027C2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C3EB370-BEC9-3022-FAD4-1657BE3A3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6C32FEF-FB7E-B119-4AC1-805F61569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9669F-68FA-32D1-8321-933D61E64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B726308-505B-A9FE-21D1-E8EAD84C1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67F7DC6-2D58-CB3F-7653-8F5F7ECAE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057D85F-6AB6-EF15-DE0E-D32B0815A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22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39EAB-E3AD-840C-9828-18159F6BA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35F3227-8859-ED90-ABAC-3046A592F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31AC17B-5074-630C-DD4E-232736639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F544FA0-9D55-54D0-0861-FDF485254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62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B082D-454A-9896-D211-061E4B351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D380A04-1186-1CCC-91E6-BDAC4151C6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9D11DED-0404-D8FB-5868-3B9216FB5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E572E0F-90D1-37F5-CC2D-403B7CD47E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0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C7D7F-EF72-9CE2-F2F8-A984C0F9F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A819BA1-2D8B-D394-67D6-3DFCDE05C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3886F9E-0A26-59F6-EC0E-58A377177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1C8855F-92FF-6ED0-00A9-CCAD872765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1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791BD-8865-B91B-33E2-2BC052193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DBBB5FA-C0F9-865E-037D-8E1316F98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5829139-A01D-7719-F683-20181514E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ADF2DAF-DEBB-E96E-F32A-CC1EDE695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47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791E3-FF62-AB98-E215-807F41549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A5D3781-46FD-8CF0-5376-A85A9D4B8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5B62791-FBFE-1E4A-98AB-B190C2BA9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7C374E6-EAD3-3770-3A1B-92ED35D44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9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3F6CD-D1F0-382A-7B35-D416ED230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F56DBEA-A4FF-CA54-83D1-A3C4333CB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B3059FA-A3D4-C5DC-EEA8-7F90AD278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338E77D-ECF8-39B3-F0CB-E6054F1BA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55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154B9-730B-6AA8-78A0-CB54578BA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9F5BD55-B69C-2FA5-F6D9-E9C4DA854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9BD1DA5-0E22-BF99-5FE2-E3EF2A1E4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6A7969D-C408-1090-EC94-7016E95218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8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C25D7-4693-1989-2662-2BBFF0C2D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657B527-832C-1368-9E00-B6BDC8449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9627546-B55A-9594-5DC7-1A043270C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3F52046-59D9-395E-477D-CB1C0C91F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26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E3293-8494-E425-1B2B-20F993A7B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9B6B1B8-081F-B456-9C3E-E6126805B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0574D16-7B76-DAB0-D333-EFF6AFD53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DFFE37D-690C-CD27-3EA4-761EFB9BD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582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2909B-447E-F847-3AF7-7310B9548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5399D30-FFF3-8263-99FD-CC8924567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0D2FFF3-3CCD-0B58-7AA8-9757BD8AE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BA5BD5E-0482-4E14-5F13-AB2470CB8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20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5365D-91FA-E601-29CB-70C3FEA5C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A3FE41D-28F9-236C-92F1-A02D5C4F1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5E1E050-6C5C-6928-800A-4F8E6AF07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BFB4C77-7613-8B1C-1DDD-500D17A9D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977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F7FDD-6C9C-5EE0-9FF2-E54E2F061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B1DFB4E-8D8F-F461-B7FE-DBB0429F5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45EF23F-D016-4EBC-753D-B78D68A24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F632F4C-80D4-14C8-F992-A3889D782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692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97107-6291-05D0-FE8E-E6F24F0D5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BCAFB62-F776-E79F-70A2-EC27297E2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4D2C3FB-136D-76A3-F2B4-D590ACB07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D5551A4-EC58-C992-BC5C-F4C4F6E4E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11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02194-7848-405B-F860-5E900A288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F706C26-1809-2914-7326-6FA581E79A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2D33A72-7F56-726E-7C96-2654C7115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4214E0F-DFB0-4E01-BE1F-D506D0CAFE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452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AAC0B-7DF3-C476-B958-4D2425F97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DD1A593-54E1-FDA1-B66D-5EF8C00C9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0267F30-693C-1E16-A86F-91D1F4C6F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C7ACAD8-E69E-C7F1-3313-E69B7BB1D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938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AF064-5ADC-E4BC-EC26-665150EC6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93F2821-4517-90DB-2F6E-31CC423EE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BE37B1A-730F-D423-B12A-CC9CAE917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BFBEA90-5493-F82A-33F2-B5E84FD38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3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46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DEF2E-7812-45EA-C7DB-6B600CBD8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68CE70C-29FA-51DD-0144-71B98B52E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1CA7828-A0C3-7FEA-925B-E5C43A959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D34B242-C69D-A2A6-F54A-7E9E9256D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49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5206D-0267-6EE0-3926-057897FFE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2663205-BD5D-04EA-AB6E-2C1951D45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F42D4F6-2958-C1EE-3E21-93F282427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15611DC-0303-8A4C-0909-DF262C347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084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CA2D5-63B0-3744-8C8D-B2E7B22B0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7384931-D3AF-1016-9F46-0E4881387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24B7EAD-DCA0-4668-90C0-4073A21E5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D7A6E7-B39D-C141-DDA4-6DE36419D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65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A9585-63A0-C1BE-3678-21383AEAD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F5BC56B-598B-AF93-00BC-78AF0ACFD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16EC9B1-7247-E92C-66D4-967311A22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C514D4F-5980-64DC-0ADF-B6165FCA6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711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FC6FA-71FD-955D-AB13-CFF6AC7AE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6C588FB-A879-9919-0AA6-B7D89C4B25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43B7F31-7685-DD6C-3F5D-9E3C43BB4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A9A3DD4-423A-FEB4-0B37-A4892FB52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759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B6BC5-1434-D270-75A9-D8585A809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AB286BB-EA76-1A04-01D0-16A36F6B1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9F94E2F-8543-2878-D989-54E1B5CD7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8EB6827-CAF1-1DC9-EE27-B72D914FB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29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7EBD6-BD78-9353-D42E-245DE5851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4790618-5F35-3E28-64A5-AFB6AFE43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FFC447F-6275-1AC2-634D-9E025D45D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061C874-0EDF-B875-C271-873335891A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621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A5D2F-4D85-98F3-F03D-38E2E27F2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53A56E0-1DD2-F9F8-85A3-AD5A89702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325D3C6-66E6-79F3-72F3-2CADADD22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3DA7539-434E-F740-FBAB-9B683FC4E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762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C8516-AAA0-CFAF-54D1-979A44A3F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5FD6757-3E50-147D-0D7D-1E7395FB9C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1867B2D-C2A3-D4AD-BEEF-11D7DBDE6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F797BD5-501C-8970-82D5-62556BE3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819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8BA05-5A76-1D07-5992-261C71AF0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A3D504A-756A-7863-5238-624493776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CEA6B96-3B9A-B018-9E02-C51FB5A76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25EE874-F2B0-6F4C-6045-80EAFB69D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5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79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1B9DB-9CA6-FD95-3A96-EF6409D73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99C5C8E-43E8-3AF5-BF91-5D1390B89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B9D9050-6FCA-C059-C0BA-13BB91770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78C04D2-FE37-3BAE-9329-6E882EDFB7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878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62BE9-499B-C50F-2F7C-DE72EAF46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608B516-7A70-0AE8-1EE3-802977238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E8301BF-08BC-9FB7-5D85-317F8CC31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8023E5D-3D3E-5103-4098-A73ACFF76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427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8D3E8-3116-B153-9196-23FA76DE0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4E17729-7C31-36AF-F165-334A5EAED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48DCBF4-8A44-23AA-943A-56725E4A1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F2C1CA4-A910-0B10-3EE2-E97863E51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63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0DE4E-AFA5-C5C6-F6C4-0448FE108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51019CE-56E2-AA76-0CBA-D359AF23C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F0C44BA-0E5A-A727-ED4C-D05B1AE3C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250E48F-FA10-1FCD-4C5C-9F3ECB98E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092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1BADA-D30D-23B9-F17A-5115E5495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3287A46-7F6F-65E0-2051-C91C42CA8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9CB60CD-9603-057E-951B-1F34B8287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182836C-E4E7-E69E-A1CE-9A0A75187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13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6A0DB-6587-58C2-94CF-4F2C3478C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1B656F1-6DAB-945D-BA4D-299286D95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AC2B342-BA19-E068-8C4A-ED5FA5AD2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38A82E0-24D8-953E-97D8-0CF728082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712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380A5-F1F6-34E1-F478-97E72F7C0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3992FC2-AA51-2E33-8C9C-506ACC97A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8D60F70-F798-C827-76F9-4016126DA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349C2B3-162D-A6AA-DF25-02092E4EBD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698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8EFC8-8BD4-7EAC-3412-0FE7CD643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A3839A6-F83C-0496-F249-E299CA7080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E7B58FD-09D6-4236-5FB0-C0F1700E5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2A39F10-4CF4-A433-9EA1-797ABAE56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133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FA7B1-9768-695D-FCFC-A5661DD16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4CB2651-47DD-77DE-7EC8-336B8D066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B15BF64-257F-907C-5DA3-BEBD9647E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9CBABBC-A82E-8AE8-37F0-B856E5A1B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301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5C93F-45D5-F874-E37D-EEBAD107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45C7471-0227-87CC-256F-8A0541B28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E0D2B3F-35C6-511A-A53D-76C808B02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12CC93E-7C50-AE23-7E00-FA1C0F8E2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8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3DB1D-46AD-F457-6924-F983F7179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98AF16A-FA4A-9431-2B44-F6DD5AF26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A1CDD89-E410-4D42-9817-087E4EBED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337DA06-DDC0-1861-CA16-672BA63D2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637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05D3D-5C0B-74FF-D83E-0845E4B07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EC4BDF0-2961-A728-56DB-C48DC3EE1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AD1CB42-0F78-3BE1-9B98-A50B4C72C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36CBD00-F360-D608-B25B-E95DC77C4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6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66886-00FE-30E8-3815-8FF0977B4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33907D1-3703-706C-6D76-7ACE9B1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C945233-0D4F-802C-B7BF-36ED9EAEE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0CEFCC2-34CF-A0F0-27E4-0DE535E38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587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80705-BD60-2D13-94C8-0702D1830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43CB6EB-A8D7-2686-43E5-45DFD7F8C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E32581F-56EF-ACF7-B9D7-413912EBF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1B51E7D-DBD9-E9D1-5EA6-B7FB7EA60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379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7CED-3263-B41E-0A71-9B73A861F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93275AB-4716-2F7F-1D7D-B4D9B0460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0ABC36A-6EFA-2299-2B84-4369286D0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DD344B3-F300-1FA4-E4F4-F466C862B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138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E06B9-64A9-66A9-5C9E-3FF0D4ECE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B688B79-E2E7-9784-87D2-5421A2817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ACE96A1-7018-5427-4773-2B33CA1EE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D277128-D653-E30E-09F5-0B824BAB1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162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6FB7F-1A5E-7458-1FD8-6FB4BA69A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4608D66-453A-F1EE-6A96-337A5CFFC1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F841920-4F1C-2096-07E3-E84F7AEF8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46A8444-754F-07D6-B753-90644CB2C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084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B4571-DC5C-4497-B451-37D6600DC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3010F79-2671-E78F-8466-926174FD4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E3DF8A3-668B-A29E-FCD5-163DAA6A5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A554948-288B-5E41-2211-9952A993B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20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6AF82-B9D6-2259-8011-B018C5E08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DF0F13B-738B-D444-57CC-FC82BBF1C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349D64D-C6A5-EE67-EBED-3931249E9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9F71607-6787-774C-7F1A-CC7AABF74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9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9DB19-E971-8BC4-CA8A-55F5401E5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2D0D1ED-6A4A-5BF1-B0F6-EA4A02498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3E80691-9792-A3F5-C399-54EFFE140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82741B3-1AE3-31F0-0CB5-0DCFBFCAC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62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37879-0D06-AC4C-43AC-FE4EC94B9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558FE87-969C-2630-60B2-FFDE65F32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E3D08DC-C0D7-40CD-722A-CC40D545C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FCB87FD-CBF3-C713-ACFE-C4B9599DE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0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8/19/2025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8/19/2025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8/19/2025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www.desmos.com/calculator/ask81pojze" TargetMode="Externa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smos.com/calculator/1c6d3bd344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smos.com/calculator/1c6d3bd344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2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2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68" y="119557"/>
            <a:ext cx="4006575" cy="1148653"/>
          </a:xfrm>
          <a:prstGeom prst="rect">
            <a:avLst/>
          </a:prstGeom>
        </p:spPr>
      </p:pic>
      <p:pic>
        <p:nvPicPr>
          <p:cNvPr id="19" name="תמונה 18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36422D7-7584-DDCE-F6B5-990B4C2EC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807F9B2-8EB0-EF46-A1CD-B7B40EC3D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34" y="473529"/>
            <a:ext cx="3175080" cy="4102487"/>
          </a:xfrm>
          <a:prstGeom prst="rect">
            <a:avLst/>
          </a:prstGeom>
        </p:spPr>
      </p:pic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39F2EE02-009B-5830-C480-E988A0D8D90B}"/>
              </a:ext>
            </a:extLst>
          </p:cNvPr>
          <p:cNvSpPr txBox="1">
            <a:spLocks/>
          </p:cNvSpPr>
          <p:nvPr/>
        </p:nvSpPr>
        <p:spPr>
          <a:xfrm>
            <a:off x="3730509" y="2672301"/>
            <a:ext cx="669782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מתמטיקה לכיתה י"ב 3 יח"ל</a:t>
            </a:r>
          </a:p>
        </p:txBody>
      </p:sp>
    </p:spTree>
    <p:extLst>
      <p:ext uri="{BB962C8B-B14F-4D97-AF65-F5344CB8AC3E}">
        <p14:creationId xmlns:p14="http://schemas.microsoft.com/office/powerpoint/2010/main" val="8215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0B652-7431-A820-CDCC-3E5BBA1F5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D3400B0-5322-C998-4F3F-C797CC98C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B99DE7B-2C49-5642-3E58-BEB8AE97B7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E0173B6-3C0A-6ACE-1CE4-AF887FBA59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596" b="46161"/>
          <a:stretch>
            <a:fillRect/>
          </a:stretch>
        </p:blipFill>
        <p:spPr>
          <a:xfrm>
            <a:off x="6821714" y="230570"/>
            <a:ext cx="5135154" cy="255617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C20FCE0-5865-4B54-8C5D-864570C512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162" r="65041" b="3210"/>
          <a:stretch>
            <a:fillRect/>
          </a:stretch>
        </p:blipFill>
        <p:spPr>
          <a:xfrm>
            <a:off x="1037708" y="688848"/>
            <a:ext cx="2787420" cy="439783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D06451F-0CE5-D127-3367-6FDCB9947F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857" t="1" b="59311"/>
          <a:stretch>
            <a:fillRect/>
          </a:stretch>
        </p:blipFill>
        <p:spPr>
          <a:xfrm>
            <a:off x="4905828" y="3171470"/>
            <a:ext cx="7051039" cy="8832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933E138-E864-0A41-B1CF-D7114ECF86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596" t="53038" b="39320"/>
          <a:stretch>
            <a:fillRect/>
          </a:stretch>
        </p:blipFill>
        <p:spPr>
          <a:xfrm>
            <a:off x="6821714" y="4310744"/>
            <a:ext cx="5135154" cy="36285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051925F-418F-AC63-C9A3-517DFBBD1B3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857" t="41823" b="42403"/>
          <a:stretch>
            <a:fillRect/>
          </a:stretch>
        </p:blipFill>
        <p:spPr>
          <a:xfrm>
            <a:off x="4905828" y="4905250"/>
            <a:ext cx="7051040" cy="34241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1D2F697-CFFA-9566-F990-43E9979944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596" t="61946" b="24910"/>
          <a:stretch>
            <a:fillRect/>
          </a:stretch>
        </p:blipFill>
        <p:spPr>
          <a:xfrm>
            <a:off x="6821713" y="5578721"/>
            <a:ext cx="5135154" cy="62411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33803D4F-64D9-01E3-24A4-7FD1840AA4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857" t="55330" b="28896"/>
          <a:stretch>
            <a:fillRect/>
          </a:stretch>
        </p:blipFill>
        <p:spPr>
          <a:xfrm>
            <a:off x="4905827" y="6362681"/>
            <a:ext cx="7051040" cy="3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03354-A22D-D379-60B8-48DE6F10D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B266DAE-2DAA-52BE-F2BD-233119E2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CB65CF8-8E31-9803-65F6-6626740E85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ECB2FA4-A901-4374-18CB-F364E7D74C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596" t="74975" b="14062"/>
          <a:stretch>
            <a:fillRect/>
          </a:stretch>
        </p:blipFill>
        <p:spPr>
          <a:xfrm>
            <a:off x="6821713" y="624371"/>
            <a:ext cx="5135154" cy="52050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7E67638-3108-4F32-1CC9-BA4B8FD116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162" r="65041" b="3210"/>
          <a:stretch>
            <a:fillRect/>
          </a:stretch>
        </p:blipFill>
        <p:spPr>
          <a:xfrm>
            <a:off x="1037708" y="688848"/>
            <a:ext cx="2787420" cy="439783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176CF020-6B2E-1754-1CD3-B4FA12F0EC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9" t="69122" b="10151"/>
          <a:stretch>
            <a:fillRect/>
          </a:stretch>
        </p:blipFill>
        <p:spPr>
          <a:xfrm>
            <a:off x="4412343" y="1436163"/>
            <a:ext cx="7544524" cy="449943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A84F614-44C0-AB72-B94C-73B3206B15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596" t="82597" b="7926"/>
          <a:stretch>
            <a:fillRect/>
          </a:stretch>
        </p:blipFill>
        <p:spPr>
          <a:xfrm>
            <a:off x="6821713" y="3204028"/>
            <a:ext cx="5135154" cy="44994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6E56A4A-DE79-5A80-2800-E3A0714946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9" t="85203" b="-1250"/>
          <a:stretch>
            <a:fillRect/>
          </a:stretch>
        </p:blipFill>
        <p:spPr>
          <a:xfrm>
            <a:off x="4412343" y="3875314"/>
            <a:ext cx="7544524" cy="3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FF5EF-E56A-4135-9DEC-D9F07CD82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A88CB89-CEA4-B809-EE29-854A6E1E9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5458BC4-64D6-D027-B536-F3E51930B0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4B487EF-DC07-9182-E520-D4031A8DB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678" y="1335314"/>
            <a:ext cx="10256124" cy="39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8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789F4-30BD-7577-2EEF-6A1B39D96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1567F163-3368-DD30-4863-1CA9F776EF69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31FDC7E2-A525-AE2B-757B-82BA6077F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96B6D5D-3855-8E20-D2D0-23124D99052F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192-193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F37F4D8-B6F8-123E-2C14-A92452ABD8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2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51023-99A2-2D59-FBFA-24E69CFC7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009C649-C183-3073-7306-CE3F32449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56B4B90-3CB9-CD2D-559D-B3FF648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5840AA0-B7AD-11A9-3B34-AEA8C382D7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7155"/>
          <a:stretch>
            <a:fillRect/>
          </a:stretch>
        </p:blipFill>
        <p:spPr>
          <a:xfrm>
            <a:off x="3024431" y="446225"/>
            <a:ext cx="9065967" cy="136806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0D21D47-790B-165A-88F8-EDA06EEFFB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844" b="69835"/>
          <a:stretch>
            <a:fillRect/>
          </a:stretch>
        </p:blipFill>
        <p:spPr>
          <a:xfrm>
            <a:off x="3024431" y="1814287"/>
            <a:ext cx="9065967" cy="43840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3D01AFF-335C-C35C-A865-4389056D0E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0166" b="62514"/>
          <a:stretch>
            <a:fillRect/>
          </a:stretch>
        </p:blipFill>
        <p:spPr>
          <a:xfrm>
            <a:off x="3024431" y="2252689"/>
            <a:ext cx="9065967" cy="43840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DF70820-5A78-32AD-013E-1C8B8DF281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486" b="46990"/>
          <a:stretch>
            <a:fillRect/>
          </a:stretch>
        </p:blipFill>
        <p:spPr>
          <a:xfrm>
            <a:off x="3024431" y="2691094"/>
            <a:ext cx="9065967" cy="92965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8430FD3-6E9A-4621-491B-F40624BBA5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9808"/>
          <a:stretch>
            <a:fillRect/>
          </a:stretch>
        </p:blipFill>
        <p:spPr>
          <a:xfrm>
            <a:off x="3024431" y="3429000"/>
            <a:ext cx="9065967" cy="300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8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DDF0F-D483-B4E8-8A7D-70106584A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C4A80B4-69F1-6545-65A5-2AC3F8085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0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AD1AE01-2D10-CB04-F198-CDFED2560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A49377D-B12D-46B8-C2B7-91932B537C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1635"/>
          <a:stretch>
            <a:fillRect/>
          </a:stretch>
        </p:blipFill>
        <p:spPr>
          <a:xfrm>
            <a:off x="4907175" y="197455"/>
            <a:ext cx="7052348" cy="3387574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94E0412E-6741-C889-CC79-6B46F9D3FBAA}"/>
              </a:ext>
            </a:extLst>
          </p:cNvPr>
          <p:cNvSpPr/>
          <p:nvPr/>
        </p:nvSpPr>
        <p:spPr>
          <a:xfrm>
            <a:off x="7837714" y="2525486"/>
            <a:ext cx="4121809" cy="60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6A8E60F-ACC3-7DA7-AC30-F9775B97A3E6}"/>
              </a:ext>
            </a:extLst>
          </p:cNvPr>
          <p:cNvSpPr/>
          <p:nvPr/>
        </p:nvSpPr>
        <p:spPr>
          <a:xfrm>
            <a:off x="8650514" y="2924630"/>
            <a:ext cx="3309008" cy="60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46C13B40-4EC6-8AB5-B1AC-7D89579F220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85024"/>
          <a:stretch>
            <a:fillRect/>
          </a:stretch>
        </p:blipFill>
        <p:spPr>
          <a:xfrm>
            <a:off x="4907176" y="3747744"/>
            <a:ext cx="7009412" cy="47591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4AFB02BC-DAA1-D394-4760-26390ACB72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062" t="47013" b="45957"/>
          <a:stretch>
            <a:fillRect/>
          </a:stretch>
        </p:blipFill>
        <p:spPr>
          <a:xfrm>
            <a:off x="8324246" y="4717142"/>
            <a:ext cx="3592342" cy="34834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A0B2CFD2-CE03-0D30-2CD8-A57FFC790FF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9324" t="14338" b="63739"/>
          <a:stretch>
            <a:fillRect/>
          </a:stretch>
        </p:blipFill>
        <p:spPr>
          <a:xfrm>
            <a:off x="7663543" y="5428342"/>
            <a:ext cx="4253045" cy="696685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4C202AD0-959B-B406-4E1D-E39F87C610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546" t="54043" b="38634"/>
          <a:stretch>
            <a:fillRect/>
          </a:stretch>
        </p:blipFill>
        <p:spPr>
          <a:xfrm>
            <a:off x="2931887" y="4717142"/>
            <a:ext cx="4122417" cy="362856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DC857417-A425-BFE0-E5D5-78F91ABB489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986" t="37208" b="46887"/>
          <a:stretch>
            <a:fillRect/>
          </a:stretch>
        </p:blipFill>
        <p:spPr>
          <a:xfrm>
            <a:off x="464458" y="5428342"/>
            <a:ext cx="6589846" cy="50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2ED3F-DAFA-8745-3B80-A6894E343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BA2B746-2151-B2CB-27D0-2A7E0A33C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0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1A3B475-867B-926F-2AFA-379649D34E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949B38B-BB2E-F4B7-5174-8FDABA4A97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93"/>
          <a:stretch>
            <a:fillRect/>
          </a:stretch>
        </p:blipFill>
        <p:spPr>
          <a:xfrm>
            <a:off x="4907175" y="197455"/>
            <a:ext cx="7052348" cy="4940602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166DDE48-3CA8-1862-4878-36DAA79087D6}"/>
              </a:ext>
            </a:extLst>
          </p:cNvPr>
          <p:cNvSpPr/>
          <p:nvPr/>
        </p:nvSpPr>
        <p:spPr>
          <a:xfrm>
            <a:off x="7837714" y="2525486"/>
            <a:ext cx="4121809" cy="60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76A6CCD9-94AD-84F0-6FA3-A2CAC2CBFDB8}"/>
              </a:ext>
            </a:extLst>
          </p:cNvPr>
          <p:cNvSpPr/>
          <p:nvPr/>
        </p:nvSpPr>
        <p:spPr>
          <a:xfrm>
            <a:off x="8011886" y="2119086"/>
            <a:ext cx="3947637" cy="60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BECD87B6-5B23-E2C3-19DD-CFCB8F1A99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640" t="53192" b="223"/>
          <a:stretch>
            <a:fillRect/>
          </a:stretch>
        </p:blipFill>
        <p:spPr>
          <a:xfrm>
            <a:off x="4906197" y="5268125"/>
            <a:ext cx="7054304" cy="1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9C8B6-F3A7-9CED-2F19-2A7F6AFF3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22720BAC-C515-24DE-AB60-C9D05A740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B39F077-8F42-E0C2-4EF0-6D0D86136CA8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3A376562-7677-F95F-0F80-D691CD73DB62}"/>
              </a:ext>
            </a:extLst>
          </p:cNvPr>
          <p:cNvSpPr txBox="1">
            <a:spLocks/>
          </p:cNvSpPr>
          <p:nvPr/>
        </p:nvSpPr>
        <p:spPr>
          <a:xfrm>
            <a:off x="8374743" y="2212511"/>
            <a:ext cx="320532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מודל ריבועי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00FCF00-D33A-E071-AAF3-5EF969EFED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C5F4CEC5-C867-B5A1-5651-95DB4858ED5E}"/>
              </a:ext>
            </a:extLst>
          </p:cNvPr>
          <p:cNvSpPr txBox="1">
            <a:spLocks/>
          </p:cNvSpPr>
          <p:nvPr/>
        </p:nvSpPr>
        <p:spPr>
          <a:xfrm>
            <a:off x="2467428" y="3027976"/>
            <a:ext cx="860971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קריאת מידע מגרף של פונקציה ריבועית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D998D667-7C3B-7F26-F20F-CCA2CACE96AC}"/>
              </a:ext>
            </a:extLst>
          </p:cNvPr>
          <p:cNvSpPr txBox="1">
            <a:spLocks/>
          </p:cNvSpPr>
          <p:nvPr/>
        </p:nvSpPr>
        <p:spPr>
          <a:xfrm>
            <a:off x="362859" y="3847976"/>
            <a:ext cx="10028782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בנקודות חיתוך עם הצירים, תחום חיוביות ותחום שליליות</a:t>
            </a:r>
          </a:p>
        </p:txBody>
      </p:sp>
    </p:spTree>
    <p:extLst>
      <p:ext uri="{BB962C8B-B14F-4D97-AF65-F5344CB8AC3E}">
        <p14:creationId xmlns:p14="http://schemas.microsoft.com/office/powerpoint/2010/main" val="134806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89717-66DD-ABC7-6B5A-7FC8572D0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8E91AC4B-5253-F178-455B-771B383773EC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9FDB78D1-F51E-103D-E879-9FFEBF204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A9B3977-A9DF-C4D5-DC1B-9B7B31DAF900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197-198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34B277F-2C3B-D030-21A3-2EFB6F1684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01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B3703-273D-E228-F37F-B2D77D95A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01B88B7-E3FB-8486-1063-0F8C7EE64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9669E3F-CCF2-1E03-8C29-9FDF3D6909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222A74D-1E7A-007F-0D93-6938FA13A0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4211" b="42870"/>
          <a:stretch>
            <a:fillRect/>
          </a:stretch>
        </p:blipFill>
        <p:spPr>
          <a:xfrm>
            <a:off x="3058349" y="3643086"/>
            <a:ext cx="8782214" cy="214168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F7CCC12-8892-5061-D4AD-C2957A37E4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9458"/>
          <a:stretch>
            <a:fillRect/>
          </a:stretch>
        </p:blipFill>
        <p:spPr>
          <a:xfrm>
            <a:off x="3058349" y="446224"/>
            <a:ext cx="8782214" cy="1919605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990340DD-73F8-5320-36D2-11DF5E917D15}"/>
              </a:ext>
            </a:extLst>
          </p:cNvPr>
          <p:cNvSpPr/>
          <p:nvPr/>
        </p:nvSpPr>
        <p:spPr>
          <a:xfrm>
            <a:off x="9187543" y="5471886"/>
            <a:ext cx="2540000" cy="2757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15A15F1-F7D2-7DDA-24C0-22CB6D88F1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542" b="65789"/>
          <a:stretch>
            <a:fillRect/>
          </a:stretch>
        </p:blipFill>
        <p:spPr>
          <a:xfrm>
            <a:off x="3058349" y="2365829"/>
            <a:ext cx="8782214" cy="127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7217443" y="2212511"/>
            <a:ext cx="436262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מודל ריבועי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625B8DD-5112-FFC7-1F84-31337F8D1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57A6D-4D70-01B4-7C75-2D5DAB441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C853610-9D98-F630-8B27-B8F984393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A637707-2B1E-9ED5-2E38-5613F7EA3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6015613-28B3-E345-5C65-F35C5782A8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3782" b="20046"/>
          <a:stretch>
            <a:fillRect/>
          </a:stretch>
        </p:blipFill>
        <p:spPr>
          <a:xfrm>
            <a:off x="3058349" y="1110343"/>
            <a:ext cx="8782214" cy="2445657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7C8D6342-AC52-E8FC-9FE4-12A8B08262A8}"/>
              </a:ext>
            </a:extLst>
          </p:cNvPr>
          <p:cNvSpPr/>
          <p:nvPr/>
        </p:nvSpPr>
        <p:spPr>
          <a:xfrm>
            <a:off x="3193143" y="1132114"/>
            <a:ext cx="2540000" cy="2757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1571039-4875-869F-FF97-AFB0E8AF61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9954" b="398"/>
          <a:stretch>
            <a:fillRect/>
          </a:stretch>
        </p:blipFill>
        <p:spPr>
          <a:xfrm>
            <a:off x="3058349" y="3555999"/>
            <a:ext cx="8782214" cy="183605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BCF0C0F-E661-68F0-BBBF-7D1BC8577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758" y="5551233"/>
            <a:ext cx="3788656" cy="2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3153B-59FE-024C-252D-59047F3BC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9F83D62-2812-096A-FFB2-52C307F21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6DEDB0B-D7A5-2E26-FC03-E16BE1514C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4B4618F-373A-B868-DA0A-55D7683BEE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9855"/>
          <a:stretch>
            <a:fillRect/>
          </a:stretch>
        </p:blipFill>
        <p:spPr>
          <a:xfrm>
            <a:off x="4171950" y="214312"/>
            <a:ext cx="7779159" cy="3028951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6BB238DD-D10D-86A2-091E-19DD23F8B647}"/>
              </a:ext>
            </a:extLst>
          </p:cNvPr>
          <p:cNvSpPr/>
          <p:nvPr/>
        </p:nvSpPr>
        <p:spPr>
          <a:xfrm>
            <a:off x="6915150" y="2171700"/>
            <a:ext cx="5035959" cy="1071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6445EA3C-C016-A5B5-F728-AD5794CB7F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9625" r="4311" b="39710"/>
          <a:stretch>
            <a:fillRect/>
          </a:stretch>
        </p:blipFill>
        <p:spPr>
          <a:xfrm>
            <a:off x="4171949" y="3429000"/>
            <a:ext cx="7443789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63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D6BDC-3BF0-A22E-7A42-FC9D19147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82B06A9-4E6B-E78D-4A21-70EC19C8F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80B5A56-5A76-34AD-BEF0-7D803D8254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5AB7F1A-B7AF-968F-73F8-4E416F3BC8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9855"/>
          <a:stretch>
            <a:fillRect/>
          </a:stretch>
        </p:blipFill>
        <p:spPr>
          <a:xfrm>
            <a:off x="4171950" y="214312"/>
            <a:ext cx="7779159" cy="3028951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643027E4-6DA3-E33C-A3A4-CB7B585AED70}"/>
              </a:ext>
            </a:extLst>
          </p:cNvPr>
          <p:cNvSpPr/>
          <p:nvPr/>
        </p:nvSpPr>
        <p:spPr>
          <a:xfrm>
            <a:off x="6915149" y="1943100"/>
            <a:ext cx="5035959" cy="314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198C7609-7449-F02F-743C-6D74425D05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9864" r="5046" b="37008"/>
          <a:stretch>
            <a:fillRect/>
          </a:stretch>
        </p:blipFill>
        <p:spPr>
          <a:xfrm>
            <a:off x="4171951" y="3389710"/>
            <a:ext cx="7386638" cy="314325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D93178A6-3304-436D-4862-2005E482809D}"/>
              </a:ext>
            </a:extLst>
          </p:cNvPr>
          <p:cNvSpPr/>
          <p:nvPr/>
        </p:nvSpPr>
        <p:spPr>
          <a:xfrm>
            <a:off x="6915149" y="2864644"/>
            <a:ext cx="5035959" cy="314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889217C-4324-A83E-5760-EEBF84AFFE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141" t="27017" b="67509"/>
          <a:stretch>
            <a:fillRect/>
          </a:stretch>
        </p:blipFill>
        <p:spPr>
          <a:xfrm>
            <a:off x="7372349" y="4164806"/>
            <a:ext cx="4578759" cy="55006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ED785F1-DDF5-939A-C4DD-444B10A2F6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958" t="63383" r="5046" b="33489"/>
          <a:stretch>
            <a:fillRect/>
          </a:stretch>
        </p:blipFill>
        <p:spPr>
          <a:xfrm>
            <a:off x="5957887" y="4861320"/>
            <a:ext cx="5600701" cy="3143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58E33B0-A6BE-4319-A9AC-AE8FDC78DC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121" t="33077" b="63795"/>
          <a:stretch>
            <a:fillRect/>
          </a:stretch>
        </p:blipFill>
        <p:spPr>
          <a:xfrm>
            <a:off x="7215188" y="5557834"/>
            <a:ext cx="4735920" cy="31432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FEA9892-7966-1FB5-7FEA-8314F0FD44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551" t="67002" r="5044" b="26810"/>
          <a:stretch>
            <a:fillRect/>
          </a:stretch>
        </p:blipFill>
        <p:spPr>
          <a:xfrm>
            <a:off x="7715250" y="6021839"/>
            <a:ext cx="3843338" cy="6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A3962-5F19-4824-99DF-8553E463E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9450CA6-0BF0-DF68-7C92-CAE2DC92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E354C01B-6E1F-79AA-AA10-7B3AAEAE82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A5D4872-36B5-A87B-A498-0E7079405F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9855"/>
          <a:stretch>
            <a:fillRect/>
          </a:stretch>
        </p:blipFill>
        <p:spPr>
          <a:xfrm>
            <a:off x="4171950" y="214312"/>
            <a:ext cx="7779159" cy="3028951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E7DDE60C-36CF-DF7C-C2AD-14D67DFA4153}"/>
              </a:ext>
            </a:extLst>
          </p:cNvPr>
          <p:cNvSpPr/>
          <p:nvPr/>
        </p:nvSpPr>
        <p:spPr>
          <a:xfrm>
            <a:off x="6915149" y="1943100"/>
            <a:ext cx="5035959" cy="314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89476E8-67B5-D98B-0888-66A22250AFB3}"/>
              </a:ext>
            </a:extLst>
          </p:cNvPr>
          <p:cNvSpPr/>
          <p:nvPr/>
        </p:nvSpPr>
        <p:spPr>
          <a:xfrm>
            <a:off x="6915149" y="2864644"/>
            <a:ext cx="5035959" cy="314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6A04794-C292-D68C-2D77-C090F1C939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73" t="73190" r="5044" b="16503"/>
          <a:stretch>
            <a:fillRect/>
          </a:stretch>
        </p:blipFill>
        <p:spPr>
          <a:xfrm>
            <a:off x="4335870" y="3436144"/>
            <a:ext cx="7272338" cy="103584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0C5C0E9-2095-1884-B3B6-D51A44FBA3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263" t="35525" b="56015"/>
          <a:stretch>
            <a:fillRect/>
          </a:stretch>
        </p:blipFill>
        <p:spPr>
          <a:xfrm>
            <a:off x="6915149" y="2135981"/>
            <a:ext cx="5035959" cy="85010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F982087-1262-89E6-3FD2-59CAA36830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73" t="83497" r="5044" b="-131"/>
          <a:stretch>
            <a:fillRect/>
          </a:stretch>
        </p:blipFill>
        <p:spPr>
          <a:xfrm>
            <a:off x="4335870" y="4471987"/>
            <a:ext cx="7272338" cy="16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4604E-B718-B7A0-D545-908986ED4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1A97CE60-7633-271E-2B84-68CA8BB35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E91C87D-6E3C-7BC1-2483-85880951BFC4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AA1D7302-B5BB-A2AF-A547-AD1B01CB6DEA}"/>
              </a:ext>
            </a:extLst>
          </p:cNvPr>
          <p:cNvSpPr txBox="1">
            <a:spLocks/>
          </p:cNvSpPr>
          <p:nvPr/>
        </p:nvSpPr>
        <p:spPr>
          <a:xfrm>
            <a:off x="8374743" y="2212511"/>
            <a:ext cx="320532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מודל ריבועי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389C580-30AA-F702-33B1-AB3232B7C0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B18AE2A4-DCF8-D0D1-44BD-EF2CD2744F7F}"/>
              </a:ext>
            </a:extLst>
          </p:cNvPr>
          <p:cNvSpPr txBox="1">
            <a:spLocks/>
          </p:cNvSpPr>
          <p:nvPr/>
        </p:nvSpPr>
        <p:spPr>
          <a:xfrm>
            <a:off x="611933" y="2970717"/>
            <a:ext cx="1030847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הקשר בין הפונקציה הריבועית לבין גרף הפונקציה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769A1E0D-5537-26FC-35C8-3D69A382E3E5}"/>
              </a:ext>
            </a:extLst>
          </p:cNvPr>
          <p:cNvSpPr txBox="1">
            <a:spLocks/>
          </p:cNvSpPr>
          <p:nvPr/>
        </p:nvSpPr>
        <p:spPr>
          <a:xfrm>
            <a:off x="5929313" y="3847976"/>
            <a:ext cx="446232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תפקידי המקדמים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ו-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he-IL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326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660F8-0615-C4B7-D15B-0EA774753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15564A5-D94A-E1AC-1A08-22ED98868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E47924EE-F22A-FC90-8464-91735C63E6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hlinkClick r:id="rId5"/>
            <a:extLst>
              <a:ext uri="{FF2B5EF4-FFF2-40B4-BE49-F238E27FC236}">
                <a16:creationId xmlns:a16="http://schemas.microsoft.com/office/drawing/2014/main" id="{F2B94454-F5C4-0DD9-6481-443531FB37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9873"/>
          <a:stretch>
            <a:fillRect/>
          </a:stretch>
        </p:blipFill>
        <p:spPr>
          <a:xfrm>
            <a:off x="5086350" y="241689"/>
            <a:ext cx="6867381" cy="132993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AF5A4C8-229D-9A95-6BBE-F7CFC1BF12F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4768" b="68565"/>
          <a:stretch>
            <a:fillRect/>
          </a:stretch>
        </p:blipFill>
        <p:spPr>
          <a:xfrm>
            <a:off x="10974075" y="1712115"/>
            <a:ext cx="979655" cy="302424"/>
          </a:xfrm>
          <a:prstGeom prst="rect">
            <a:avLst/>
          </a:prstGeom>
        </p:spPr>
      </p:pic>
      <p:pic>
        <p:nvPicPr>
          <p:cNvPr id="13" name="תמונה 12">
            <a:hlinkClick r:id="rId5"/>
            <a:extLst>
              <a:ext uri="{FF2B5EF4-FFF2-40B4-BE49-F238E27FC236}">
                <a16:creationId xmlns:a16="http://schemas.microsoft.com/office/drawing/2014/main" id="{B3072B73-7316-CADB-6F2A-69A9DA55F6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925" t="40918" b="49957"/>
          <a:stretch>
            <a:fillRect/>
          </a:stretch>
        </p:blipFill>
        <p:spPr>
          <a:xfrm>
            <a:off x="6729412" y="2212178"/>
            <a:ext cx="5224318" cy="30242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32B4AC02-8CE8-035E-5096-772F60B55B9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4095" r="17918" b="68565"/>
          <a:stretch>
            <a:fillRect/>
          </a:stretch>
        </p:blipFill>
        <p:spPr>
          <a:xfrm>
            <a:off x="9510569" y="2712242"/>
            <a:ext cx="2443161" cy="302425"/>
          </a:xfrm>
          <a:prstGeom prst="rect">
            <a:avLst/>
          </a:prstGeom>
        </p:spPr>
      </p:pic>
      <p:pic>
        <p:nvPicPr>
          <p:cNvPr id="15" name="תמונה 14">
            <a:hlinkClick r:id="rId5"/>
            <a:extLst>
              <a:ext uri="{FF2B5EF4-FFF2-40B4-BE49-F238E27FC236}">
                <a16:creationId xmlns:a16="http://schemas.microsoft.com/office/drawing/2014/main" id="{057F8AED-CB9E-EEA2-BCAF-997E49ACD7F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" t="50833" r="-1" b="18990"/>
          <a:stretch>
            <a:fillRect/>
          </a:stretch>
        </p:blipFill>
        <p:spPr>
          <a:xfrm>
            <a:off x="5086349" y="3314698"/>
            <a:ext cx="6867381" cy="100012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66F6987-F512-8367-9549-0BC70BCFB05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4438" t="35394" r="330" b="33171"/>
          <a:stretch>
            <a:fillRect/>
          </a:stretch>
        </p:blipFill>
        <p:spPr>
          <a:xfrm>
            <a:off x="10974075" y="4455315"/>
            <a:ext cx="979655" cy="302425"/>
          </a:xfrm>
          <a:prstGeom prst="rect">
            <a:avLst/>
          </a:prstGeom>
        </p:spPr>
      </p:pic>
      <p:pic>
        <p:nvPicPr>
          <p:cNvPr id="17" name="תמונה 16">
            <a:hlinkClick r:id="rId5"/>
            <a:extLst>
              <a:ext uri="{FF2B5EF4-FFF2-40B4-BE49-F238E27FC236}">
                <a16:creationId xmlns:a16="http://schemas.microsoft.com/office/drawing/2014/main" id="{910290CF-1544-8152-6B6C-804B5D87CA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261" t="80721" b="10154"/>
          <a:stretch>
            <a:fillRect/>
          </a:stretch>
        </p:blipFill>
        <p:spPr>
          <a:xfrm>
            <a:off x="6615113" y="4994672"/>
            <a:ext cx="5338617" cy="302425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7948A05F-D260-76EE-B146-8F40C456079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2172" t="37498" r="17918" b="31067"/>
          <a:stretch>
            <a:fillRect/>
          </a:stretch>
        </p:blipFill>
        <p:spPr>
          <a:xfrm>
            <a:off x="9386888" y="5534029"/>
            <a:ext cx="2566842" cy="302425"/>
          </a:xfrm>
          <a:prstGeom prst="rect">
            <a:avLst/>
          </a:prstGeom>
        </p:spPr>
      </p:pic>
      <p:pic>
        <p:nvPicPr>
          <p:cNvPr id="20" name="תמונה 19">
            <a:hlinkClick r:id="rId5"/>
            <a:extLst>
              <a:ext uri="{FF2B5EF4-FFF2-40B4-BE49-F238E27FC236}">
                <a16:creationId xmlns:a16="http://schemas.microsoft.com/office/drawing/2014/main" id="{1FA095BE-7DE9-647E-00E2-42C673310D2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118" t="89846" b="-300"/>
          <a:stretch>
            <a:fillRect/>
          </a:stretch>
        </p:blipFill>
        <p:spPr>
          <a:xfrm>
            <a:off x="2898940" y="5803713"/>
            <a:ext cx="4524375" cy="346466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48584DF9-7226-FF7E-359C-21342686232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39" t="68933" r="738" b="-3515"/>
          <a:stretch>
            <a:fillRect/>
          </a:stretch>
        </p:blipFill>
        <p:spPr>
          <a:xfrm>
            <a:off x="979651" y="6324362"/>
            <a:ext cx="6386512" cy="3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AEDFA-00EA-D5B7-9CF4-9A6C5E480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D96DF02-2F36-F25C-C1A4-0164F17C2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84020A2-B4B6-049A-8871-33BCA4D8FA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651D5B1-90FE-643C-D4E6-F0E4EE5AD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640" y="1685926"/>
            <a:ext cx="9089157" cy="254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04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FEA65-1D6A-0DD4-34E8-E2B14B1C0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6D53373-B663-2354-D1D6-BE694E8F5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3BE4251-850A-AFB0-69E4-D6458A23E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267BFB0-3722-D181-5A2E-9B7882BA03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392" b="74759"/>
          <a:stretch>
            <a:fillRect/>
          </a:stretch>
        </p:blipFill>
        <p:spPr>
          <a:xfrm>
            <a:off x="9386888" y="1700213"/>
            <a:ext cx="2538751" cy="342900"/>
          </a:xfrm>
          <a:prstGeom prst="rect">
            <a:avLst/>
          </a:prstGeom>
        </p:spPr>
      </p:pic>
      <p:pic>
        <p:nvPicPr>
          <p:cNvPr id="4" name="תמונה 3">
            <a:hlinkClick r:id="rId6"/>
            <a:extLst>
              <a:ext uri="{FF2B5EF4-FFF2-40B4-BE49-F238E27FC236}">
                <a16:creationId xmlns:a16="http://schemas.microsoft.com/office/drawing/2014/main" id="{69E7AECF-601F-DABD-CB6D-171C881CB8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187" b="67307"/>
          <a:stretch>
            <a:fillRect/>
          </a:stretch>
        </p:blipFill>
        <p:spPr>
          <a:xfrm>
            <a:off x="5920107" y="213114"/>
            <a:ext cx="6005532" cy="135851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0FF91AF-EB78-5000-9B7A-F4868C0CD2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43" r="40993" b="74759"/>
          <a:stretch>
            <a:fillRect/>
          </a:stretch>
        </p:blipFill>
        <p:spPr>
          <a:xfrm>
            <a:off x="8286749" y="2840815"/>
            <a:ext cx="3638889" cy="313023"/>
          </a:xfrm>
          <a:prstGeom prst="rect">
            <a:avLst/>
          </a:prstGeom>
        </p:spPr>
      </p:pic>
      <p:pic>
        <p:nvPicPr>
          <p:cNvPr id="6" name="תמונה 5">
            <a:hlinkClick r:id="rId6"/>
            <a:extLst>
              <a:ext uri="{FF2B5EF4-FFF2-40B4-BE49-F238E27FC236}">
                <a16:creationId xmlns:a16="http://schemas.microsoft.com/office/drawing/2014/main" id="{5C4AF593-5D2A-E37B-F5C0-E70F4AA840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900" t="32977" b="59575"/>
          <a:stretch>
            <a:fillRect/>
          </a:stretch>
        </p:blipFill>
        <p:spPr>
          <a:xfrm>
            <a:off x="7115175" y="2356239"/>
            <a:ext cx="4810464" cy="3429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22D96E5-F098-BD74-CADB-3205D6596D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166" t="28748" r="227" b="52762"/>
          <a:stretch>
            <a:fillRect/>
          </a:stretch>
        </p:blipFill>
        <p:spPr>
          <a:xfrm>
            <a:off x="9558338" y="4844764"/>
            <a:ext cx="2367301" cy="234217"/>
          </a:xfrm>
          <a:prstGeom prst="rect">
            <a:avLst/>
          </a:prstGeom>
        </p:spPr>
      </p:pic>
      <p:pic>
        <p:nvPicPr>
          <p:cNvPr id="8" name="תמונה 7">
            <a:hlinkClick r:id="rId6"/>
            <a:extLst>
              <a:ext uri="{FF2B5EF4-FFF2-40B4-BE49-F238E27FC236}">
                <a16:creationId xmlns:a16="http://schemas.microsoft.com/office/drawing/2014/main" id="{0ED086B9-90F7-358B-BC20-EE54173C7B1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8303" b="37543"/>
          <a:stretch>
            <a:fillRect/>
          </a:stretch>
        </p:blipFill>
        <p:spPr>
          <a:xfrm>
            <a:off x="5920107" y="3498040"/>
            <a:ext cx="6005532" cy="11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81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AAE84-A980-2157-0728-EFC40A87A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129BF4E-B411-EEE2-0261-BABE9DB5B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11E6A9D-1D6E-CE14-82FB-B40367C805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7C0169A-5D7C-FECF-24B2-6382445607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923" t="50490" b="26468"/>
          <a:stretch>
            <a:fillRect/>
          </a:stretch>
        </p:blipFill>
        <p:spPr>
          <a:xfrm>
            <a:off x="9287692" y="2629646"/>
            <a:ext cx="2637948" cy="313024"/>
          </a:xfrm>
          <a:prstGeom prst="rect">
            <a:avLst/>
          </a:prstGeom>
        </p:spPr>
      </p:pic>
      <p:pic>
        <p:nvPicPr>
          <p:cNvPr id="4" name="תמונה 3">
            <a:hlinkClick r:id="rId6"/>
            <a:extLst>
              <a:ext uri="{FF2B5EF4-FFF2-40B4-BE49-F238E27FC236}">
                <a16:creationId xmlns:a16="http://schemas.microsoft.com/office/drawing/2014/main" id="{337B0395-10EB-FC4F-07E6-D80778F7CD1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76799" b="15834"/>
          <a:stretch>
            <a:fillRect/>
          </a:stretch>
        </p:blipFill>
        <p:spPr>
          <a:xfrm>
            <a:off x="5920106" y="2038146"/>
            <a:ext cx="6005532" cy="33918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F003D2C-5837-E0E2-3FED-129BFCA530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44" t="47430" r="40249" b="26763"/>
          <a:stretch>
            <a:fillRect/>
          </a:stretch>
        </p:blipFill>
        <p:spPr>
          <a:xfrm>
            <a:off x="8240836" y="3934480"/>
            <a:ext cx="3684802" cy="320039"/>
          </a:xfrm>
          <a:prstGeom prst="rect">
            <a:avLst/>
          </a:prstGeom>
        </p:spPr>
      </p:pic>
      <p:pic>
        <p:nvPicPr>
          <p:cNvPr id="6" name="תמונה 5">
            <a:hlinkClick r:id="rId6"/>
            <a:extLst>
              <a:ext uri="{FF2B5EF4-FFF2-40B4-BE49-F238E27FC236}">
                <a16:creationId xmlns:a16="http://schemas.microsoft.com/office/drawing/2014/main" id="{7E047CD4-1018-CCF4-89D9-4A5E8FE4932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900" t="84638" b="7995"/>
          <a:stretch>
            <a:fillRect/>
          </a:stretch>
        </p:blipFill>
        <p:spPr>
          <a:xfrm>
            <a:off x="7115174" y="3429000"/>
            <a:ext cx="4810464" cy="339189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C611590-F257-CD4D-69E3-7622B430EA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910" t="73311" r="1122" b="-662"/>
          <a:stretch>
            <a:fillRect/>
          </a:stretch>
        </p:blipFill>
        <p:spPr>
          <a:xfrm>
            <a:off x="7994467" y="5249712"/>
            <a:ext cx="3818709" cy="339189"/>
          </a:xfrm>
          <a:prstGeom prst="rect">
            <a:avLst/>
          </a:prstGeom>
        </p:spPr>
      </p:pic>
      <p:pic>
        <p:nvPicPr>
          <p:cNvPr id="3" name="תמונה 2">
            <a:hlinkClick r:id="rId6"/>
            <a:extLst>
              <a:ext uri="{FF2B5EF4-FFF2-40B4-BE49-F238E27FC236}">
                <a16:creationId xmlns:a16="http://schemas.microsoft.com/office/drawing/2014/main" id="{D3282134-7255-91EC-0866-FB6D88E767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265" t="92960" b="-327"/>
          <a:stretch>
            <a:fillRect/>
          </a:stretch>
        </p:blipFill>
        <p:spPr>
          <a:xfrm>
            <a:off x="6296297" y="4752115"/>
            <a:ext cx="5629341" cy="339189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866B30F0-CEC1-2F8A-2B9D-7B04CD3A79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9" t="28748" r="41737" b="50397"/>
          <a:stretch>
            <a:fillRect/>
          </a:stretch>
        </p:blipFill>
        <p:spPr>
          <a:xfrm>
            <a:off x="8267103" y="1423408"/>
            <a:ext cx="3546073" cy="256748"/>
          </a:xfrm>
          <a:prstGeom prst="rect">
            <a:avLst/>
          </a:prstGeom>
        </p:spPr>
      </p:pic>
      <p:pic>
        <p:nvPicPr>
          <p:cNvPr id="14" name="תמונה 13">
            <a:hlinkClick r:id="rId6"/>
            <a:extLst>
              <a:ext uri="{FF2B5EF4-FFF2-40B4-BE49-F238E27FC236}">
                <a16:creationId xmlns:a16="http://schemas.microsoft.com/office/drawing/2014/main" id="{BBA52087-2994-DEC2-CD0A-9912B8934FE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278" t="62495" b="30370"/>
          <a:stretch>
            <a:fillRect/>
          </a:stretch>
        </p:blipFill>
        <p:spPr>
          <a:xfrm>
            <a:off x="7135755" y="873607"/>
            <a:ext cx="4667589" cy="3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88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921FD-5E9E-4DD7-A0CB-697CFB165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FD591BAA-E8EC-42D5-1BAB-99F7459A0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8D02D1F-F338-8787-55F9-FDC4FECF74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EF6575A-A8F2-720C-9B78-753DA758C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657" y="2208460"/>
            <a:ext cx="9345223" cy="20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76020-0347-687B-1AFA-661050929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BDDC49A-8440-10E2-4344-2FAF8C05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C5B4180-ECB9-BA48-A432-FDDE46DB98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9D8A836-8A25-3C1B-7A26-A1E9753BF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828" y="1239507"/>
            <a:ext cx="8713171" cy="437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9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5E03D-AB14-76BC-1F81-A3E181DF1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DFE83B8F-9A21-2261-6B9E-F166C849C1EC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C9CD6D92-9450-6D89-E442-F6769C7FF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CCEE75D-8FFD-555F-9E54-A70E2D745DB5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208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0BC7267-2ADD-67EA-CC71-AD375FA1C9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60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E6325-0134-C8EA-13E5-881D84D4A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99486B8-A6C6-B4CD-3411-885125C4E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249CB48-F740-57B7-0261-E9F83D9AE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77556B5-E597-CAC1-BF27-B7A4085D02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8254"/>
          <a:stretch>
            <a:fillRect/>
          </a:stretch>
        </p:blipFill>
        <p:spPr>
          <a:xfrm>
            <a:off x="4428310" y="215537"/>
            <a:ext cx="7531908" cy="2129246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C5A9BE04-F465-76A3-E8B7-419F3FF9EEA0}"/>
              </a:ext>
            </a:extLst>
          </p:cNvPr>
          <p:cNvSpPr/>
          <p:nvPr/>
        </p:nvSpPr>
        <p:spPr>
          <a:xfrm>
            <a:off x="8961120" y="2076994"/>
            <a:ext cx="2999098" cy="1698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664FD535-1B45-66A9-B18D-27723A460A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158" r="4959" b="51305"/>
          <a:stretch>
            <a:fillRect/>
          </a:stretch>
        </p:blipFill>
        <p:spPr>
          <a:xfrm>
            <a:off x="4428310" y="2508068"/>
            <a:ext cx="7158444" cy="64008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91E2E86-18FA-1FE8-1210-4AFF79D0B8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182" t="18401" b="78664"/>
          <a:stretch>
            <a:fillRect/>
          </a:stretch>
        </p:blipFill>
        <p:spPr>
          <a:xfrm>
            <a:off x="8961120" y="3482132"/>
            <a:ext cx="2999098" cy="28738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876EF864-7651-6682-1D07-2C7379D735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8276" r="4959" b="45187"/>
          <a:stretch>
            <a:fillRect/>
          </a:stretch>
        </p:blipFill>
        <p:spPr>
          <a:xfrm>
            <a:off x="4428310" y="4103497"/>
            <a:ext cx="7158444" cy="640081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086B9314-71BD-00B0-02AF-63987F26A6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924" t="21339" b="75725"/>
          <a:stretch>
            <a:fillRect/>
          </a:stretch>
        </p:blipFill>
        <p:spPr>
          <a:xfrm>
            <a:off x="6531429" y="5077561"/>
            <a:ext cx="5428789" cy="28738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DC50C588-084F-47D7-4762-6852E8CBE9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3576" r="4959" b="39887"/>
          <a:stretch>
            <a:fillRect/>
          </a:stretch>
        </p:blipFill>
        <p:spPr>
          <a:xfrm>
            <a:off x="4428310" y="5698926"/>
            <a:ext cx="7158444" cy="6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7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822CA-306A-577F-47ED-9654B726D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BA621BF-E274-CDF3-E239-5302B388B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867468C-E4CB-ED5E-B457-B3A7C9C8C8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B2166FB-9A1E-E21C-DDCF-7EE1BA6020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3808"/>
          <a:stretch>
            <a:fillRect/>
          </a:stretch>
        </p:blipFill>
        <p:spPr>
          <a:xfrm>
            <a:off x="4428310" y="215536"/>
            <a:ext cx="7531908" cy="3543663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71F26611-8D31-9073-730E-9999C90EFDFF}"/>
              </a:ext>
            </a:extLst>
          </p:cNvPr>
          <p:cNvSpPr/>
          <p:nvPr/>
        </p:nvSpPr>
        <p:spPr>
          <a:xfrm>
            <a:off x="8505371" y="1422400"/>
            <a:ext cx="3454847" cy="11030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B36C6776-0416-95BA-9FB0-3DBC3EB04E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0570" r="4959" b="20923"/>
          <a:stretch>
            <a:fillRect/>
          </a:stretch>
        </p:blipFill>
        <p:spPr>
          <a:xfrm>
            <a:off x="4428310" y="3979091"/>
            <a:ext cx="7158444" cy="1812109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B8CDA39-4415-FEDC-BAE5-00E44A51D8EF}"/>
              </a:ext>
            </a:extLst>
          </p:cNvPr>
          <p:cNvSpPr/>
          <p:nvPr/>
        </p:nvSpPr>
        <p:spPr>
          <a:xfrm>
            <a:off x="6466841" y="2365828"/>
            <a:ext cx="2183674" cy="1730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94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6DFD6-1712-4729-E6FA-D55246ED3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D703E34-DA07-AD90-C960-14DE04D6D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7547607-1631-E6CC-3056-145E03F433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A2589E3-0C70-B4C2-8120-E744CF7C51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3808"/>
          <a:stretch>
            <a:fillRect/>
          </a:stretch>
        </p:blipFill>
        <p:spPr>
          <a:xfrm>
            <a:off x="4428310" y="215536"/>
            <a:ext cx="7531908" cy="3543663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97C87BC6-F759-7BD7-BCDC-3ED39D4131D8}"/>
              </a:ext>
            </a:extLst>
          </p:cNvPr>
          <p:cNvSpPr/>
          <p:nvPr/>
        </p:nvSpPr>
        <p:spPr>
          <a:xfrm>
            <a:off x="8505371" y="1422400"/>
            <a:ext cx="3454847" cy="11030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CA3F273F-ED18-B1AE-0A4D-C701001896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8781" r="4959"/>
          <a:stretch>
            <a:fillRect/>
          </a:stretch>
        </p:blipFill>
        <p:spPr>
          <a:xfrm>
            <a:off x="4428310" y="4034971"/>
            <a:ext cx="7158444" cy="207772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9FA397EF-8CD8-1693-AD5B-784EFA6DB8B0}"/>
              </a:ext>
            </a:extLst>
          </p:cNvPr>
          <p:cNvSpPr/>
          <p:nvPr/>
        </p:nvSpPr>
        <p:spPr>
          <a:xfrm>
            <a:off x="6466841" y="2365828"/>
            <a:ext cx="2183674" cy="1730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88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2F75A-B143-1265-C02F-5FE36358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DAAD5B7C-F228-1516-0778-B54D11FE8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FA27D7B-FD1E-31A1-3560-0A053A26EB81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08AA3B5C-0460-4826-9F05-110DF99364F5}"/>
              </a:ext>
            </a:extLst>
          </p:cNvPr>
          <p:cNvSpPr txBox="1">
            <a:spLocks/>
          </p:cNvSpPr>
          <p:nvPr/>
        </p:nvSpPr>
        <p:spPr>
          <a:xfrm>
            <a:off x="8374743" y="2212511"/>
            <a:ext cx="320532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מודל ריבועי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44EE3D0-BDA4-57D7-E617-DC4D8BAB8A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5AC0419D-ABE0-D3E2-2E7D-0F426A93EE53}"/>
              </a:ext>
            </a:extLst>
          </p:cNvPr>
          <p:cNvSpPr txBox="1">
            <a:spLocks/>
          </p:cNvSpPr>
          <p:nvPr/>
        </p:nvSpPr>
        <p:spPr>
          <a:xfrm>
            <a:off x="611933" y="2970717"/>
            <a:ext cx="1030847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הקשר בין הפונקציה הריבועית לבין גרף הפונקציה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618CD66-69F1-324A-0EBA-572A407E45A8}"/>
              </a:ext>
            </a:extLst>
          </p:cNvPr>
          <p:cNvSpPr txBox="1">
            <a:spLocks/>
          </p:cNvSpPr>
          <p:nvPr/>
        </p:nvSpPr>
        <p:spPr>
          <a:xfrm>
            <a:off x="275771" y="3847976"/>
            <a:ext cx="1011586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קדקוד הפרבולה, ציר הסימטריה, תחום עלייה ותחום ירידה</a:t>
            </a:r>
          </a:p>
        </p:txBody>
      </p:sp>
    </p:spTree>
    <p:extLst>
      <p:ext uri="{BB962C8B-B14F-4D97-AF65-F5344CB8AC3E}">
        <p14:creationId xmlns:p14="http://schemas.microsoft.com/office/powerpoint/2010/main" val="3318990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2A5C6-E653-C5B6-8CE5-9BA09AFD9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103E03F8-99ED-5368-9816-79E44103186F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FEC521A6-23E0-E796-83D5-B81C17F6F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FA401B-A032-6820-B8C5-48A49491912B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211-213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6DB3DDC-51BB-1BAB-4B0F-2399C75C7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89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C41B9-40F2-2BB1-8D04-677E27E0E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2F6F2752-0899-F9E6-B4D0-09A1E7011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E47F8887-5F69-D5FD-EEC6-9BCEAF8794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EBAD500-9215-A1B2-7F78-0AB12F37B3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6708"/>
          <a:stretch>
            <a:fillRect/>
          </a:stretch>
        </p:blipFill>
        <p:spPr>
          <a:xfrm>
            <a:off x="4640725" y="188685"/>
            <a:ext cx="7384369" cy="193040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D1901FE-2405-7561-0BFE-6348B1311C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293" b="60902"/>
          <a:stretch>
            <a:fillRect/>
          </a:stretch>
        </p:blipFill>
        <p:spPr>
          <a:xfrm>
            <a:off x="4640725" y="2119086"/>
            <a:ext cx="7384369" cy="130991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7E1C4BC-7DF8-E218-4C65-3382280A70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9098" b="49212"/>
          <a:stretch>
            <a:fillRect/>
          </a:stretch>
        </p:blipFill>
        <p:spPr>
          <a:xfrm>
            <a:off x="4640725" y="3429000"/>
            <a:ext cx="7384369" cy="96882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BD38A3E-915C-EF0C-45D1-4CA260BC60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0788" b="33406"/>
          <a:stretch>
            <a:fillRect/>
          </a:stretch>
        </p:blipFill>
        <p:spPr>
          <a:xfrm>
            <a:off x="4640725" y="4397830"/>
            <a:ext cx="7384369" cy="13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6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D7B31-5BB4-6F35-871A-D2B3ADFCF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43E8380-EA8C-9A1B-560D-B3681F14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FDC35F2-CFF0-9830-1F02-562B1A4DAC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891A74C-24AB-51F5-63F0-3420F6A3BC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7776"/>
          <a:stretch>
            <a:fillRect/>
          </a:stretch>
        </p:blipFill>
        <p:spPr>
          <a:xfrm>
            <a:off x="3058349" y="2093686"/>
            <a:ext cx="7384369" cy="26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61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125EE-C93F-073E-8CA9-2C525B0E7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3E8237A-94CF-ED2C-DF18-DFE9E844C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B787650-5F38-C3C7-43C6-A18DFD2B51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010F05D-3C1C-7745-FDFF-6B3FEF4F4C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0173"/>
          <a:stretch>
            <a:fillRect/>
          </a:stretch>
        </p:blipFill>
        <p:spPr>
          <a:xfrm>
            <a:off x="5082177" y="203199"/>
            <a:ext cx="6890843" cy="274471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0EC08EF-9810-13D5-251B-892512F940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4087" r="5207" b="24196"/>
          <a:stretch>
            <a:fillRect/>
          </a:stretch>
        </p:blipFill>
        <p:spPr>
          <a:xfrm>
            <a:off x="5082177" y="3125338"/>
            <a:ext cx="6532068" cy="107817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3D907F5-D258-FE19-8540-963E2DF9B2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789" r="5207" b="67206"/>
          <a:stretch>
            <a:fillRect/>
          </a:stretch>
        </p:blipFill>
        <p:spPr>
          <a:xfrm>
            <a:off x="5082177" y="4681184"/>
            <a:ext cx="6532068" cy="36849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F891975-317B-7ABF-3139-2845606CA0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5508" r="5207" b="21526"/>
          <a:stretch>
            <a:fillRect/>
          </a:stretch>
        </p:blipFill>
        <p:spPr>
          <a:xfrm>
            <a:off x="5082177" y="5241108"/>
            <a:ext cx="6532068" cy="2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2BEA5-613F-18DC-9B99-B8986D89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2FD2256-4231-2E8C-3489-AA36BA50C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B1E749C-C764-6E2D-C67D-78FA6189EE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6FF1762-8AC5-8248-F3D0-0FBBC92C11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5745"/>
          <a:stretch>
            <a:fillRect/>
          </a:stretch>
        </p:blipFill>
        <p:spPr>
          <a:xfrm>
            <a:off x="5082177" y="203200"/>
            <a:ext cx="6890843" cy="131170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6B69E62-CDEA-E5CF-AE01-14767E4CB5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7731" r="5207" b="11073"/>
          <a:stretch>
            <a:fillRect/>
          </a:stretch>
        </p:blipFill>
        <p:spPr>
          <a:xfrm>
            <a:off x="5082177" y="2013230"/>
            <a:ext cx="6532068" cy="103022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E5BEE88-EB27-0FD9-821B-A20CFA4F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6138" b="59857"/>
          <a:stretch>
            <a:fillRect/>
          </a:stretch>
        </p:blipFill>
        <p:spPr>
          <a:xfrm>
            <a:off x="5082177" y="1514902"/>
            <a:ext cx="6890843" cy="36849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9D60B8D-C867-ACC4-741B-E4F70CF87C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8619" r="5207" b="185"/>
          <a:stretch>
            <a:fillRect/>
          </a:stretch>
        </p:blipFill>
        <p:spPr>
          <a:xfrm>
            <a:off x="5082177" y="3254403"/>
            <a:ext cx="6532068" cy="103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משימת פתיחה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185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301994E-8ECA-4B71-557E-596B3CD99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077" y="1831813"/>
            <a:ext cx="1409894" cy="1597187"/>
          </a:xfrm>
          <a:prstGeom prst="rect">
            <a:avLst/>
          </a:prstGeom>
        </p:spPr>
      </p:pic>
      <p:pic>
        <p:nvPicPr>
          <p:cNvPr id="6" name="תמונה 5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79E34C5-6492-2E46-A1C6-452A26C0CE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83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7D837-8A96-4348-38A4-2F798146E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B41CC68-DF2D-D443-B8BA-A4FF0427D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48FE5C1-7DF8-1430-FC78-12392CCEB9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35731AB-D0BD-725D-88F0-D89F30C9DC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5745"/>
          <a:stretch>
            <a:fillRect/>
          </a:stretch>
        </p:blipFill>
        <p:spPr>
          <a:xfrm>
            <a:off x="5082177" y="203200"/>
            <a:ext cx="6890843" cy="131170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39992CE-1747-449C-8EFA-BEB66DE809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9260" b="56298"/>
          <a:stretch>
            <a:fillRect/>
          </a:stretch>
        </p:blipFill>
        <p:spPr>
          <a:xfrm>
            <a:off x="5082177" y="1514902"/>
            <a:ext cx="6890843" cy="40865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AE6B822-54E3-95BB-40B4-2B9746077C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965" r="4966" b="59614"/>
          <a:stretch>
            <a:fillRect/>
          </a:stretch>
        </p:blipFill>
        <p:spPr>
          <a:xfrm>
            <a:off x="5082176" y="2091387"/>
            <a:ext cx="6530793" cy="63816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975D8BA-53F0-D29B-A6D7-47AE831A88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965" t="83675" r="4966" b="-3204"/>
          <a:stretch>
            <a:fillRect/>
          </a:stretch>
        </p:blipFill>
        <p:spPr>
          <a:xfrm>
            <a:off x="5082173" y="6247328"/>
            <a:ext cx="6530793" cy="30859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9EF32CA-BBF0-6218-E678-8460567710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965" t="42432" r="4966" b="17181"/>
          <a:stretch>
            <a:fillRect/>
          </a:stretch>
        </p:blipFill>
        <p:spPr>
          <a:xfrm>
            <a:off x="5082174" y="4398443"/>
            <a:ext cx="6530793" cy="63816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E8FF5DF-FEF0-61F1-FA64-68AAF7A925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3233" b="45855"/>
          <a:stretch>
            <a:fillRect/>
          </a:stretch>
        </p:blipFill>
        <p:spPr>
          <a:xfrm>
            <a:off x="5082176" y="3197050"/>
            <a:ext cx="6890843" cy="1003887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56D368D-8A23-B8E4-91FB-F34EB29235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3831" b="41422"/>
          <a:stretch>
            <a:fillRect/>
          </a:stretch>
        </p:blipFill>
        <p:spPr>
          <a:xfrm>
            <a:off x="5082174" y="5613094"/>
            <a:ext cx="6890843" cy="4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6A1E3-423E-567B-894F-270B84F86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F2E3D4F6-8C3B-4306-F9F2-63D3A38AB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5F1BF26-80AE-2B6A-4BA6-86ED5FE1F3E6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D09D8AF6-B6C7-5084-02B0-9A28CFBBD7B5}"/>
              </a:ext>
            </a:extLst>
          </p:cNvPr>
          <p:cNvSpPr txBox="1">
            <a:spLocks/>
          </p:cNvSpPr>
          <p:nvPr/>
        </p:nvSpPr>
        <p:spPr>
          <a:xfrm>
            <a:off x="8374743" y="2212511"/>
            <a:ext cx="320532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מודל ריבועי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E7CEB5EF-DB96-26D6-A95A-EA2C9AB8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C9BD9DDA-1902-5A1B-AB84-7D57DE0FF7CA}"/>
              </a:ext>
            </a:extLst>
          </p:cNvPr>
          <p:cNvSpPr txBox="1">
            <a:spLocks/>
          </p:cNvSpPr>
          <p:nvPr/>
        </p:nvSpPr>
        <p:spPr>
          <a:xfrm>
            <a:off x="611933" y="2970717"/>
            <a:ext cx="1030847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הקשר בין הפונקציה הריבועית לבין גרף הפונקציה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F112A31A-D8A2-DBFA-B7F6-D0ED1D71FEB4}"/>
              </a:ext>
            </a:extLst>
          </p:cNvPr>
          <p:cNvSpPr txBox="1">
            <a:spLocks/>
          </p:cNvSpPr>
          <p:nvPr/>
        </p:nvSpPr>
        <p:spPr>
          <a:xfrm>
            <a:off x="275771" y="3847976"/>
            <a:ext cx="1011586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נקודות חיתוך עם ציר ה-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תחום חיוביות ותחום שליליות</a:t>
            </a:r>
          </a:p>
        </p:txBody>
      </p:sp>
    </p:spTree>
    <p:extLst>
      <p:ext uri="{BB962C8B-B14F-4D97-AF65-F5344CB8AC3E}">
        <p14:creationId xmlns:p14="http://schemas.microsoft.com/office/powerpoint/2010/main" val="2125537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EE9C9-ED4B-AF79-BC5C-9C2B53A4F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3E9621EE-0FF5-0BCA-DEE8-B2F29480AFB9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5419B8E1-ADAB-E2F4-E9D6-3A0AA15EC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9D6A5C-912E-7FBA-427D-36EE067AA39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215-217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83D124E-3575-7C75-8A99-B392E3F087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54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97F7C-1129-11C1-2A44-B5BEE36F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4F052AB-C56C-C0C0-7E6D-1DD3D9F59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A497B92-A623-AB7A-98EA-42773B528A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002BE87-383D-38D0-0808-A900E240C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445" y="1158387"/>
            <a:ext cx="8305809" cy="38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81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9D808-940A-4BDB-AD48-6E69FCDFE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F449713D-73FB-36A7-9AFF-FC841888F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EC6C15E-A8F6-F2AD-6F11-26FB424BA4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EC2D4AE-20B5-82B5-97A3-CC3952F657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2849"/>
          <a:stretch>
            <a:fillRect/>
          </a:stretch>
        </p:blipFill>
        <p:spPr>
          <a:xfrm>
            <a:off x="2702530" y="1064998"/>
            <a:ext cx="7888133" cy="298838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DA12756-DF66-1FC7-8511-42696918DA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150" b="33159"/>
          <a:stretch>
            <a:fillRect/>
          </a:stretch>
        </p:blipFill>
        <p:spPr>
          <a:xfrm>
            <a:off x="2702530" y="4053385"/>
            <a:ext cx="7888133" cy="23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95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EEB82-5630-AAEB-65D6-A3A91F3AD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C4DCA9A-878A-1CDB-50A0-17E11A917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D16D107-B810-4774-6F73-C39BD11A2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A437D98-5156-C039-4D4E-E9DF5CF93C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7520" b="1263"/>
          <a:stretch>
            <a:fillRect/>
          </a:stretch>
        </p:blipFill>
        <p:spPr>
          <a:xfrm>
            <a:off x="2702530" y="2306460"/>
            <a:ext cx="7888133" cy="251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140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39B16-C738-CED6-427A-A126996A7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E0D0CD0-A459-E032-1336-C802F0E9D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E105CF7-CBA8-A80A-7143-7E4BCBE4C0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B16D04E-FA5E-0F16-4D7E-7AEBA7AF23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3995"/>
          <a:stretch>
            <a:fillRect/>
          </a:stretch>
        </p:blipFill>
        <p:spPr>
          <a:xfrm>
            <a:off x="4802047" y="158288"/>
            <a:ext cx="7232866" cy="160227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981CCE2-D52F-6939-51FF-2CD0FED5F1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8560" b="22312"/>
          <a:stretch>
            <a:fillRect/>
          </a:stretch>
        </p:blipFill>
        <p:spPr>
          <a:xfrm>
            <a:off x="4802047" y="1746914"/>
            <a:ext cx="7232866" cy="179468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1801AB6-9537-07D9-A8CC-0A2DF9539F9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84540"/>
          <a:stretch>
            <a:fillRect/>
          </a:stretch>
        </p:blipFill>
        <p:spPr>
          <a:xfrm>
            <a:off x="4802047" y="3619607"/>
            <a:ext cx="6851074" cy="95239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046C233-FC3E-1088-DEFE-234BDF16A7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6801" b="18990"/>
          <a:stretch>
            <a:fillRect/>
          </a:stretch>
        </p:blipFill>
        <p:spPr>
          <a:xfrm>
            <a:off x="4802047" y="4911856"/>
            <a:ext cx="7232866" cy="25930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4195CC5-62DE-78AF-4E0D-24EC2A79BA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5816" b="79975"/>
          <a:stretch>
            <a:fillRect/>
          </a:stretch>
        </p:blipFill>
        <p:spPr>
          <a:xfrm>
            <a:off x="4802047" y="5381365"/>
            <a:ext cx="6851074" cy="2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6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923FD-8C13-D484-0B8A-7015B0E43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ED3F9F8-4FDA-2443-C900-77B5F072D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CFAC91D-538B-7F58-FF0D-6D25213A3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AA4B72C5-CC81-681D-DFF3-857EBA114D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3995"/>
          <a:stretch>
            <a:fillRect/>
          </a:stretch>
        </p:blipFill>
        <p:spPr>
          <a:xfrm>
            <a:off x="4802047" y="158288"/>
            <a:ext cx="7232866" cy="160227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4CAA692-F344-840C-515A-EE66253F4A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1342" b="9133"/>
          <a:stretch>
            <a:fillRect/>
          </a:stretch>
        </p:blipFill>
        <p:spPr>
          <a:xfrm>
            <a:off x="4802047" y="1760562"/>
            <a:ext cx="7232866" cy="58685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A0436FA-751A-7E26-D948-6814AD7736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447" b="61500"/>
          <a:stretch>
            <a:fillRect/>
          </a:stretch>
        </p:blipFill>
        <p:spPr>
          <a:xfrm>
            <a:off x="4802047" y="2595806"/>
            <a:ext cx="6851074" cy="1173708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ADA79BB-3693-DD6D-A7DA-25E39DC453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5489" r="67707" b="29053"/>
          <a:stretch>
            <a:fillRect/>
          </a:stretch>
        </p:blipFill>
        <p:spPr>
          <a:xfrm>
            <a:off x="1529175" y="1395023"/>
            <a:ext cx="2335732" cy="95239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298B469-865C-F135-7721-9BB747CE37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7082" b="43865"/>
          <a:stretch>
            <a:fillRect/>
          </a:stretch>
        </p:blipFill>
        <p:spPr>
          <a:xfrm>
            <a:off x="4802047" y="4017904"/>
            <a:ext cx="6851074" cy="117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9506C-761B-3A2A-F665-A38179B51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C5F65CA-9B25-F204-A09E-82BC33E87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E8B750D-50DD-EE9C-C854-6AB41FF90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49A6076-8708-6B7B-6639-76374E06A3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3995"/>
          <a:stretch>
            <a:fillRect/>
          </a:stretch>
        </p:blipFill>
        <p:spPr>
          <a:xfrm>
            <a:off x="4802047" y="158288"/>
            <a:ext cx="7232866" cy="160227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B9A292C-DD47-E2FC-EBC4-0EC1549398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0867" b="5102"/>
          <a:stretch>
            <a:fillRect/>
          </a:stretch>
        </p:blipFill>
        <p:spPr>
          <a:xfrm>
            <a:off x="4802047" y="1821978"/>
            <a:ext cx="7232866" cy="24839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6E6F7B3-4CF6-09E3-9031-C24CC2365F6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5515" b="13934"/>
          <a:stretch>
            <a:fillRect/>
          </a:stretch>
        </p:blipFill>
        <p:spPr>
          <a:xfrm>
            <a:off x="4802047" y="2251881"/>
            <a:ext cx="6851074" cy="188205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A247B5C0-9ADC-1F91-6128-37F7D72F62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5489" r="67707" b="29053"/>
          <a:stretch>
            <a:fillRect/>
          </a:stretch>
        </p:blipFill>
        <p:spPr>
          <a:xfrm>
            <a:off x="1529175" y="1395023"/>
            <a:ext cx="2335732" cy="95239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95C6A99-986C-0556-0207-D121FD3F2F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5116" b="56"/>
          <a:stretch>
            <a:fillRect/>
          </a:stretch>
        </p:blipFill>
        <p:spPr>
          <a:xfrm>
            <a:off x="4802047" y="4315446"/>
            <a:ext cx="7232866" cy="29749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7B81412-E3AC-7564-7B7E-1645CA0F47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6286" b="511"/>
          <a:stretch>
            <a:fillRect/>
          </a:stretch>
        </p:blipFill>
        <p:spPr>
          <a:xfrm>
            <a:off x="4802047" y="4794455"/>
            <a:ext cx="6851074" cy="8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3A88E-3AE8-D850-EF6A-37A0C074B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2EB25D97-2D66-BC31-65C9-9540BD95E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CFA2119-083C-826F-F1EB-51A02D91E91B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642A1C3B-8F8F-AF7A-7386-1F5EB88A2334}"/>
              </a:ext>
            </a:extLst>
          </p:cNvPr>
          <p:cNvSpPr txBox="1">
            <a:spLocks/>
          </p:cNvSpPr>
          <p:nvPr/>
        </p:nvSpPr>
        <p:spPr>
          <a:xfrm>
            <a:off x="8374743" y="2212511"/>
            <a:ext cx="320532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מודל ריבועי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59A4324-42F0-E70B-E1A1-B6D698BFA6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21214F10-FD93-D361-B11F-BEB0AF15B4E7}"/>
              </a:ext>
            </a:extLst>
          </p:cNvPr>
          <p:cNvSpPr txBox="1">
            <a:spLocks/>
          </p:cNvSpPr>
          <p:nvPr/>
        </p:nvSpPr>
        <p:spPr>
          <a:xfrm>
            <a:off x="611933" y="2970717"/>
            <a:ext cx="1030847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הקשר בין הפונקציה הריבועית לבין גרף הפונקציה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2D46DDCC-ED15-10BF-6B26-46E8BC2270E8}"/>
              </a:ext>
            </a:extLst>
          </p:cNvPr>
          <p:cNvSpPr txBox="1">
            <a:spLocks/>
          </p:cNvSpPr>
          <p:nvPr/>
        </p:nvSpPr>
        <p:spPr>
          <a:xfrm>
            <a:off x="275771" y="3847976"/>
            <a:ext cx="1011586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ד. מציאת שיעורי נקודות על הפרבולה בהינתן ערך של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he-IL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2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תמונה 30">
            <a:extLst>
              <a:ext uri="{FF2B5EF4-FFF2-40B4-BE49-F238E27FC236}">
                <a16:creationId xmlns:a16="http://schemas.microsoft.com/office/drawing/2014/main" id="{D4DFB66C-E5E5-119C-98C0-FB27DCCC6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8349" y="166334"/>
            <a:ext cx="8364392" cy="5450049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0AF1426-7A32-CE38-0D8A-9B56E28697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BEF979E5-95E5-1445-5244-797A33E43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686" y="5453678"/>
            <a:ext cx="4972317" cy="11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85068-A197-26E2-0189-56E73D0BF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F2E6B4AE-0B7E-C7AD-267F-EE3ECA1F138C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7DEA3BD7-CA42-E515-E46E-45B671855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146AA2D-1A92-BE25-09FE-161242BDDA1F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223-224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213BD7B-FD6C-7F79-DAF7-3328BB518A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1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A57D0-5BE2-CCB6-609D-1A59841FC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4DD872A-AFCD-F630-04F2-4D042610B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5602B2F-E6D9-F1D0-9B4E-0C8F013198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553BB01-D221-A300-EB17-C295D5C90F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6357"/>
          <a:stretch>
            <a:fillRect/>
          </a:stretch>
        </p:blipFill>
        <p:spPr>
          <a:xfrm>
            <a:off x="2510370" y="2363677"/>
            <a:ext cx="7171260" cy="16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1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797B1-DD08-310C-D441-98A300757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F5BF906A-807E-877D-30FF-2AC19A0D3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E6CBE6F-818C-C187-FA8F-683E5A7F4F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63796606-078C-CD81-CACC-41BB53853A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618" b="7586"/>
          <a:stretch>
            <a:fillRect/>
          </a:stretch>
        </p:blipFill>
        <p:spPr>
          <a:xfrm>
            <a:off x="4819230" y="259309"/>
            <a:ext cx="7171260" cy="1692322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50A5A08-EEA8-229F-5553-E234763FBA90}"/>
              </a:ext>
            </a:extLst>
          </p:cNvPr>
          <p:cNvSpPr/>
          <p:nvPr/>
        </p:nvSpPr>
        <p:spPr>
          <a:xfrm>
            <a:off x="7301552" y="1378424"/>
            <a:ext cx="4688938" cy="5732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DE1B47B-3FDA-3278-57E4-E39B97B866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485" b="82420"/>
          <a:stretch>
            <a:fillRect/>
          </a:stretch>
        </p:blipFill>
        <p:spPr>
          <a:xfrm>
            <a:off x="4819230" y="2117672"/>
            <a:ext cx="6849606" cy="13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03214-6DCA-D421-2C4C-318758ABF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8926304-D4A7-1C63-5480-75A5CA963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A94B3FA-0958-F364-B5FC-A72D40E264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156C544-5FDD-05F9-B551-30FB68EB8B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618" b="7586"/>
          <a:stretch>
            <a:fillRect/>
          </a:stretch>
        </p:blipFill>
        <p:spPr>
          <a:xfrm>
            <a:off x="4819230" y="259309"/>
            <a:ext cx="7171260" cy="1692322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253B369D-5DBA-FA54-BFBB-04257611DF81}"/>
              </a:ext>
            </a:extLst>
          </p:cNvPr>
          <p:cNvSpPr/>
          <p:nvPr/>
        </p:nvSpPr>
        <p:spPr>
          <a:xfrm>
            <a:off x="7301552" y="1174841"/>
            <a:ext cx="4688938" cy="217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D8AF980-D079-8B5F-05DE-4B41359379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7579" r="4485" b="51102"/>
          <a:stretch>
            <a:fillRect/>
          </a:stretch>
        </p:blipFill>
        <p:spPr>
          <a:xfrm>
            <a:off x="4819230" y="2126665"/>
            <a:ext cx="6849606" cy="2336153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B6B3627E-C866-5ED7-71E2-11C54AB47CC5}"/>
              </a:ext>
            </a:extLst>
          </p:cNvPr>
          <p:cNvSpPr/>
          <p:nvPr/>
        </p:nvSpPr>
        <p:spPr>
          <a:xfrm>
            <a:off x="7206017" y="1713302"/>
            <a:ext cx="4688938" cy="217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AE16DC0-E787-7A38-7E48-0466B3413B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8818" r="4485" b="38525"/>
          <a:stretch>
            <a:fillRect/>
          </a:stretch>
        </p:blipFill>
        <p:spPr>
          <a:xfrm>
            <a:off x="4819230" y="4637852"/>
            <a:ext cx="6849606" cy="9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B89C2-C89C-7442-E269-5E13C0252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7F57E62-AFB1-54C2-7DC4-66865798A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FAE6CA1-F37A-8A91-E03B-6A5618211B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A4B3336A-1055-A504-7275-288E5DA4E7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618" b="479"/>
          <a:stretch>
            <a:fillRect/>
          </a:stretch>
        </p:blipFill>
        <p:spPr>
          <a:xfrm>
            <a:off x="4819230" y="259308"/>
            <a:ext cx="7171260" cy="1960839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D98FDD29-DF78-1D67-F332-ACBBF5DE53AB}"/>
              </a:ext>
            </a:extLst>
          </p:cNvPr>
          <p:cNvSpPr/>
          <p:nvPr/>
        </p:nvSpPr>
        <p:spPr>
          <a:xfrm>
            <a:off x="7301552" y="1174841"/>
            <a:ext cx="4688938" cy="421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14EAE67-F784-32ED-3BB1-54BF9DB151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0985" r="4485" b="12726"/>
          <a:stretch>
            <a:fillRect/>
          </a:stretch>
        </p:blipFill>
        <p:spPr>
          <a:xfrm>
            <a:off x="4819230" y="2448580"/>
            <a:ext cx="6849606" cy="196083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914C11B-CED5-F4D2-802C-9B9D088DCDA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7560" r="4485" b="-3"/>
          <a:stretch>
            <a:fillRect/>
          </a:stretch>
        </p:blipFill>
        <p:spPr>
          <a:xfrm>
            <a:off x="4819230" y="4637852"/>
            <a:ext cx="6849606" cy="92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71B8E-A2BB-A88B-6F45-FF61C881F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B2C35C47-397A-B0A3-0517-7E3F73966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8C4AAAF-F152-9D25-8FDE-81FC7DF61EC2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C880F3E1-F7E0-84A8-7F1F-762DC77DAE44}"/>
              </a:ext>
            </a:extLst>
          </p:cNvPr>
          <p:cNvSpPr txBox="1">
            <a:spLocks/>
          </p:cNvSpPr>
          <p:nvPr/>
        </p:nvSpPr>
        <p:spPr>
          <a:xfrm>
            <a:off x="8374743" y="2212511"/>
            <a:ext cx="320532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מודל ריבועי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D1E6E7F-142C-E473-59BA-21AFD634C2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4A70B7B0-812D-8F97-EC77-3DE98B39039C}"/>
              </a:ext>
            </a:extLst>
          </p:cNvPr>
          <p:cNvSpPr txBox="1">
            <a:spLocks/>
          </p:cNvSpPr>
          <p:nvPr/>
        </p:nvSpPr>
        <p:spPr>
          <a:xfrm>
            <a:off x="611933" y="2970717"/>
            <a:ext cx="10497345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הקשר בין הייצוגים השונים של הפונקציה הריבועית</a:t>
            </a:r>
          </a:p>
        </p:txBody>
      </p:sp>
    </p:spTree>
    <p:extLst>
      <p:ext uri="{BB962C8B-B14F-4D97-AF65-F5344CB8AC3E}">
        <p14:creationId xmlns:p14="http://schemas.microsoft.com/office/powerpoint/2010/main" val="4831646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754D7-0128-98D2-4663-E59A6E38B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7B0CA5A3-020E-3280-E2D8-5080977AA3CF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8F926C00-6EE3-0918-C5F7-DE303A070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C2E1921-C758-596C-3961-DECC9AEE1BA7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232-234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4260F10-7433-2D17-FEC4-65ADE41EA4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534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AA74D-1122-4BD9-66B2-5D9C11A5B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1041176-342F-2BD8-1FB8-A032689A7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239E446-D870-8A1D-F119-8B44C1D5EA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CDF54ED-7C24-96C6-410C-976A52C3BE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1024"/>
          <a:stretch>
            <a:fillRect/>
          </a:stretch>
        </p:blipFill>
        <p:spPr>
          <a:xfrm>
            <a:off x="4813408" y="216187"/>
            <a:ext cx="7134856" cy="321281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70B85F8-35C1-CEE7-837B-385BDCF3EE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87326"/>
          <a:stretch>
            <a:fillRect/>
          </a:stretch>
        </p:blipFill>
        <p:spPr>
          <a:xfrm>
            <a:off x="4813408" y="3769515"/>
            <a:ext cx="6814485" cy="89801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519ECAF-7F89-5358-4FB4-4DC0E0F652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5730" b="37238"/>
          <a:stretch>
            <a:fillRect/>
          </a:stretch>
        </p:blipFill>
        <p:spPr>
          <a:xfrm>
            <a:off x="4813408" y="4667534"/>
            <a:ext cx="6814485" cy="19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2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05992-E3B8-B85D-5C9A-870C1E386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3E037A7-C04B-69EF-374A-CFDAB475C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819758D-D670-19A0-0494-783870684D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280B1D2-B4F7-E8CB-5E41-28CCC27E08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0169"/>
          <a:stretch>
            <a:fillRect/>
          </a:stretch>
        </p:blipFill>
        <p:spPr>
          <a:xfrm>
            <a:off x="4813408" y="216188"/>
            <a:ext cx="7134856" cy="108035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810A70A-5DCF-3CB4-2763-4522D51FEF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3594" b="-256"/>
          <a:stretch>
            <a:fillRect/>
          </a:stretch>
        </p:blipFill>
        <p:spPr>
          <a:xfrm>
            <a:off x="4813408" y="1755913"/>
            <a:ext cx="6814485" cy="259772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0EEB4AD-502C-9653-02A3-297DDC3923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2636" b="31903"/>
          <a:stretch>
            <a:fillRect/>
          </a:stretch>
        </p:blipFill>
        <p:spPr>
          <a:xfrm>
            <a:off x="4813408" y="1296538"/>
            <a:ext cx="7134856" cy="2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25BD4-F2C8-CFA8-05E5-49634B26A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FFC690B-7CD8-83BF-5BA9-9FAEF46F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30BF776-04A1-FCC0-23A5-06A5BBD69A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A7CF51C-D0CF-5D54-EAA9-076492F577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0169"/>
          <a:stretch>
            <a:fillRect/>
          </a:stretch>
        </p:blipFill>
        <p:spPr>
          <a:xfrm>
            <a:off x="4813408" y="216188"/>
            <a:ext cx="7134856" cy="10803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8B213955-6416-BCCA-2571-F898FBDAA5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7898" b="27092"/>
          <a:stretch>
            <a:fillRect/>
          </a:stretch>
        </p:blipFill>
        <p:spPr>
          <a:xfrm>
            <a:off x="4813408" y="1296538"/>
            <a:ext cx="7134856" cy="27295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A71466F-B73E-F533-AB69-35BACEC0C95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1158"/>
          <a:stretch>
            <a:fillRect/>
          </a:stretch>
        </p:blipFill>
        <p:spPr>
          <a:xfrm>
            <a:off x="4805051" y="1726734"/>
            <a:ext cx="6850137" cy="251809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7D1E5A0-0FCB-EA83-A884-9971DD1C2E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3407" b="9559"/>
          <a:stretch>
            <a:fillRect/>
          </a:stretch>
        </p:blipFill>
        <p:spPr>
          <a:xfrm>
            <a:off x="4805051" y="4675024"/>
            <a:ext cx="7134856" cy="92804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AFACEC4-2E57-3319-4BFE-51FF5084079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7933" b="63470"/>
          <a:stretch>
            <a:fillRect/>
          </a:stretch>
        </p:blipFill>
        <p:spPr>
          <a:xfrm>
            <a:off x="4805051" y="5755374"/>
            <a:ext cx="6850137" cy="75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616B7-DF73-2F38-01D3-AEA606DC7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30163572-E872-D386-64CF-00B5E47A8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91BA600-E011-97FB-C28C-D4DC0D2D2461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שלישית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82148BB1-D8DF-6F80-0D0C-9000E06E78E3}"/>
              </a:ext>
            </a:extLst>
          </p:cNvPr>
          <p:cNvSpPr txBox="1">
            <a:spLocks/>
          </p:cNvSpPr>
          <p:nvPr/>
        </p:nvSpPr>
        <p:spPr>
          <a:xfrm>
            <a:off x="8374743" y="2212511"/>
            <a:ext cx="320532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מודל ריבועי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A40277F-F3CF-9671-FC35-1E01B479D7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0840C0A8-0222-440C-BAE4-7BCB19B0EA69}"/>
              </a:ext>
            </a:extLst>
          </p:cNvPr>
          <p:cNvSpPr txBox="1">
            <a:spLocks/>
          </p:cNvSpPr>
          <p:nvPr/>
        </p:nvSpPr>
        <p:spPr>
          <a:xfrm>
            <a:off x="2467428" y="3027976"/>
            <a:ext cx="860971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קריאת מידע מגרף של פונקציה ריבועית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C85E6B84-B0FC-BF26-040D-1E25B4E4F267}"/>
              </a:ext>
            </a:extLst>
          </p:cNvPr>
          <p:cNvSpPr txBox="1">
            <a:spLocks/>
          </p:cNvSpPr>
          <p:nvPr/>
        </p:nvSpPr>
        <p:spPr>
          <a:xfrm>
            <a:off x="362859" y="3847976"/>
            <a:ext cx="10028782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קדקוד הפרבולה, תחום עלייה ותחום ירידה, ציר סימטריה</a:t>
            </a:r>
          </a:p>
        </p:txBody>
      </p:sp>
    </p:spTree>
    <p:extLst>
      <p:ext uri="{BB962C8B-B14F-4D97-AF65-F5344CB8AC3E}">
        <p14:creationId xmlns:p14="http://schemas.microsoft.com/office/powerpoint/2010/main" val="18560060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31D47-506B-23E8-4BDE-A0406202F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66850B6-A3B4-BC73-735D-8A6F272BE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3530006-8C66-935C-4149-FA450D7909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07DD229-5847-97B6-89B8-91C3D028C1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0169"/>
          <a:stretch>
            <a:fillRect/>
          </a:stretch>
        </p:blipFill>
        <p:spPr>
          <a:xfrm>
            <a:off x="4813408" y="216188"/>
            <a:ext cx="7134856" cy="10803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A0A79F0B-3AF6-A675-3EEA-4A90AD43FA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8938" b="40"/>
          <a:stretch>
            <a:fillRect/>
          </a:stretch>
        </p:blipFill>
        <p:spPr>
          <a:xfrm>
            <a:off x="4813408" y="1296538"/>
            <a:ext cx="7134856" cy="60050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ECB8D42-F267-1365-6BFC-79F0168D81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6036" b="42472"/>
          <a:stretch>
            <a:fillRect/>
          </a:stretch>
        </p:blipFill>
        <p:spPr>
          <a:xfrm>
            <a:off x="4813408" y="2039105"/>
            <a:ext cx="6850137" cy="187656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54C6E90-896E-E3BC-1025-4AFA8B4AD3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6128" b="15638"/>
          <a:stretch>
            <a:fillRect/>
          </a:stretch>
        </p:blipFill>
        <p:spPr>
          <a:xfrm>
            <a:off x="4813408" y="4057739"/>
            <a:ext cx="6850137" cy="71897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409FA11-24CC-AC44-09EC-11406E17BB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4363" b="384"/>
          <a:stretch>
            <a:fillRect/>
          </a:stretch>
        </p:blipFill>
        <p:spPr>
          <a:xfrm>
            <a:off x="4813408" y="4918781"/>
            <a:ext cx="6850137" cy="13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6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C6949-F89F-4D04-12F7-AC6FDE329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C2C00BE-D889-63CE-AFFB-ABDA63B32642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36007BF2-E0AC-030B-D863-25F793362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2BC0AAF-E62F-B2A7-F230-7043EEBE55C0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236-238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D389DF6-F4FA-0D3D-2225-31991A3DE9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743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68A9D-A3AB-D401-41D4-147AE0FDC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AA0B116-83B5-29F7-104D-679B97426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BA7BA20-DCEC-08FB-7286-AF153373C0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8796345-7CCA-F8CB-976D-E2B872D114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2148"/>
          <a:stretch>
            <a:fillRect/>
          </a:stretch>
        </p:blipFill>
        <p:spPr>
          <a:xfrm>
            <a:off x="3859328" y="191069"/>
            <a:ext cx="8175926" cy="255213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3D8CD08-4382-1CA4-069E-595476102D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580" b="39930"/>
          <a:stretch>
            <a:fillRect/>
          </a:stretch>
        </p:blipFill>
        <p:spPr>
          <a:xfrm>
            <a:off x="3859328" y="2743201"/>
            <a:ext cx="8175926" cy="1419367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30DF21B1-957F-F7D8-C44F-B65A422DA54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92074"/>
          <a:stretch>
            <a:fillRect/>
          </a:stretch>
        </p:blipFill>
        <p:spPr>
          <a:xfrm>
            <a:off x="3859328" y="4274678"/>
            <a:ext cx="7752902" cy="379209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2B16579-2995-CC4A-1631-4BF4BD64CF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835" b="78249"/>
          <a:stretch>
            <a:fillRect/>
          </a:stretch>
        </p:blipFill>
        <p:spPr>
          <a:xfrm>
            <a:off x="3859328" y="4765997"/>
            <a:ext cx="7752902" cy="665812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28959A46-2493-BC55-40DF-BD8919C8C4A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2210" b="56538"/>
          <a:stretch>
            <a:fillRect/>
          </a:stretch>
        </p:blipFill>
        <p:spPr>
          <a:xfrm>
            <a:off x="3859328" y="5543919"/>
            <a:ext cx="7752902" cy="1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9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8E766-9CD0-1166-513B-C3EA3601E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60C596A-31FD-E411-676C-541E97CD9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2C77413-0965-361C-6DF9-21C18DBE4B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E9F164-AB09-1AF4-BB9C-1270CB08C6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0042"/>
          <a:stretch>
            <a:fillRect/>
          </a:stretch>
        </p:blipFill>
        <p:spPr>
          <a:xfrm>
            <a:off x="3859328" y="191069"/>
            <a:ext cx="8175926" cy="182880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94CACE6-C125-2820-FA30-D00B403AB6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9548" b="6717"/>
          <a:stretch>
            <a:fillRect/>
          </a:stretch>
        </p:blipFill>
        <p:spPr>
          <a:xfrm>
            <a:off x="3859328" y="2019869"/>
            <a:ext cx="8175926" cy="309121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56777E1-CD7B-27FC-8576-9431262ECF6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1425" b="35392"/>
          <a:stretch>
            <a:fillRect/>
          </a:stretch>
        </p:blipFill>
        <p:spPr>
          <a:xfrm>
            <a:off x="3859328" y="5426933"/>
            <a:ext cx="7752902" cy="63072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6D1595EC-2084-711F-2E4D-AE52A8F692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642" t="55934" b="39928"/>
          <a:stretch>
            <a:fillRect/>
          </a:stretch>
        </p:blipFill>
        <p:spPr>
          <a:xfrm>
            <a:off x="1096692" y="1277530"/>
            <a:ext cx="2645594" cy="379209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830B1ECF-DC1F-91ED-E1F0-8567915BB897}"/>
              </a:ext>
            </a:extLst>
          </p:cNvPr>
          <p:cNvSpPr/>
          <p:nvPr/>
        </p:nvSpPr>
        <p:spPr>
          <a:xfrm>
            <a:off x="6905767" y="2797791"/>
            <a:ext cx="5129487" cy="6312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0B7C86E0-91AF-EBDE-A822-C2673E6E4B2C}"/>
              </a:ext>
            </a:extLst>
          </p:cNvPr>
          <p:cNvSpPr/>
          <p:nvPr/>
        </p:nvSpPr>
        <p:spPr>
          <a:xfrm>
            <a:off x="7560860" y="3429000"/>
            <a:ext cx="4474394" cy="6312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DF8845D-BAE7-71EA-1B77-8A4FC7DD86C2}"/>
              </a:ext>
            </a:extLst>
          </p:cNvPr>
          <p:cNvSpPr/>
          <p:nvPr/>
        </p:nvSpPr>
        <p:spPr>
          <a:xfrm>
            <a:off x="8420668" y="4206922"/>
            <a:ext cx="3614585" cy="904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65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718AB-EB95-C191-F81C-0EB5E986C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E9118C9-50CA-ED27-2912-7800D94D2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9C77596-3C1C-1C5C-515A-C1D1216F77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2E95D7B-124E-4278-0538-FADA093B31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0042"/>
          <a:stretch>
            <a:fillRect/>
          </a:stretch>
        </p:blipFill>
        <p:spPr>
          <a:xfrm>
            <a:off x="3859328" y="191069"/>
            <a:ext cx="8175926" cy="182880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926CFF3F-D86A-3E15-8A1E-922CE43628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9548" b="6717"/>
          <a:stretch>
            <a:fillRect/>
          </a:stretch>
        </p:blipFill>
        <p:spPr>
          <a:xfrm>
            <a:off x="3859328" y="2019869"/>
            <a:ext cx="8175926" cy="309121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04FDA647-9276-7D44-7A97-35B5873D513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4933" b="18829"/>
          <a:stretch>
            <a:fillRect/>
          </a:stretch>
        </p:blipFill>
        <p:spPr>
          <a:xfrm>
            <a:off x="3859328" y="5257800"/>
            <a:ext cx="7752902" cy="77692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01F2947A-6514-E10F-BC65-3EBE41E174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642" t="55934" b="39928"/>
          <a:stretch>
            <a:fillRect/>
          </a:stretch>
        </p:blipFill>
        <p:spPr>
          <a:xfrm>
            <a:off x="1096692" y="1277530"/>
            <a:ext cx="2645594" cy="379209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D2012CE5-6687-020F-95E8-DD9E4B8B02EB}"/>
              </a:ext>
            </a:extLst>
          </p:cNvPr>
          <p:cNvSpPr/>
          <p:nvPr/>
        </p:nvSpPr>
        <p:spPr>
          <a:xfrm>
            <a:off x="6387152" y="2408831"/>
            <a:ext cx="5648101" cy="3207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387C4D3-233D-66DE-8585-28403FB392E7}"/>
              </a:ext>
            </a:extLst>
          </p:cNvPr>
          <p:cNvSpPr/>
          <p:nvPr/>
        </p:nvSpPr>
        <p:spPr>
          <a:xfrm>
            <a:off x="7560860" y="3429000"/>
            <a:ext cx="4474394" cy="6312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944C5C05-B7CB-C409-DF76-B756914813D7}"/>
              </a:ext>
            </a:extLst>
          </p:cNvPr>
          <p:cNvSpPr/>
          <p:nvPr/>
        </p:nvSpPr>
        <p:spPr>
          <a:xfrm>
            <a:off x="8420668" y="4206922"/>
            <a:ext cx="3614585" cy="904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014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5C244-FC76-B754-C5E8-159BC4E6C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EEFB079-BAB3-DB70-EA60-92721E46D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3977055-49C7-2BC5-14B9-E42AA6AAF8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C437490-73D0-D19A-1568-DA65843A3D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0042"/>
          <a:stretch>
            <a:fillRect/>
          </a:stretch>
        </p:blipFill>
        <p:spPr>
          <a:xfrm>
            <a:off x="3859328" y="191069"/>
            <a:ext cx="8175926" cy="182880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5EF9F5F8-5E0A-CB03-2AEF-713C982987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9548" b="6717"/>
          <a:stretch>
            <a:fillRect/>
          </a:stretch>
        </p:blipFill>
        <p:spPr>
          <a:xfrm>
            <a:off x="3859328" y="2019869"/>
            <a:ext cx="8175926" cy="309121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328FF0B5-5E1B-15C7-3B29-512B78C2B5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8124" b="5616"/>
          <a:stretch>
            <a:fillRect/>
          </a:stretch>
        </p:blipFill>
        <p:spPr>
          <a:xfrm>
            <a:off x="3859328" y="5288508"/>
            <a:ext cx="7752902" cy="77792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9E7CC30-6410-BE26-1CA4-F1694B5B40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642" t="55934" b="39928"/>
          <a:stretch>
            <a:fillRect/>
          </a:stretch>
        </p:blipFill>
        <p:spPr>
          <a:xfrm>
            <a:off x="1096692" y="1277530"/>
            <a:ext cx="2645594" cy="379209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01672FA5-22EE-6530-0246-6D6E0361E433}"/>
              </a:ext>
            </a:extLst>
          </p:cNvPr>
          <p:cNvSpPr/>
          <p:nvPr/>
        </p:nvSpPr>
        <p:spPr>
          <a:xfrm>
            <a:off x="6387152" y="2408831"/>
            <a:ext cx="5648101" cy="3207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0B6AE29-86CF-EAA7-21F4-0E4F3B16B188}"/>
              </a:ext>
            </a:extLst>
          </p:cNvPr>
          <p:cNvSpPr/>
          <p:nvPr/>
        </p:nvSpPr>
        <p:spPr>
          <a:xfrm>
            <a:off x="6878472" y="2797791"/>
            <a:ext cx="5156781" cy="6312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5856F69-D6B9-6431-5E26-62EACE013CEC}"/>
              </a:ext>
            </a:extLst>
          </p:cNvPr>
          <p:cNvSpPr/>
          <p:nvPr/>
        </p:nvSpPr>
        <p:spPr>
          <a:xfrm>
            <a:off x="8420668" y="4206922"/>
            <a:ext cx="3614585" cy="904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33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86419-F223-659E-3E48-5BD651716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CBF8E6C-C99E-2131-87D5-C511CC360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A3A3F0B-04F7-BFE2-ED05-B612AA20B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B04B7C-71D9-1A92-9421-AC953AB538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0042"/>
          <a:stretch>
            <a:fillRect/>
          </a:stretch>
        </p:blipFill>
        <p:spPr>
          <a:xfrm>
            <a:off x="3859328" y="191069"/>
            <a:ext cx="8175926" cy="182880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A3B41F3C-9831-DDF5-1BAC-F06B2AD57E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2762" b="1612"/>
          <a:stretch>
            <a:fillRect/>
          </a:stretch>
        </p:blipFill>
        <p:spPr>
          <a:xfrm>
            <a:off x="3859328" y="2047162"/>
            <a:ext cx="8175926" cy="51556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BD54722-D8E5-5627-D18A-68E972D1B7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642" t="55934" b="39928"/>
          <a:stretch>
            <a:fillRect/>
          </a:stretch>
        </p:blipFill>
        <p:spPr>
          <a:xfrm>
            <a:off x="1096692" y="1277530"/>
            <a:ext cx="2645594" cy="37920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58AD3ED-D39D-12C2-5859-15E097B21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34" y="1809715"/>
            <a:ext cx="3057952" cy="205768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04C80D2-5F23-B75C-ECE5-51AE777678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73774"/>
          <a:stretch>
            <a:fillRect/>
          </a:stretch>
        </p:blipFill>
        <p:spPr>
          <a:xfrm>
            <a:off x="3859328" y="2702078"/>
            <a:ext cx="7767979" cy="1801681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0862F4BA-6FD1-3A4B-FBC7-B3082030821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6789" b="60936"/>
          <a:stretch>
            <a:fillRect/>
          </a:stretch>
        </p:blipFill>
        <p:spPr>
          <a:xfrm>
            <a:off x="3859328" y="4561221"/>
            <a:ext cx="7767979" cy="843288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65FE2ED3-8C80-A892-CF81-F50199DF674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9064" b="41310"/>
          <a:stretch>
            <a:fillRect/>
          </a:stretch>
        </p:blipFill>
        <p:spPr>
          <a:xfrm>
            <a:off x="3859328" y="5489267"/>
            <a:ext cx="7767979" cy="13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0D316-5E5B-FA48-6552-6A3FD9A73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509658C-EB52-36AC-8346-36ADB9C59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9C102B0-9213-59E4-04F3-6EB8B4BADD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675A7B1-B08A-38EC-4047-065BEACBF6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0042"/>
          <a:stretch>
            <a:fillRect/>
          </a:stretch>
        </p:blipFill>
        <p:spPr>
          <a:xfrm>
            <a:off x="3859328" y="191069"/>
            <a:ext cx="8175926" cy="182880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316EC46B-B0E3-0E0A-2BF9-327D60A6D9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7378" b="-1505"/>
          <a:stretch>
            <a:fillRect/>
          </a:stretch>
        </p:blipFill>
        <p:spPr>
          <a:xfrm>
            <a:off x="3859328" y="2105707"/>
            <a:ext cx="8175926" cy="37818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DE2720D-F83D-8EAA-6F7E-A47E81582B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642" t="55934" b="39928"/>
          <a:stretch>
            <a:fillRect/>
          </a:stretch>
        </p:blipFill>
        <p:spPr>
          <a:xfrm>
            <a:off x="1096692" y="1277530"/>
            <a:ext cx="2645594" cy="37920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667AC9D-5075-6312-0041-8AB855E9A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34" y="1809715"/>
            <a:ext cx="3057952" cy="2057687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1F6E47E4-E525-AA0B-B4D1-46EB20559F2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8987" b="983"/>
          <a:stretch>
            <a:fillRect/>
          </a:stretch>
        </p:blipFill>
        <p:spPr>
          <a:xfrm>
            <a:off x="3859328" y="2483893"/>
            <a:ext cx="7767979" cy="27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186-188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927E24C-D113-5075-4412-D5E5437298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8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DC4F4-4FE1-6989-68FD-4D7C51482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E6D9C5B-4B4B-F6BD-A14C-20E6F96CE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C626F4E-E332-4083-7CB0-A887540C09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2E39257-4A2A-8901-0FE5-2B30B1A38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377" y="884626"/>
            <a:ext cx="10369596" cy="52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4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2EF2D-AC7F-56C3-2AFD-AE7A12DA4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5685B69-9031-6F22-81A3-3026B42E9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C7739B9-73F2-BB80-F7DA-98DEFADAE1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E5DB894-9AB8-2007-9676-70075303A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204" y="884626"/>
            <a:ext cx="9211109" cy="554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3371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51907</TotalTime>
  <Words>266</Words>
  <Application>Microsoft Office PowerPoint</Application>
  <PresentationFormat>מסך רחב</PresentationFormat>
  <Paragraphs>117</Paragraphs>
  <Slides>67</Slides>
  <Notes>67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67</vt:i4>
      </vt:variant>
    </vt:vector>
  </HeadingPairs>
  <TitlesOfParts>
    <vt:vector size="71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455</cp:revision>
  <dcterms:created xsi:type="dcterms:W3CDTF">2023-03-16T18:50:14Z</dcterms:created>
  <dcterms:modified xsi:type="dcterms:W3CDTF">2025-08-22T03:13:13Z</dcterms:modified>
</cp:coreProperties>
</file>