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30"/>
  </p:notesMasterIdLst>
  <p:sldIdLst>
    <p:sldId id="261" r:id="rId2"/>
    <p:sldId id="359" r:id="rId3"/>
    <p:sldId id="361" r:id="rId4"/>
    <p:sldId id="362" r:id="rId5"/>
    <p:sldId id="365" r:id="rId6"/>
    <p:sldId id="364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262" r:id="rId26"/>
    <p:sldId id="384" r:id="rId27"/>
    <p:sldId id="385" r:id="rId28"/>
    <p:sldId id="386" r:id="rId2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0"/>
    <a:srgbClr val="9C4226"/>
    <a:srgbClr val="701B3A"/>
    <a:srgbClr val="953693"/>
    <a:srgbClr val="007336"/>
    <a:srgbClr val="7C5096"/>
    <a:srgbClr val="C32B36"/>
    <a:srgbClr val="39AA41"/>
    <a:srgbClr val="D52E72"/>
    <a:srgbClr val="FB7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B2A36-0C4A-4644-98BE-F691CF3966A1}" v="59" dt="2025-08-22T10:34:46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סגנון ביניים 4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סגנון ביניים 4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194" autoAdjust="0"/>
    <p:restoredTop sz="93362" autoAdjust="0"/>
  </p:normalViewPr>
  <p:slideViewPr>
    <p:cSldViewPr snapToGrid="0">
      <p:cViewPr>
        <p:scale>
          <a:sx n="56" d="100"/>
          <a:sy n="56" d="100"/>
        </p:scale>
        <p:origin x="11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i Rouash" userId="21ae74ec1aaa5ff5" providerId="LiveId" clId="{840B2A36-0C4A-4644-98BE-F691CF3966A1}"/>
    <pc:docChg chg="undo custSel addSld delSld modSld sldOrd">
      <pc:chgData name="Tali Rouash" userId="21ae74ec1aaa5ff5" providerId="LiveId" clId="{840B2A36-0C4A-4644-98BE-F691CF3966A1}" dt="2025-08-22T10:34:46.535" v="388"/>
      <pc:docMkLst>
        <pc:docMk/>
      </pc:docMkLst>
      <pc:sldChg chg="del">
        <pc:chgData name="Tali Rouash" userId="21ae74ec1aaa5ff5" providerId="LiveId" clId="{840B2A36-0C4A-4644-98BE-F691CF3966A1}" dt="2025-08-22T08:21:05.351" v="0" actId="47"/>
        <pc:sldMkLst>
          <pc:docMk/>
          <pc:sldMk cId="2148728900" sldId="257"/>
        </pc:sldMkLst>
      </pc:sldChg>
      <pc:sldChg chg="delSp modSp mod ord">
        <pc:chgData name="Tali Rouash" userId="21ae74ec1aaa5ff5" providerId="LiveId" clId="{840B2A36-0C4A-4644-98BE-F691CF3966A1}" dt="2025-08-22T10:32:38.097" v="352" actId="20577"/>
        <pc:sldMkLst>
          <pc:docMk/>
          <pc:sldMk cId="3802583767" sldId="262"/>
        </pc:sldMkLst>
        <pc:spChg chg="mod">
          <ac:chgData name="Tali Rouash" userId="21ae74ec1aaa5ff5" providerId="LiveId" clId="{840B2A36-0C4A-4644-98BE-F691CF3966A1}" dt="2025-08-22T10:32:38.097" v="352" actId="20577"/>
          <ac:spMkLst>
            <pc:docMk/>
            <pc:sldMk cId="3802583767" sldId="262"/>
            <ac:spMk id="2" creationId="{A915D72C-8E67-FE9E-929D-D19EA78FBC0B}"/>
          </ac:spMkLst>
        </pc:spChg>
        <pc:picChg chg="del">
          <ac:chgData name="Tali Rouash" userId="21ae74ec1aaa5ff5" providerId="LiveId" clId="{840B2A36-0C4A-4644-98BE-F691CF3966A1}" dt="2025-08-22T10:32:27.322" v="337" actId="478"/>
          <ac:picMkLst>
            <pc:docMk/>
            <pc:sldMk cId="3802583767" sldId="262"/>
            <ac:picMk id="7" creationId="{1301994E-8ECA-4B71-557E-596B3CD99B38}"/>
          </ac:picMkLst>
        </pc:picChg>
      </pc:sldChg>
      <pc:sldChg chg="addSp delSp modSp mod">
        <pc:chgData name="Tali Rouash" userId="21ae74ec1aaa5ff5" providerId="LiveId" clId="{840B2A36-0C4A-4644-98BE-F691CF3966A1}" dt="2025-08-22T08:25:18.608" v="55" actId="20577"/>
        <pc:sldMkLst>
          <pc:docMk/>
          <pc:sldMk cId="2178282012" sldId="359"/>
        </pc:sldMkLst>
        <pc:spChg chg="add mod">
          <ac:chgData name="Tali Rouash" userId="21ae74ec1aaa5ff5" providerId="LiveId" clId="{840B2A36-0C4A-4644-98BE-F691CF3966A1}" dt="2025-08-22T08:25:18.608" v="55" actId="20577"/>
          <ac:spMkLst>
            <pc:docMk/>
            <pc:sldMk cId="2178282012" sldId="359"/>
            <ac:spMk id="2" creationId="{0F3437D7-47FD-5894-B258-D252A14836FA}"/>
          </ac:spMkLst>
        </pc:spChg>
        <pc:spChg chg="del">
          <ac:chgData name="Tali Rouash" userId="21ae74ec1aaa5ff5" providerId="LiveId" clId="{840B2A36-0C4A-4644-98BE-F691CF3966A1}" dt="2025-08-22T08:21:58.081" v="1" actId="478"/>
          <ac:spMkLst>
            <pc:docMk/>
            <pc:sldMk cId="2178282012" sldId="359"/>
            <ac:spMk id="3" creationId="{2B64F95E-9AC0-429F-0C6D-814D60ABAC27}"/>
          </ac:spMkLst>
        </pc:spChg>
        <pc:spChg chg="del mod">
          <ac:chgData name="Tali Rouash" userId="21ae74ec1aaa5ff5" providerId="LiveId" clId="{840B2A36-0C4A-4644-98BE-F691CF3966A1}" dt="2025-08-22T08:25:00.717" v="44" actId="478"/>
          <ac:spMkLst>
            <pc:docMk/>
            <pc:sldMk cId="2178282012" sldId="359"/>
            <ac:spMk id="6" creationId="{E74CE5C5-0A94-D4A8-5907-D05ECD75636A}"/>
          </ac:spMkLst>
        </pc:spChg>
      </pc:sldChg>
      <pc:sldChg chg="addSp delSp modSp del mod">
        <pc:chgData name="Tali Rouash" userId="21ae74ec1aaa5ff5" providerId="LiveId" clId="{840B2A36-0C4A-4644-98BE-F691CF3966A1}" dt="2025-08-22T08:26:02.298" v="68" actId="47"/>
        <pc:sldMkLst>
          <pc:docMk/>
          <pc:sldMk cId="1116089348" sldId="360"/>
        </pc:sldMkLst>
        <pc:picChg chg="del">
          <ac:chgData name="Tali Rouash" userId="21ae74ec1aaa5ff5" providerId="LiveId" clId="{840B2A36-0C4A-4644-98BE-F691CF3966A1}" dt="2025-08-22T08:22:27.182" v="14" actId="478"/>
          <ac:picMkLst>
            <pc:docMk/>
            <pc:sldMk cId="1116089348" sldId="360"/>
            <ac:picMk id="5" creationId="{89D8A836-8A25-3C1B-7A26-A1E9753BFCA3}"/>
          </ac:picMkLst>
        </pc:picChg>
        <pc:picChg chg="add mod">
          <ac:chgData name="Tali Rouash" userId="21ae74ec1aaa5ff5" providerId="LiveId" clId="{840B2A36-0C4A-4644-98BE-F691CF3966A1}" dt="2025-08-22T08:22:34.761" v="18" actId="1076"/>
          <ac:picMkLst>
            <pc:docMk/>
            <pc:sldMk cId="1116089348" sldId="360"/>
            <ac:picMk id="7" creationId="{122661CE-3A65-1748-D2AB-5AC8E38A5FDA}"/>
          </ac:picMkLst>
        </pc:picChg>
        <pc:picChg chg="add del">
          <ac:chgData name="Tali Rouash" userId="21ae74ec1aaa5ff5" providerId="LiveId" clId="{840B2A36-0C4A-4644-98BE-F691CF3966A1}" dt="2025-08-22T08:24:44.397" v="41" actId="22"/>
          <ac:picMkLst>
            <pc:docMk/>
            <pc:sldMk cId="1116089348" sldId="360"/>
            <ac:picMk id="12" creationId="{9B68D304-E21C-E488-AC1E-8F9D053FA6E6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856006008" sldId="361"/>
        </pc:sldMkLst>
      </pc:sldChg>
      <pc:sldChg chg="addSp modSp add mod modAnim">
        <pc:chgData name="Tali Rouash" userId="21ae74ec1aaa5ff5" providerId="LiveId" clId="{840B2A36-0C4A-4644-98BE-F691CF3966A1}" dt="2025-08-22T08:23:20.363" v="25"/>
        <pc:sldMkLst>
          <pc:docMk/>
          <pc:sldMk cId="3985855031" sldId="361"/>
        </pc:sldMkLst>
        <pc:picChg chg="add mod modCrop">
          <ac:chgData name="Tali Rouash" userId="21ae74ec1aaa5ff5" providerId="LiveId" clId="{840B2A36-0C4A-4644-98BE-F691CF3966A1}" dt="2025-08-22T08:23:14.539" v="24" actId="1076"/>
          <ac:picMkLst>
            <pc:docMk/>
            <pc:sldMk cId="3985855031" sldId="361"/>
            <ac:picMk id="2" creationId="{E4E99BB5-E0E8-B0B6-CDE7-B0AA5BA273B0}"/>
          </ac:picMkLst>
        </pc:picChg>
        <pc:picChg chg="mod modCrop">
          <ac:chgData name="Tali Rouash" userId="21ae74ec1aaa5ff5" providerId="LiveId" clId="{840B2A36-0C4A-4644-98BE-F691CF3966A1}" dt="2025-08-22T08:22:56.963" v="20" actId="732"/>
          <ac:picMkLst>
            <pc:docMk/>
            <pc:sldMk cId="3985855031" sldId="361"/>
            <ac:picMk id="7" creationId="{05614E56-0FF7-4ED7-A3BF-269AC0EDBFA8}"/>
          </ac:picMkLst>
        </pc:picChg>
      </pc:sldChg>
      <pc:sldChg chg="addSp delSp modSp add mod modAnim">
        <pc:chgData name="Tali Rouash" userId="21ae74ec1aaa5ff5" providerId="LiveId" clId="{840B2A36-0C4A-4644-98BE-F691CF3966A1}" dt="2025-08-22T08:24:08.757" v="35"/>
        <pc:sldMkLst>
          <pc:docMk/>
          <pc:sldMk cId="4163567586" sldId="362"/>
        </pc:sldMkLst>
        <pc:picChg chg="mod modCrop">
          <ac:chgData name="Tali Rouash" userId="21ae74ec1aaa5ff5" providerId="LiveId" clId="{840B2A36-0C4A-4644-98BE-F691CF3966A1}" dt="2025-08-22T08:23:41.520" v="30" actId="1076"/>
          <ac:picMkLst>
            <pc:docMk/>
            <pc:sldMk cId="4163567586" sldId="362"/>
            <ac:picMk id="2" creationId="{88F5C078-A8F6-AC52-4040-0BD4C71E59F2}"/>
          </ac:picMkLst>
        </pc:picChg>
        <pc:picChg chg="add mod modCrop">
          <ac:chgData name="Tali Rouash" userId="21ae74ec1aaa5ff5" providerId="LiveId" clId="{840B2A36-0C4A-4644-98BE-F691CF3966A1}" dt="2025-08-22T08:23:54.781" v="33" actId="732"/>
          <ac:picMkLst>
            <pc:docMk/>
            <pc:sldMk cId="4163567586" sldId="362"/>
            <ac:picMk id="3" creationId="{B1122243-1911-4206-6CF9-AB16C18FD4E4}"/>
          </ac:picMkLst>
        </pc:picChg>
        <pc:picChg chg="del">
          <ac:chgData name="Tali Rouash" userId="21ae74ec1aaa5ff5" providerId="LiveId" clId="{840B2A36-0C4A-4644-98BE-F691CF3966A1}" dt="2025-08-22T08:23:25.789" v="27" actId="478"/>
          <ac:picMkLst>
            <pc:docMk/>
            <pc:sldMk cId="4163567586" sldId="362"/>
            <ac:picMk id="7" creationId="{5BC007CA-375A-E1B4-793F-894143C10C61}"/>
          </ac:picMkLst>
        </pc:picChg>
      </pc:sldChg>
      <pc:sldChg chg="modSp add del mod">
        <pc:chgData name="Tali Rouash" userId="21ae74ec1aaa5ff5" providerId="LiveId" clId="{840B2A36-0C4A-4644-98BE-F691CF3966A1}" dt="2025-08-22T08:25:29.182" v="57" actId="47"/>
        <pc:sldMkLst>
          <pc:docMk/>
          <pc:sldMk cId="914226970" sldId="363"/>
        </pc:sldMkLst>
        <pc:spChg chg="mod">
          <ac:chgData name="Tali Rouash" userId="21ae74ec1aaa5ff5" providerId="LiveId" clId="{840B2A36-0C4A-4644-98BE-F691CF3966A1}" dt="2025-08-22T08:24:53.425" v="43" actId="20577"/>
          <ac:spMkLst>
            <pc:docMk/>
            <pc:sldMk cId="914226970" sldId="363"/>
            <ac:spMk id="6" creationId="{29275235-8678-AF9F-5C34-168A9AB9E42F}"/>
          </ac:spMkLst>
        </pc:sp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676085829" sldId="363"/>
        </pc:sldMkLst>
      </pc:sldChg>
      <pc:sldChg chg="addSp delSp modSp add mod modAnim">
        <pc:chgData name="Tali Rouash" userId="21ae74ec1aaa5ff5" providerId="LiveId" clId="{840B2A36-0C4A-4644-98BE-F691CF3966A1}" dt="2025-08-22T08:27:52.903" v="93"/>
        <pc:sldMkLst>
          <pc:docMk/>
          <pc:sldMk cId="1519508923" sldId="364"/>
        </pc:sldMkLst>
        <pc:picChg chg="add mod modCrop">
          <ac:chgData name="Tali Rouash" userId="21ae74ec1aaa5ff5" providerId="LiveId" clId="{840B2A36-0C4A-4644-98BE-F691CF3966A1}" dt="2025-08-22T08:26:40.352" v="72" actId="732"/>
          <ac:picMkLst>
            <pc:docMk/>
            <pc:sldMk cId="1519508923" sldId="364"/>
            <ac:picMk id="3" creationId="{37A5A58F-E0BA-C320-F336-6C31A0613D0E}"/>
          </ac:picMkLst>
        </pc:picChg>
        <pc:picChg chg="add del">
          <ac:chgData name="Tali Rouash" userId="21ae74ec1aaa5ff5" providerId="LiveId" clId="{840B2A36-0C4A-4644-98BE-F691CF3966A1}" dt="2025-08-22T08:26:44.783" v="74" actId="478"/>
          <ac:picMkLst>
            <pc:docMk/>
            <pc:sldMk cId="1519508923" sldId="364"/>
            <ac:picMk id="5" creationId="{313D10CA-8908-284E-B160-04AC56E1E296}"/>
          </ac:picMkLst>
        </pc:picChg>
        <pc:picChg chg="add mod modCrop">
          <ac:chgData name="Tali Rouash" userId="21ae74ec1aaa5ff5" providerId="LiveId" clId="{840B2A36-0C4A-4644-98BE-F691CF3966A1}" dt="2025-08-22T08:26:57.401" v="78" actId="1076"/>
          <ac:picMkLst>
            <pc:docMk/>
            <pc:sldMk cId="1519508923" sldId="364"/>
            <ac:picMk id="6" creationId="{B7CF9ACA-7AFE-392B-42F6-BFE18E3AA4E8}"/>
          </ac:picMkLst>
        </pc:picChg>
        <pc:picChg chg="del">
          <ac:chgData name="Tali Rouash" userId="21ae74ec1aaa5ff5" providerId="LiveId" clId="{840B2A36-0C4A-4644-98BE-F691CF3966A1}" dt="2025-08-22T08:25:55.406" v="67" actId="478"/>
          <ac:picMkLst>
            <pc:docMk/>
            <pc:sldMk cId="1519508923" sldId="364"/>
            <ac:picMk id="7" creationId="{7E32756E-8AC9-419F-3660-0A6BB35BCCEC}"/>
          </ac:picMkLst>
        </pc:picChg>
        <pc:picChg chg="add mod modCrop">
          <ac:chgData name="Tali Rouash" userId="21ae74ec1aaa5ff5" providerId="LiveId" clId="{840B2A36-0C4A-4644-98BE-F691CF3966A1}" dt="2025-08-22T08:27:06.396" v="81" actId="732"/>
          <ac:picMkLst>
            <pc:docMk/>
            <pc:sldMk cId="1519508923" sldId="364"/>
            <ac:picMk id="8" creationId="{039F24F1-9432-BA6D-1B09-BF8A3BB9A3BD}"/>
          </ac:picMkLst>
        </pc:picChg>
        <pc:picChg chg="add mod modCrop">
          <ac:chgData name="Tali Rouash" userId="21ae74ec1aaa5ff5" providerId="LiveId" clId="{840B2A36-0C4A-4644-98BE-F691CF3966A1}" dt="2025-08-22T08:27:26.339" v="85" actId="1076"/>
          <ac:picMkLst>
            <pc:docMk/>
            <pc:sldMk cId="1519508923" sldId="364"/>
            <ac:picMk id="9" creationId="{2A75F375-E5BF-6CA3-96B0-EBEBD6B11122}"/>
          </ac:picMkLst>
        </pc:picChg>
        <pc:picChg chg="add mod modCrop">
          <ac:chgData name="Tali Rouash" userId="21ae74ec1aaa5ff5" providerId="LiveId" clId="{840B2A36-0C4A-4644-98BE-F691CF3966A1}" dt="2025-08-22T08:27:36.273" v="89" actId="1076"/>
          <ac:picMkLst>
            <pc:docMk/>
            <pc:sldMk cId="1519508923" sldId="364"/>
            <ac:picMk id="10" creationId="{88485459-3B13-D683-75DF-B9C1C6D86584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4227443169" sldId="364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2545533719" sldId="365"/>
        </pc:sldMkLst>
      </pc:sldChg>
      <pc:sldChg chg="modSp add mod">
        <pc:chgData name="Tali Rouash" userId="21ae74ec1aaa5ff5" providerId="LiveId" clId="{840B2A36-0C4A-4644-98BE-F691CF3966A1}" dt="2025-08-22T08:25:46.856" v="66" actId="20577"/>
        <pc:sldMkLst>
          <pc:docMk/>
          <pc:sldMk cId="3389075844" sldId="365"/>
        </pc:sldMkLst>
        <pc:spChg chg="mod">
          <ac:chgData name="Tali Rouash" userId="21ae74ec1aaa5ff5" providerId="LiveId" clId="{840B2A36-0C4A-4644-98BE-F691CF3966A1}" dt="2025-08-22T08:25:46.856" v="66" actId="20577"/>
          <ac:spMkLst>
            <pc:docMk/>
            <pc:sldMk cId="3389075844" sldId="365"/>
            <ac:spMk id="2" creationId="{49DF4315-15D2-4A1B-4F64-8BDC336023E6}"/>
          </ac:spMkLst>
        </pc:sp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2968419454" sldId="366"/>
        </pc:sldMkLst>
      </pc:sldChg>
      <pc:sldChg chg="delSp modSp add mod delAnim">
        <pc:chgData name="Tali Rouash" userId="21ae74ec1aaa5ff5" providerId="LiveId" clId="{840B2A36-0C4A-4644-98BE-F691CF3966A1}" dt="2025-08-22T08:28:19.419" v="102" actId="732"/>
        <pc:sldMkLst>
          <pc:docMk/>
          <pc:sldMk cId="3704091887" sldId="366"/>
        </pc:sldMkLst>
        <pc:picChg chg="del">
          <ac:chgData name="Tali Rouash" userId="21ae74ec1aaa5ff5" providerId="LiveId" clId="{840B2A36-0C4A-4644-98BE-F691CF3966A1}" dt="2025-08-22T08:27:59.727" v="95" actId="478"/>
          <ac:picMkLst>
            <pc:docMk/>
            <pc:sldMk cId="3704091887" sldId="366"/>
            <ac:picMk id="3" creationId="{6F7726E2-67F6-3EB0-BA2A-D21BA131C2B5}"/>
          </ac:picMkLst>
        </pc:picChg>
        <pc:picChg chg="del">
          <ac:chgData name="Tali Rouash" userId="21ae74ec1aaa5ff5" providerId="LiveId" clId="{840B2A36-0C4A-4644-98BE-F691CF3966A1}" dt="2025-08-22T08:28:00.852" v="96" actId="478"/>
          <ac:picMkLst>
            <pc:docMk/>
            <pc:sldMk cId="3704091887" sldId="366"/>
            <ac:picMk id="6" creationId="{5C2C3157-CF0F-D4FB-D726-31C2BF4D5221}"/>
          </ac:picMkLst>
        </pc:picChg>
        <pc:picChg chg="del">
          <ac:chgData name="Tali Rouash" userId="21ae74ec1aaa5ff5" providerId="LiveId" clId="{840B2A36-0C4A-4644-98BE-F691CF3966A1}" dt="2025-08-22T08:28:01.416" v="97" actId="478"/>
          <ac:picMkLst>
            <pc:docMk/>
            <pc:sldMk cId="3704091887" sldId="366"/>
            <ac:picMk id="8" creationId="{10097AD2-18B8-ECE9-23EC-23E810BA0112}"/>
          </ac:picMkLst>
        </pc:picChg>
        <pc:picChg chg="del">
          <ac:chgData name="Tali Rouash" userId="21ae74ec1aaa5ff5" providerId="LiveId" clId="{840B2A36-0C4A-4644-98BE-F691CF3966A1}" dt="2025-08-22T08:28:01.973" v="98" actId="478"/>
          <ac:picMkLst>
            <pc:docMk/>
            <pc:sldMk cId="3704091887" sldId="366"/>
            <ac:picMk id="9" creationId="{C2D8E861-28FF-8DAD-6D84-3D4ADCFAAAEE}"/>
          </ac:picMkLst>
        </pc:picChg>
        <pc:picChg chg="mod modCrop">
          <ac:chgData name="Tali Rouash" userId="21ae74ec1aaa5ff5" providerId="LiveId" clId="{840B2A36-0C4A-4644-98BE-F691CF3966A1}" dt="2025-08-22T08:28:19.419" v="102" actId="732"/>
          <ac:picMkLst>
            <pc:docMk/>
            <pc:sldMk cId="3704091887" sldId="366"/>
            <ac:picMk id="10" creationId="{54283201-CB6F-BD41-1D7E-5C4027B6FC9B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37832012" sldId="367"/>
        </pc:sldMkLst>
      </pc:sldChg>
      <pc:sldChg chg="addSp delSp modSp add mod delAnim modAnim">
        <pc:chgData name="Tali Rouash" userId="21ae74ec1aaa5ff5" providerId="LiveId" clId="{840B2A36-0C4A-4644-98BE-F691CF3966A1}" dt="2025-08-22T08:31:17.673" v="136" actId="1076"/>
        <pc:sldMkLst>
          <pc:docMk/>
          <pc:sldMk cId="4135882096" sldId="367"/>
        </pc:sldMkLst>
        <pc:picChg chg="add mod modCrop">
          <ac:chgData name="Tali Rouash" userId="21ae74ec1aaa5ff5" providerId="LiveId" clId="{840B2A36-0C4A-4644-98BE-F691CF3966A1}" dt="2025-08-22T08:29:31.669" v="108" actId="732"/>
          <ac:picMkLst>
            <pc:docMk/>
            <pc:sldMk cId="4135882096" sldId="367"/>
            <ac:picMk id="3" creationId="{BFA5AFCD-4F60-CBA1-7D92-F79BDE188054}"/>
          </ac:picMkLst>
        </pc:picChg>
        <pc:picChg chg="add mod modCrop">
          <ac:chgData name="Tali Rouash" userId="21ae74ec1aaa5ff5" providerId="LiveId" clId="{840B2A36-0C4A-4644-98BE-F691CF3966A1}" dt="2025-08-22T08:29:47.468" v="112" actId="1076"/>
          <ac:picMkLst>
            <pc:docMk/>
            <pc:sldMk cId="4135882096" sldId="367"/>
            <ac:picMk id="4" creationId="{314C60EC-E73C-84C9-69D6-93E716E85F8A}"/>
          </ac:picMkLst>
        </pc:picChg>
        <pc:picChg chg="add del">
          <ac:chgData name="Tali Rouash" userId="21ae74ec1aaa5ff5" providerId="LiveId" clId="{840B2A36-0C4A-4644-98BE-F691CF3966A1}" dt="2025-08-22T08:30:03.127" v="115" actId="22"/>
          <ac:picMkLst>
            <pc:docMk/>
            <pc:sldMk cId="4135882096" sldId="367"/>
            <ac:picMk id="6" creationId="{9CB10A6C-A0D0-7B2F-FDA1-BFEF0D41A75C}"/>
          </ac:picMkLst>
        </pc:picChg>
        <pc:picChg chg="add mod modCrop">
          <ac:chgData name="Tali Rouash" userId="21ae74ec1aaa5ff5" providerId="LiveId" clId="{840B2A36-0C4A-4644-98BE-F691CF3966A1}" dt="2025-08-22T08:30:13.782" v="118" actId="732"/>
          <ac:picMkLst>
            <pc:docMk/>
            <pc:sldMk cId="4135882096" sldId="367"/>
            <ac:picMk id="7" creationId="{721436C4-CB04-7054-FCA8-0A908FB48A3B}"/>
          </ac:picMkLst>
        </pc:picChg>
        <pc:picChg chg="add del">
          <ac:chgData name="Tali Rouash" userId="21ae74ec1aaa5ff5" providerId="LiveId" clId="{840B2A36-0C4A-4644-98BE-F691CF3966A1}" dt="2025-08-22T08:30:18.815" v="120" actId="478"/>
          <ac:picMkLst>
            <pc:docMk/>
            <pc:sldMk cId="4135882096" sldId="367"/>
            <ac:picMk id="9" creationId="{F2D598A4-C8AA-18F8-F2D3-BACF1CFA2F51}"/>
          </ac:picMkLst>
        </pc:picChg>
        <pc:picChg chg="del">
          <ac:chgData name="Tali Rouash" userId="21ae74ec1aaa5ff5" providerId="LiveId" clId="{840B2A36-0C4A-4644-98BE-F691CF3966A1}" dt="2025-08-22T08:28:55.561" v="104" actId="478"/>
          <ac:picMkLst>
            <pc:docMk/>
            <pc:sldMk cId="4135882096" sldId="367"/>
            <ac:picMk id="10" creationId="{8CA3E295-A05D-19B2-29EC-E2D666842115}"/>
          </ac:picMkLst>
        </pc:picChg>
        <pc:picChg chg="add mod modCrop">
          <ac:chgData name="Tali Rouash" userId="21ae74ec1aaa5ff5" providerId="LiveId" clId="{840B2A36-0C4A-4644-98BE-F691CF3966A1}" dt="2025-08-22T08:30:34.021" v="124" actId="1076"/>
          <ac:picMkLst>
            <pc:docMk/>
            <pc:sldMk cId="4135882096" sldId="367"/>
            <ac:picMk id="12" creationId="{0F9EA413-F515-D17B-1795-64BEE85A0B3C}"/>
          </ac:picMkLst>
        </pc:picChg>
        <pc:picChg chg="add mod modCrop">
          <ac:chgData name="Tali Rouash" userId="21ae74ec1aaa5ff5" providerId="LiveId" clId="{840B2A36-0C4A-4644-98BE-F691CF3966A1}" dt="2025-08-22T08:30:49.161" v="128" actId="1076"/>
          <ac:picMkLst>
            <pc:docMk/>
            <pc:sldMk cId="4135882096" sldId="367"/>
            <ac:picMk id="13" creationId="{DC1F2C3E-E03F-78D0-3F9C-981DC0A3829E}"/>
          </ac:picMkLst>
        </pc:picChg>
        <pc:picChg chg="add mod modCrop">
          <ac:chgData name="Tali Rouash" userId="21ae74ec1aaa5ff5" providerId="LiveId" clId="{840B2A36-0C4A-4644-98BE-F691CF3966A1}" dt="2025-08-22T08:31:04.321" v="132" actId="1076"/>
          <ac:picMkLst>
            <pc:docMk/>
            <pc:sldMk cId="4135882096" sldId="367"/>
            <ac:picMk id="14" creationId="{EC8DA2E3-4A58-CB74-BDC2-7496FCA0CA8F}"/>
          </ac:picMkLst>
        </pc:picChg>
        <pc:picChg chg="add mod modCrop">
          <ac:chgData name="Tali Rouash" userId="21ae74ec1aaa5ff5" providerId="LiveId" clId="{840B2A36-0C4A-4644-98BE-F691CF3966A1}" dt="2025-08-22T08:31:17.673" v="136" actId="1076"/>
          <ac:picMkLst>
            <pc:docMk/>
            <pc:sldMk cId="4135882096" sldId="367"/>
            <ac:picMk id="15" creationId="{CDF507C5-6D3E-C106-9065-96539AC491CE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513981806" sldId="368"/>
        </pc:sldMkLst>
      </pc:sldChg>
      <pc:sldChg chg="addSp delSp modSp add mod delAnim modAnim">
        <pc:chgData name="Tali Rouash" userId="21ae74ec1aaa5ff5" providerId="LiveId" clId="{840B2A36-0C4A-4644-98BE-F691CF3966A1}" dt="2025-08-22T09:53:08.150" v="177" actId="1076"/>
        <pc:sldMkLst>
          <pc:docMk/>
          <pc:sldMk cId="4200148966" sldId="368"/>
        </pc:sldMkLst>
        <pc:spChg chg="add del">
          <ac:chgData name="Tali Rouash" userId="21ae74ec1aaa5ff5" providerId="LiveId" clId="{840B2A36-0C4A-4644-98BE-F691CF3966A1}" dt="2025-08-22T09:50:17.836" v="142" actId="22"/>
          <ac:spMkLst>
            <pc:docMk/>
            <pc:sldMk cId="4200148966" sldId="368"/>
            <ac:spMk id="8" creationId="{7C6EF1A8-C44D-193B-4FCB-4D51BAD335A0}"/>
          </ac:spMkLst>
        </pc:spChg>
        <pc:spChg chg="add mod">
          <ac:chgData name="Tali Rouash" userId="21ae74ec1aaa5ff5" providerId="LiveId" clId="{840B2A36-0C4A-4644-98BE-F691CF3966A1}" dt="2025-08-22T09:51:36.429" v="158" actId="208"/>
          <ac:spMkLst>
            <pc:docMk/>
            <pc:sldMk cId="4200148966" sldId="368"/>
            <ac:spMk id="19" creationId="{B7992A6C-5D62-7EB8-63B3-9613FF361DF3}"/>
          </ac:spMkLst>
        </pc:spChg>
        <pc:picChg chg="del">
          <ac:chgData name="Tali Rouash" userId="21ae74ec1aaa5ff5" providerId="LiveId" clId="{840B2A36-0C4A-4644-98BE-F691CF3966A1}" dt="2025-08-22T08:31:32.652" v="138" actId="478"/>
          <ac:picMkLst>
            <pc:docMk/>
            <pc:sldMk cId="4200148966" sldId="368"/>
            <ac:picMk id="3" creationId="{E0C9EFFF-2BEC-349E-29C0-6CDBC20D1328}"/>
          </ac:picMkLst>
        </pc:picChg>
        <pc:picChg chg="del">
          <ac:chgData name="Tali Rouash" userId="21ae74ec1aaa5ff5" providerId="LiveId" clId="{840B2A36-0C4A-4644-98BE-F691CF3966A1}" dt="2025-08-22T08:31:32.652" v="138" actId="478"/>
          <ac:picMkLst>
            <pc:docMk/>
            <pc:sldMk cId="4200148966" sldId="368"/>
            <ac:picMk id="4" creationId="{2CBA5760-BAFE-78EA-0239-9354F2D13FED}"/>
          </ac:picMkLst>
        </pc:picChg>
        <pc:picChg chg="add del">
          <ac:chgData name="Tali Rouash" userId="21ae74ec1aaa5ff5" providerId="LiveId" clId="{840B2A36-0C4A-4644-98BE-F691CF3966A1}" dt="2025-08-22T08:31:46.783" v="140" actId="22"/>
          <ac:picMkLst>
            <pc:docMk/>
            <pc:sldMk cId="4200148966" sldId="368"/>
            <ac:picMk id="5" creationId="{2EC9EC1A-BF30-C8B3-083A-D23B18BD27C6}"/>
          </ac:picMkLst>
        </pc:picChg>
        <pc:picChg chg="del">
          <ac:chgData name="Tali Rouash" userId="21ae74ec1aaa5ff5" providerId="LiveId" clId="{840B2A36-0C4A-4644-98BE-F691CF3966A1}" dt="2025-08-22T08:31:32.652" v="138" actId="478"/>
          <ac:picMkLst>
            <pc:docMk/>
            <pc:sldMk cId="4200148966" sldId="368"/>
            <ac:picMk id="7" creationId="{2385A71E-9CE7-6FA5-957B-86C708B4051F}"/>
          </ac:picMkLst>
        </pc:picChg>
        <pc:picChg chg="add mod">
          <ac:chgData name="Tali Rouash" userId="21ae74ec1aaa5ff5" providerId="LiveId" clId="{840B2A36-0C4A-4644-98BE-F691CF3966A1}" dt="2025-08-22T09:50:40.588" v="147"/>
          <ac:picMkLst>
            <pc:docMk/>
            <pc:sldMk cId="4200148966" sldId="368"/>
            <ac:picMk id="10" creationId="{3D2EEF1C-288C-8673-3572-0B44CA8E9D1A}"/>
          </ac:picMkLst>
        </pc:picChg>
        <pc:picChg chg="del">
          <ac:chgData name="Tali Rouash" userId="21ae74ec1aaa5ff5" providerId="LiveId" clId="{840B2A36-0C4A-4644-98BE-F691CF3966A1}" dt="2025-08-22T08:31:32.652" v="138" actId="478"/>
          <ac:picMkLst>
            <pc:docMk/>
            <pc:sldMk cId="4200148966" sldId="368"/>
            <ac:picMk id="12" creationId="{6A11D028-F184-04BE-BB68-F7AB7D55CBF8}"/>
          </ac:picMkLst>
        </pc:picChg>
        <pc:picChg chg="del">
          <ac:chgData name="Tali Rouash" userId="21ae74ec1aaa5ff5" providerId="LiveId" clId="{840B2A36-0C4A-4644-98BE-F691CF3966A1}" dt="2025-08-22T08:31:32.652" v="138" actId="478"/>
          <ac:picMkLst>
            <pc:docMk/>
            <pc:sldMk cId="4200148966" sldId="368"/>
            <ac:picMk id="13" creationId="{A7D12DD0-2E70-E967-688E-BCA10FC174F2}"/>
          </ac:picMkLst>
        </pc:picChg>
        <pc:picChg chg="del">
          <ac:chgData name="Tali Rouash" userId="21ae74ec1aaa5ff5" providerId="LiveId" clId="{840B2A36-0C4A-4644-98BE-F691CF3966A1}" dt="2025-08-22T08:31:32.652" v="138" actId="478"/>
          <ac:picMkLst>
            <pc:docMk/>
            <pc:sldMk cId="4200148966" sldId="368"/>
            <ac:picMk id="14" creationId="{D73A6A58-543B-2A72-7FE1-387AE88B3412}"/>
          </ac:picMkLst>
        </pc:picChg>
        <pc:picChg chg="del">
          <ac:chgData name="Tali Rouash" userId="21ae74ec1aaa5ff5" providerId="LiveId" clId="{840B2A36-0C4A-4644-98BE-F691CF3966A1}" dt="2025-08-22T08:31:32.652" v="138" actId="478"/>
          <ac:picMkLst>
            <pc:docMk/>
            <pc:sldMk cId="4200148966" sldId="368"/>
            <ac:picMk id="15" creationId="{467D2724-4DC0-CD53-F256-11CA038BECB6}"/>
          </ac:picMkLst>
        </pc:picChg>
        <pc:picChg chg="add mod modCrop">
          <ac:chgData name="Tali Rouash" userId="21ae74ec1aaa5ff5" providerId="LiveId" clId="{840B2A36-0C4A-4644-98BE-F691CF3966A1}" dt="2025-08-22T09:52:40.767" v="169" actId="732"/>
          <ac:picMkLst>
            <pc:docMk/>
            <pc:sldMk cId="4200148966" sldId="368"/>
            <ac:picMk id="17" creationId="{50B07D48-7DE7-1E9F-D9BC-DF169452261B}"/>
          </ac:picMkLst>
        </pc:picChg>
        <pc:picChg chg="add mod modCrop">
          <ac:chgData name="Tali Rouash" userId="21ae74ec1aaa5ff5" providerId="LiveId" clId="{840B2A36-0C4A-4644-98BE-F691CF3966A1}" dt="2025-08-22T09:52:57.088" v="173" actId="1076"/>
          <ac:picMkLst>
            <pc:docMk/>
            <pc:sldMk cId="4200148966" sldId="368"/>
            <ac:picMk id="20" creationId="{4DD64284-2724-F62B-09E9-DB96678D8827}"/>
          </ac:picMkLst>
        </pc:picChg>
        <pc:picChg chg="add mod modCrop">
          <ac:chgData name="Tali Rouash" userId="21ae74ec1aaa5ff5" providerId="LiveId" clId="{840B2A36-0C4A-4644-98BE-F691CF3966A1}" dt="2025-08-22T09:53:08.150" v="177" actId="1076"/>
          <ac:picMkLst>
            <pc:docMk/>
            <pc:sldMk cId="4200148966" sldId="368"/>
            <ac:picMk id="21" creationId="{4223A964-39F3-04D1-68DB-7261790EB8F2}"/>
          </ac:picMkLst>
        </pc:picChg>
      </pc:sldChg>
      <pc:sldChg chg="addSp modSp add mod modAnim">
        <pc:chgData name="Tali Rouash" userId="21ae74ec1aaa5ff5" providerId="LiveId" clId="{840B2A36-0C4A-4644-98BE-F691CF3966A1}" dt="2025-08-22T09:53:47.046" v="186" actId="732"/>
        <pc:sldMkLst>
          <pc:docMk/>
          <pc:sldMk cId="2572763447" sldId="369"/>
        </pc:sldMkLst>
        <pc:spChg chg="add mod">
          <ac:chgData name="Tali Rouash" userId="21ae74ec1aaa5ff5" providerId="LiveId" clId="{840B2A36-0C4A-4644-98BE-F691CF3966A1}" dt="2025-08-22T09:52:07.925" v="164" actId="14100"/>
          <ac:spMkLst>
            <pc:docMk/>
            <pc:sldMk cId="2572763447" sldId="369"/>
            <ac:spMk id="2" creationId="{E9C6CEF9-C54A-6E68-506F-674ADBCC60DF}"/>
          </ac:spMkLst>
        </pc:spChg>
        <pc:spChg chg="mod">
          <ac:chgData name="Tali Rouash" userId="21ae74ec1aaa5ff5" providerId="LiveId" clId="{840B2A36-0C4A-4644-98BE-F691CF3966A1}" dt="2025-08-22T09:52:10.897" v="165" actId="14100"/>
          <ac:spMkLst>
            <pc:docMk/>
            <pc:sldMk cId="2572763447" sldId="369"/>
            <ac:spMk id="19" creationId="{12C4B3CE-5E2E-2EDC-E4D2-98C4BA49B768}"/>
          </ac:spMkLst>
        </pc:spChg>
        <pc:picChg chg="add mod modCrop">
          <ac:chgData name="Tali Rouash" userId="21ae74ec1aaa5ff5" providerId="LiveId" clId="{840B2A36-0C4A-4644-98BE-F691CF3966A1}" dt="2025-08-22T09:53:34.086" v="181" actId="732"/>
          <ac:picMkLst>
            <pc:docMk/>
            <pc:sldMk cId="2572763447" sldId="369"/>
            <ac:picMk id="3" creationId="{BD2842D4-5124-D541-3421-A2B66EE6BDAA}"/>
          </ac:picMkLst>
        </pc:picChg>
        <pc:picChg chg="add mod modCrop">
          <ac:chgData name="Tali Rouash" userId="21ae74ec1aaa5ff5" providerId="LiveId" clId="{840B2A36-0C4A-4644-98BE-F691CF3966A1}" dt="2025-08-22T09:53:41.888" v="184" actId="732"/>
          <ac:picMkLst>
            <pc:docMk/>
            <pc:sldMk cId="2572763447" sldId="369"/>
            <ac:picMk id="4" creationId="{DEF6CFC7-EC18-7EA1-9873-70676BCC670B}"/>
          </ac:picMkLst>
        </pc:picChg>
        <pc:picChg chg="add mod modCrop">
          <ac:chgData name="Tali Rouash" userId="21ae74ec1aaa5ff5" providerId="LiveId" clId="{840B2A36-0C4A-4644-98BE-F691CF3966A1}" dt="2025-08-22T09:53:47.046" v="186" actId="732"/>
          <ac:picMkLst>
            <pc:docMk/>
            <pc:sldMk cId="2572763447" sldId="369"/>
            <ac:picMk id="5" creationId="{56ED4962-2BD2-9FB9-850F-CE3444315A7F}"/>
          </ac:picMkLst>
        </pc:picChg>
        <pc:picChg chg="mod modCrop">
          <ac:chgData name="Tali Rouash" userId="21ae74ec1aaa5ff5" providerId="LiveId" clId="{840B2A36-0C4A-4644-98BE-F691CF3966A1}" dt="2025-08-22T09:53:19.506" v="178" actId="732"/>
          <ac:picMkLst>
            <pc:docMk/>
            <pc:sldMk cId="2572763447" sldId="369"/>
            <ac:picMk id="17" creationId="{0EFCF3A5-5923-7AF2-0768-43495A492FF7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890126094" sldId="369"/>
        </pc:sldMkLst>
      </pc:sldChg>
      <pc:sldChg chg="addSp delSp modSp add mod delAnim modAnim">
        <pc:chgData name="Tali Rouash" userId="21ae74ec1aaa5ff5" providerId="LiveId" clId="{840B2A36-0C4A-4644-98BE-F691CF3966A1}" dt="2025-08-22T09:54:32.040" v="200" actId="1076"/>
        <pc:sldMkLst>
          <pc:docMk/>
          <pc:sldMk cId="1513432342" sldId="370"/>
        </pc:sldMkLst>
        <pc:spChg chg="mod">
          <ac:chgData name="Tali Rouash" userId="21ae74ec1aaa5ff5" providerId="LiveId" clId="{840B2A36-0C4A-4644-98BE-F691CF3966A1}" dt="2025-08-22T09:53:57.761" v="188" actId="14100"/>
          <ac:spMkLst>
            <pc:docMk/>
            <pc:sldMk cId="1513432342" sldId="370"/>
            <ac:spMk id="2" creationId="{1DDEFFD7-0A90-17C4-DACA-23743D3BC676}"/>
          </ac:spMkLst>
        </pc:spChg>
        <pc:spChg chg="del">
          <ac:chgData name="Tali Rouash" userId="21ae74ec1aaa5ff5" providerId="LiveId" clId="{840B2A36-0C4A-4644-98BE-F691CF3966A1}" dt="2025-08-22T09:53:59.072" v="189" actId="478"/>
          <ac:spMkLst>
            <pc:docMk/>
            <pc:sldMk cId="1513432342" sldId="370"/>
            <ac:spMk id="19" creationId="{49977863-85FB-0ECB-3F9C-8DD858824F54}"/>
          </ac:spMkLst>
        </pc:spChg>
        <pc:picChg chg="del">
          <ac:chgData name="Tali Rouash" userId="21ae74ec1aaa5ff5" providerId="LiveId" clId="{840B2A36-0C4A-4644-98BE-F691CF3966A1}" dt="2025-08-22T09:54:02.420" v="191" actId="478"/>
          <ac:picMkLst>
            <pc:docMk/>
            <pc:sldMk cId="1513432342" sldId="370"/>
            <ac:picMk id="3" creationId="{A932B2C5-4AFE-AAC8-58B5-048CCAB901AA}"/>
          </ac:picMkLst>
        </pc:picChg>
        <pc:picChg chg="del">
          <ac:chgData name="Tali Rouash" userId="21ae74ec1aaa5ff5" providerId="LiveId" clId="{840B2A36-0C4A-4644-98BE-F691CF3966A1}" dt="2025-08-22T09:54:02.944" v="192" actId="478"/>
          <ac:picMkLst>
            <pc:docMk/>
            <pc:sldMk cId="1513432342" sldId="370"/>
            <ac:picMk id="4" creationId="{39EB1A12-2509-E8FE-28E2-BA09A1458DE4}"/>
          </ac:picMkLst>
        </pc:picChg>
        <pc:picChg chg="mod modCrop">
          <ac:chgData name="Tali Rouash" userId="21ae74ec1aaa5ff5" providerId="LiveId" clId="{840B2A36-0C4A-4644-98BE-F691CF3966A1}" dt="2025-08-22T09:54:17.976" v="196" actId="1076"/>
          <ac:picMkLst>
            <pc:docMk/>
            <pc:sldMk cId="1513432342" sldId="370"/>
            <ac:picMk id="5" creationId="{93FC7FDD-8347-BC15-86FD-9074EFC5BFBF}"/>
          </ac:picMkLst>
        </pc:picChg>
        <pc:picChg chg="add mod modCrop">
          <ac:chgData name="Tali Rouash" userId="21ae74ec1aaa5ff5" providerId="LiveId" clId="{840B2A36-0C4A-4644-98BE-F691CF3966A1}" dt="2025-08-22T09:54:32.040" v="200" actId="1076"/>
          <ac:picMkLst>
            <pc:docMk/>
            <pc:sldMk cId="1513432342" sldId="370"/>
            <ac:picMk id="6" creationId="{C8380C46-8901-7443-5BB5-DAA08B8E899E}"/>
          </ac:picMkLst>
        </pc:picChg>
        <pc:picChg chg="del">
          <ac:chgData name="Tali Rouash" userId="21ae74ec1aaa5ff5" providerId="LiveId" clId="{840B2A36-0C4A-4644-98BE-F691CF3966A1}" dt="2025-08-22T09:54:01.592" v="190" actId="478"/>
          <ac:picMkLst>
            <pc:docMk/>
            <pc:sldMk cId="1513432342" sldId="370"/>
            <ac:picMk id="17" creationId="{26B78292-4E61-3554-0059-186EC79B0560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2780785492" sldId="370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785035997" sldId="371"/>
        </pc:sldMkLst>
      </pc:sldChg>
      <pc:sldChg chg="modSp add mod">
        <pc:chgData name="Tali Rouash" userId="21ae74ec1aaa5ff5" providerId="LiveId" clId="{840B2A36-0C4A-4644-98BE-F691CF3966A1}" dt="2025-08-22T09:55:14.484" v="210" actId="20577"/>
        <pc:sldMkLst>
          <pc:docMk/>
          <pc:sldMk cId="1902905892" sldId="371"/>
        </pc:sldMkLst>
        <pc:spChg chg="mod">
          <ac:chgData name="Tali Rouash" userId="21ae74ec1aaa5ff5" providerId="LiveId" clId="{840B2A36-0C4A-4644-98BE-F691CF3966A1}" dt="2025-08-22T09:55:14.484" v="210" actId="20577"/>
          <ac:spMkLst>
            <pc:docMk/>
            <pc:sldMk cId="1902905892" sldId="371"/>
            <ac:spMk id="2" creationId="{01210337-1F87-548A-C270-57E265603553}"/>
          </ac:spMkLst>
        </pc:sp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997399305" sldId="372"/>
        </pc:sldMkLst>
      </pc:sldChg>
      <pc:sldChg chg="addSp delSp modSp add mod delAnim">
        <pc:chgData name="Tali Rouash" userId="21ae74ec1aaa5ff5" providerId="LiveId" clId="{840B2A36-0C4A-4644-98BE-F691CF3966A1}" dt="2025-08-22T09:56:05.169" v="218" actId="14100"/>
        <pc:sldMkLst>
          <pc:docMk/>
          <pc:sldMk cId="3163024663" sldId="372"/>
        </pc:sldMkLst>
        <pc:picChg chg="del">
          <ac:chgData name="Tali Rouash" userId="21ae74ec1aaa5ff5" providerId="LiveId" clId="{840B2A36-0C4A-4644-98BE-F691CF3966A1}" dt="2025-08-22T09:55:20.398" v="211" actId="478"/>
          <ac:picMkLst>
            <pc:docMk/>
            <pc:sldMk cId="3163024663" sldId="372"/>
            <ac:picMk id="3" creationId="{39C366C9-AF2F-E45E-BEFB-848C14CC8961}"/>
          </ac:picMkLst>
        </pc:picChg>
        <pc:picChg chg="add mod modCrop">
          <ac:chgData name="Tali Rouash" userId="21ae74ec1aaa5ff5" providerId="LiveId" clId="{840B2A36-0C4A-4644-98BE-F691CF3966A1}" dt="2025-08-22T09:56:05.169" v="218" actId="14100"/>
          <ac:picMkLst>
            <pc:docMk/>
            <pc:sldMk cId="3163024663" sldId="372"/>
            <ac:picMk id="4" creationId="{FBB381DA-5A94-3B9A-0851-BD8A1F97EAA1}"/>
          </ac:picMkLst>
        </pc:picChg>
        <pc:picChg chg="del">
          <ac:chgData name="Tali Rouash" userId="21ae74ec1aaa5ff5" providerId="LiveId" clId="{840B2A36-0C4A-4644-98BE-F691CF3966A1}" dt="2025-08-22T09:55:20.398" v="211" actId="478"/>
          <ac:picMkLst>
            <pc:docMk/>
            <pc:sldMk cId="3163024663" sldId="372"/>
            <ac:picMk id="6" creationId="{0ADE6B03-7A52-28A5-3160-009623306B80}"/>
          </ac:picMkLst>
        </pc:picChg>
        <pc:picChg chg="del">
          <ac:chgData name="Tali Rouash" userId="21ae74ec1aaa5ff5" providerId="LiveId" clId="{840B2A36-0C4A-4644-98BE-F691CF3966A1}" dt="2025-08-22T09:55:20.398" v="211" actId="478"/>
          <ac:picMkLst>
            <pc:docMk/>
            <pc:sldMk cId="3163024663" sldId="372"/>
            <ac:picMk id="8" creationId="{5700E16D-CAC7-8FEA-5B1C-9105EA667E85}"/>
          </ac:picMkLst>
        </pc:picChg>
        <pc:picChg chg="del">
          <ac:chgData name="Tali Rouash" userId="21ae74ec1aaa5ff5" providerId="LiveId" clId="{840B2A36-0C4A-4644-98BE-F691CF3966A1}" dt="2025-08-22T09:55:20.398" v="211" actId="478"/>
          <ac:picMkLst>
            <pc:docMk/>
            <pc:sldMk cId="3163024663" sldId="372"/>
            <ac:picMk id="9" creationId="{178D7D5B-547F-0431-AA2F-73EF0E0D2A75}"/>
          </ac:picMkLst>
        </pc:picChg>
        <pc:picChg chg="del">
          <ac:chgData name="Tali Rouash" userId="21ae74ec1aaa5ff5" providerId="LiveId" clId="{840B2A36-0C4A-4644-98BE-F691CF3966A1}" dt="2025-08-22T09:55:20.398" v="211" actId="478"/>
          <ac:picMkLst>
            <pc:docMk/>
            <pc:sldMk cId="3163024663" sldId="372"/>
            <ac:picMk id="10" creationId="{901CF535-8E12-1D12-FB6F-37922061C1B3}"/>
          </ac:picMkLst>
        </pc:picChg>
      </pc:sldChg>
      <pc:sldChg chg="add del">
        <pc:chgData name="Tali Rouash" userId="21ae74ec1aaa5ff5" providerId="LiveId" clId="{840B2A36-0C4A-4644-98BE-F691CF3966A1}" dt="2025-08-22T09:55:59.772" v="217" actId="47"/>
        <pc:sldMkLst>
          <pc:docMk/>
          <pc:sldMk cId="1166011273" sldId="373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348060940" sldId="373"/>
        </pc:sldMkLst>
      </pc:sldChg>
      <pc:sldChg chg="modSp add mod">
        <pc:chgData name="Tali Rouash" userId="21ae74ec1aaa5ff5" providerId="LiveId" clId="{840B2A36-0C4A-4644-98BE-F691CF3966A1}" dt="2025-08-22T09:56:23.150" v="223" actId="1076"/>
        <pc:sldMkLst>
          <pc:docMk/>
          <pc:sldMk cId="1855632808" sldId="373"/>
        </pc:sldMkLst>
        <pc:picChg chg="mod modCrop">
          <ac:chgData name="Tali Rouash" userId="21ae74ec1aaa5ff5" providerId="LiveId" clId="{840B2A36-0C4A-4644-98BE-F691CF3966A1}" dt="2025-08-22T09:56:23.150" v="223" actId="1076"/>
          <ac:picMkLst>
            <pc:docMk/>
            <pc:sldMk cId="1855632808" sldId="373"/>
            <ac:picMk id="4" creationId="{D1274957-A74E-0687-9B9D-D12C320D14C6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932301618" sldId="374"/>
        </pc:sldMkLst>
      </pc:sldChg>
      <pc:sldChg chg="modSp add mod">
        <pc:chgData name="Tali Rouash" userId="21ae74ec1aaa5ff5" providerId="LiveId" clId="{840B2A36-0C4A-4644-98BE-F691CF3966A1}" dt="2025-08-22T09:56:39.197" v="227" actId="1076"/>
        <pc:sldMkLst>
          <pc:docMk/>
          <pc:sldMk cId="3035828936" sldId="374"/>
        </pc:sldMkLst>
        <pc:picChg chg="mod modCrop">
          <ac:chgData name="Tali Rouash" userId="21ae74ec1aaa5ff5" providerId="LiveId" clId="{840B2A36-0C4A-4644-98BE-F691CF3966A1}" dt="2025-08-22T09:56:39.197" v="227" actId="1076"/>
          <ac:picMkLst>
            <pc:docMk/>
            <pc:sldMk cId="3035828936" sldId="374"/>
            <ac:picMk id="4" creationId="{09526EA7-A1E8-19FE-1034-CD452AB84857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598554007" sldId="375"/>
        </pc:sldMkLst>
      </pc:sldChg>
      <pc:sldChg chg="addSp delSp modSp add mod modAnim">
        <pc:chgData name="Tali Rouash" userId="21ae74ec1aaa5ff5" providerId="LiveId" clId="{840B2A36-0C4A-4644-98BE-F691CF3966A1}" dt="2025-08-22T09:57:26.707" v="239"/>
        <pc:sldMkLst>
          <pc:docMk/>
          <pc:sldMk cId="2010182855" sldId="375"/>
        </pc:sldMkLst>
        <pc:picChg chg="add mod modCrop">
          <ac:chgData name="Tali Rouash" userId="21ae74ec1aaa5ff5" providerId="LiveId" clId="{840B2A36-0C4A-4644-98BE-F691CF3966A1}" dt="2025-08-22T09:57:11.517" v="233" actId="732"/>
          <ac:picMkLst>
            <pc:docMk/>
            <pc:sldMk cId="2010182855" sldId="375"/>
            <ac:picMk id="3" creationId="{F2DAEEDB-553E-DFE4-B5C1-DF1BBE26DD6F}"/>
          </ac:picMkLst>
        </pc:picChg>
        <pc:picChg chg="del">
          <ac:chgData name="Tali Rouash" userId="21ae74ec1aaa5ff5" providerId="LiveId" clId="{840B2A36-0C4A-4644-98BE-F691CF3966A1}" dt="2025-08-22T09:56:57.476" v="229" actId="478"/>
          <ac:picMkLst>
            <pc:docMk/>
            <pc:sldMk cId="2010182855" sldId="375"/>
            <ac:picMk id="4" creationId="{314C5970-6419-4916-9275-3609AB08E7E9}"/>
          </ac:picMkLst>
        </pc:picChg>
        <pc:picChg chg="add del">
          <ac:chgData name="Tali Rouash" userId="21ae74ec1aaa5ff5" providerId="LiveId" clId="{840B2A36-0C4A-4644-98BE-F691CF3966A1}" dt="2025-08-22T09:57:14.295" v="235" actId="478"/>
          <ac:picMkLst>
            <pc:docMk/>
            <pc:sldMk cId="2010182855" sldId="375"/>
            <ac:picMk id="6" creationId="{6E76B381-23FD-52CE-D72B-63C0178FCD53}"/>
          </ac:picMkLst>
        </pc:picChg>
        <pc:picChg chg="add mod modCrop">
          <ac:chgData name="Tali Rouash" userId="21ae74ec1aaa5ff5" providerId="LiveId" clId="{840B2A36-0C4A-4644-98BE-F691CF3966A1}" dt="2025-08-22T09:57:22.403" v="238" actId="732"/>
          <ac:picMkLst>
            <pc:docMk/>
            <pc:sldMk cId="2010182855" sldId="375"/>
            <ac:picMk id="7" creationId="{67BECC36-275D-2DD9-2C2C-0551AFE0AE7B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672273322" sldId="376"/>
        </pc:sldMkLst>
      </pc:sldChg>
      <pc:sldChg chg="modSp add mod">
        <pc:chgData name="Tali Rouash" userId="21ae74ec1aaa5ff5" providerId="LiveId" clId="{840B2A36-0C4A-4644-98BE-F691CF3966A1}" dt="2025-08-22T09:58:01.256" v="249" actId="1076"/>
        <pc:sldMkLst>
          <pc:docMk/>
          <pc:sldMk cId="4131151282" sldId="376"/>
        </pc:sldMkLst>
        <pc:picChg chg="mod modCrop">
          <ac:chgData name="Tali Rouash" userId="21ae74ec1aaa5ff5" providerId="LiveId" clId="{840B2A36-0C4A-4644-98BE-F691CF3966A1}" dt="2025-08-22T09:57:48.032" v="245" actId="1076"/>
          <ac:picMkLst>
            <pc:docMk/>
            <pc:sldMk cId="4131151282" sldId="376"/>
            <ac:picMk id="3" creationId="{A9D0610A-0759-8965-27A1-CC7B25A5E7B2}"/>
          </ac:picMkLst>
        </pc:picChg>
        <pc:picChg chg="mod modCrop">
          <ac:chgData name="Tali Rouash" userId="21ae74ec1aaa5ff5" providerId="LiveId" clId="{840B2A36-0C4A-4644-98BE-F691CF3966A1}" dt="2025-08-22T09:58:01.256" v="249" actId="1076"/>
          <ac:picMkLst>
            <pc:docMk/>
            <pc:sldMk cId="4131151282" sldId="376"/>
            <ac:picMk id="7" creationId="{E2A644A4-833F-BCEA-8651-4467E414F409}"/>
          </ac:picMkLst>
        </pc:picChg>
      </pc:sldChg>
      <pc:sldChg chg="addSp delSp modSp add mod delAnim">
        <pc:chgData name="Tali Rouash" userId="21ae74ec1aaa5ff5" providerId="LiveId" clId="{840B2A36-0C4A-4644-98BE-F691CF3966A1}" dt="2025-08-22T09:58:39.818" v="258" actId="732"/>
        <pc:sldMkLst>
          <pc:docMk/>
          <pc:sldMk cId="72768768" sldId="377"/>
        </pc:sldMkLst>
        <pc:picChg chg="del">
          <ac:chgData name="Tali Rouash" userId="21ae74ec1aaa5ff5" providerId="LiveId" clId="{840B2A36-0C4A-4644-98BE-F691CF3966A1}" dt="2025-08-22T09:58:22.820" v="251" actId="478"/>
          <ac:picMkLst>
            <pc:docMk/>
            <pc:sldMk cId="72768768" sldId="377"/>
            <ac:picMk id="3" creationId="{E925B03D-AD3D-2193-261D-D8F23996BEE0}"/>
          </ac:picMkLst>
        </pc:picChg>
        <pc:picChg chg="add mod modCrop">
          <ac:chgData name="Tali Rouash" userId="21ae74ec1aaa5ff5" providerId="LiveId" clId="{840B2A36-0C4A-4644-98BE-F691CF3966A1}" dt="2025-08-22T09:58:39.818" v="258" actId="732"/>
          <ac:picMkLst>
            <pc:docMk/>
            <pc:sldMk cId="72768768" sldId="377"/>
            <ac:picMk id="4" creationId="{49CB905F-5EDB-DBEE-7569-0D46CC899BBF}"/>
          </ac:picMkLst>
        </pc:picChg>
        <pc:picChg chg="del">
          <ac:chgData name="Tali Rouash" userId="21ae74ec1aaa5ff5" providerId="LiveId" clId="{840B2A36-0C4A-4644-98BE-F691CF3966A1}" dt="2025-08-22T09:58:23.279" v="252" actId="478"/>
          <ac:picMkLst>
            <pc:docMk/>
            <pc:sldMk cId="72768768" sldId="377"/>
            <ac:picMk id="7" creationId="{8B2BE566-F7FE-5888-637E-F33C095BF465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2331063015" sldId="377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845807548" sldId="378"/>
        </pc:sldMkLst>
      </pc:sldChg>
      <pc:sldChg chg="modSp add mod">
        <pc:chgData name="Tali Rouash" userId="21ae74ec1aaa5ff5" providerId="LiveId" clId="{840B2A36-0C4A-4644-98BE-F691CF3966A1}" dt="2025-08-22T09:59:05.661" v="263" actId="732"/>
        <pc:sldMkLst>
          <pc:docMk/>
          <pc:sldMk cId="1857909530" sldId="378"/>
        </pc:sldMkLst>
        <pc:picChg chg="mod modCrop">
          <ac:chgData name="Tali Rouash" userId="21ae74ec1aaa5ff5" providerId="LiveId" clId="{840B2A36-0C4A-4644-98BE-F691CF3966A1}" dt="2025-08-22T09:59:05.661" v="263" actId="732"/>
          <ac:picMkLst>
            <pc:docMk/>
            <pc:sldMk cId="1857909530" sldId="378"/>
            <ac:picMk id="4" creationId="{60753C25-A9C7-1EBC-A96C-98DB7960E805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668892282" sldId="379"/>
        </pc:sldMkLst>
      </pc:sldChg>
      <pc:sldChg chg="addSp delSp modSp add mod modAnim">
        <pc:chgData name="Tali Rouash" userId="21ae74ec1aaa5ff5" providerId="LiveId" clId="{840B2A36-0C4A-4644-98BE-F691CF3966A1}" dt="2025-08-22T10:00:27.308" v="279"/>
        <pc:sldMkLst>
          <pc:docMk/>
          <pc:sldMk cId="2755829854" sldId="379"/>
        </pc:sldMkLst>
        <pc:picChg chg="add mod modCrop">
          <ac:chgData name="Tali Rouash" userId="21ae74ec1aaa5ff5" providerId="LiveId" clId="{840B2A36-0C4A-4644-98BE-F691CF3966A1}" dt="2025-08-22T10:00:23.402" v="278" actId="1076"/>
          <ac:picMkLst>
            <pc:docMk/>
            <pc:sldMk cId="2755829854" sldId="379"/>
            <ac:picMk id="3" creationId="{8E944E6A-1913-96E0-169A-218F83EDA7B8}"/>
          </ac:picMkLst>
        </pc:picChg>
        <pc:picChg chg="del">
          <ac:chgData name="Tali Rouash" userId="21ae74ec1aaa5ff5" providerId="LiveId" clId="{840B2A36-0C4A-4644-98BE-F691CF3966A1}" dt="2025-08-22T09:59:26.187" v="265" actId="478"/>
          <ac:picMkLst>
            <pc:docMk/>
            <pc:sldMk cId="2755829854" sldId="379"/>
            <ac:picMk id="4" creationId="{D2934605-FAB5-C9F8-B0DC-0E8E7E632B2C}"/>
          </ac:picMkLst>
        </pc:picChg>
        <pc:picChg chg="add mod modCrop">
          <ac:chgData name="Tali Rouash" userId="21ae74ec1aaa5ff5" providerId="LiveId" clId="{840B2A36-0C4A-4644-98BE-F691CF3966A1}" dt="2025-08-22T10:00:21.002" v="277" actId="1076"/>
          <ac:picMkLst>
            <pc:docMk/>
            <pc:sldMk cId="2755829854" sldId="379"/>
            <ac:picMk id="5" creationId="{5333BD8F-B68E-B820-5DDA-D9D7B444D1BB}"/>
          </ac:picMkLst>
        </pc:picChg>
      </pc:sldChg>
      <pc:sldChg chg="addSp modSp add mod modAnim">
        <pc:chgData name="Tali Rouash" userId="21ae74ec1aaa5ff5" providerId="LiveId" clId="{840B2A36-0C4A-4644-98BE-F691CF3966A1}" dt="2025-08-22T10:01:56.933" v="299"/>
        <pc:sldMkLst>
          <pc:docMk/>
          <pc:sldMk cId="3681318069" sldId="380"/>
        </pc:sldMkLst>
        <pc:picChg chg="mod modCrop">
          <ac:chgData name="Tali Rouash" userId="21ae74ec1aaa5ff5" providerId="LiveId" clId="{840B2A36-0C4A-4644-98BE-F691CF3966A1}" dt="2025-08-22T10:01:40.949" v="294" actId="1076"/>
          <ac:picMkLst>
            <pc:docMk/>
            <pc:sldMk cId="3681318069" sldId="380"/>
            <ac:picMk id="3" creationId="{63BE2E12-6542-0839-1C58-660D00ED16DD}"/>
          </ac:picMkLst>
        </pc:picChg>
        <pc:picChg chg="add mod">
          <ac:chgData name="Tali Rouash" userId="21ae74ec1aaa5ff5" providerId="LiveId" clId="{840B2A36-0C4A-4644-98BE-F691CF3966A1}" dt="2025-08-22T10:01:52.326" v="298" actId="1076"/>
          <ac:picMkLst>
            <pc:docMk/>
            <pc:sldMk cId="3681318069" sldId="380"/>
            <ac:picMk id="4" creationId="{D79B4BE7-B9D0-3825-4A0E-160EA4F93C3B}"/>
          </ac:picMkLst>
        </pc:picChg>
        <pc:picChg chg="mod modCrop">
          <ac:chgData name="Tali Rouash" userId="21ae74ec1aaa5ff5" providerId="LiveId" clId="{840B2A36-0C4A-4644-98BE-F691CF3966A1}" dt="2025-08-22T10:01:49.917" v="297" actId="1076"/>
          <ac:picMkLst>
            <pc:docMk/>
            <pc:sldMk cId="3681318069" sldId="380"/>
            <ac:picMk id="5" creationId="{BCAE1AC5-4122-9C44-E777-F1A850562A4F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4073326803" sldId="380"/>
        </pc:sldMkLst>
      </pc:sldChg>
      <pc:sldChg chg="addSp delSp modSp add mod delAnim modAnim">
        <pc:chgData name="Tali Rouash" userId="21ae74ec1aaa5ff5" providerId="LiveId" clId="{840B2A36-0C4A-4644-98BE-F691CF3966A1}" dt="2025-08-22T10:02:34.456" v="309"/>
        <pc:sldMkLst>
          <pc:docMk/>
          <pc:sldMk cId="32267322" sldId="381"/>
        </pc:sldMkLst>
        <pc:picChg chg="del">
          <ac:chgData name="Tali Rouash" userId="21ae74ec1aaa5ff5" providerId="LiveId" clId="{840B2A36-0C4A-4644-98BE-F691CF3966A1}" dt="2025-08-22T10:01:12.252" v="289" actId="478"/>
          <ac:picMkLst>
            <pc:docMk/>
            <pc:sldMk cId="32267322" sldId="381"/>
            <ac:picMk id="3" creationId="{017D9D05-052B-5A84-DA1F-1EE1B8BC6551}"/>
          </ac:picMkLst>
        </pc:picChg>
        <pc:picChg chg="add mod modCrop">
          <ac:chgData name="Tali Rouash" userId="21ae74ec1aaa5ff5" providerId="LiveId" clId="{840B2A36-0C4A-4644-98BE-F691CF3966A1}" dt="2025-08-22T10:02:17.033" v="302" actId="732"/>
          <ac:picMkLst>
            <pc:docMk/>
            <pc:sldMk cId="32267322" sldId="381"/>
            <ac:picMk id="4" creationId="{D3461C1D-0130-5688-DDD2-F9B2E4181BAB}"/>
          </ac:picMkLst>
        </pc:picChg>
        <pc:picChg chg="del">
          <ac:chgData name="Tali Rouash" userId="21ae74ec1aaa5ff5" providerId="LiveId" clId="{840B2A36-0C4A-4644-98BE-F691CF3966A1}" dt="2025-08-22T10:01:12.701" v="290" actId="478"/>
          <ac:picMkLst>
            <pc:docMk/>
            <pc:sldMk cId="32267322" sldId="381"/>
            <ac:picMk id="5" creationId="{91CAF474-F2E5-BECE-14A6-635B37EEC9DF}"/>
          </ac:picMkLst>
        </pc:picChg>
        <pc:picChg chg="add del">
          <ac:chgData name="Tali Rouash" userId="21ae74ec1aaa5ff5" providerId="LiveId" clId="{840B2A36-0C4A-4644-98BE-F691CF3966A1}" dt="2025-08-22T10:02:19.507" v="304" actId="478"/>
          <ac:picMkLst>
            <pc:docMk/>
            <pc:sldMk cId="32267322" sldId="381"/>
            <ac:picMk id="7" creationId="{ED81625E-0383-9D76-1CC6-B9D42EC56781}"/>
          </ac:picMkLst>
        </pc:picChg>
        <pc:picChg chg="add mod modCrop">
          <ac:chgData name="Tali Rouash" userId="21ae74ec1aaa5ff5" providerId="LiveId" clId="{840B2A36-0C4A-4644-98BE-F691CF3966A1}" dt="2025-08-22T10:02:30.070" v="308" actId="1076"/>
          <ac:picMkLst>
            <pc:docMk/>
            <pc:sldMk cId="32267322" sldId="381"/>
            <ac:picMk id="8" creationId="{0BEEF270-8236-49BE-A1A8-B6BA17732639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4282060631" sldId="381"/>
        </pc:sldMkLst>
      </pc:sldChg>
      <pc:sldChg chg="modSp add mod">
        <pc:chgData name="Tali Rouash" userId="21ae74ec1aaa5ff5" providerId="LiveId" clId="{840B2A36-0C4A-4644-98BE-F691CF3966A1}" dt="2025-08-22T10:03:14.741" v="318" actId="20577"/>
        <pc:sldMkLst>
          <pc:docMk/>
          <pc:sldMk cId="1715334662" sldId="382"/>
        </pc:sldMkLst>
        <pc:spChg chg="mod">
          <ac:chgData name="Tali Rouash" userId="21ae74ec1aaa5ff5" providerId="LiveId" clId="{840B2A36-0C4A-4644-98BE-F691CF3966A1}" dt="2025-08-22T10:03:14.741" v="318" actId="20577"/>
          <ac:spMkLst>
            <pc:docMk/>
            <pc:sldMk cId="1715334662" sldId="382"/>
            <ac:spMk id="2" creationId="{64D0E3DD-0E86-8044-9239-6C5ECCF29F31}"/>
          </ac:spMkLst>
        </pc:sp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362275515" sldId="382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177359101" sldId="383"/>
        </pc:sldMkLst>
      </pc:sldChg>
      <pc:sldChg chg="addSp delSp modSp add mod modAnim">
        <pc:chgData name="Tali Rouash" userId="21ae74ec1aaa5ff5" providerId="LiveId" clId="{840B2A36-0C4A-4644-98BE-F691CF3966A1}" dt="2025-08-22T10:04:22.926" v="336"/>
        <pc:sldMkLst>
          <pc:docMk/>
          <pc:sldMk cId="3782480540" sldId="383"/>
        </pc:sldMkLst>
        <pc:picChg chg="add mod modCrop">
          <ac:chgData name="Tali Rouash" userId="21ae74ec1aaa5ff5" providerId="LiveId" clId="{840B2A36-0C4A-4644-98BE-F691CF3966A1}" dt="2025-08-22T10:03:42.336" v="325" actId="732"/>
          <ac:picMkLst>
            <pc:docMk/>
            <pc:sldMk cId="3782480540" sldId="383"/>
            <ac:picMk id="3" creationId="{07258617-5D30-A27D-22D3-85AB73CB250F}"/>
          </ac:picMkLst>
        </pc:picChg>
        <pc:picChg chg="del">
          <ac:chgData name="Tali Rouash" userId="21ae74ec1aaa5ff5" providerId="LiveId" clId="{840B2A36-0C4A-4644-98BE-F691CF3966A1}" dt="2025-08-22T10:03:18.458" v="319" actId="478"/>
          <ac:picMkLst>
            <pc:docMk/>
            <pc:sldMk cId="3782480540" sldId="383"/>
            <ac:picMk id="4" creationId="{3DA657C5-3B15-B2DC-BEC6-7FBF0227DB9F}"/>
          </ac:picMkLst>
        </pc:picChg>
        <pc:picChg chg="add mod modCrop">
          <ac:chgData name="Tali Rouash" userId="21ae74ec1aaa5ff5" providerId="LiveId" clId="{840B2A36-0C4A-4644-98BE-F691CF3966A1}" dt="2025-08-22T10:03:52.684" v="328" actId="732"/>
          <ac:picMkLst>
            <pc:docMk/>
            <pc:sldMk cId="3782480540" sldId="383"/>
            <ac:picMk id="5" creationId="{BDF90FFB-1400-19ED-2DF1-840EBC0972D4}"/>
          </ac:picMkLst>
        </pc:picChg>
        <pc:picChg chg="add mod modCrop">
          <ac:chgData name="Tali Rouash" userId="21ae74ec1aaa5ff5" providerId="LiveId" clId="{840B2A36-0C4A-4644-98BE-F691CF3966A1}" dt="2025-08-22T10:04:07.202" v="331" actId="732"/>
          <ac:picMkLst>
            <pc:docMk/>
            <pc:sldMk cId="3782480540" sldId="383"/>
            <ac:picMk id="6" creationId="{D0B415FF-948C-BDD6-5DCA-B156EA6C10F1}"/>
          </ac:picMkLst>
        </pc:picChg>
        <pc:picChg chg="add mod modCrop">
          <ac:chgData name="Tali Rouash" userId="21ae74ec1aaa5ff5" providerId="LiveId" clId="{840B2A36-0C4A-4644-98BE-F691CF3966A1}" dt="2025-08-22T10:04:12.970" v="333" actId="732"/>
          <ac:picMkLst>
            <pc:docMk/>
            <pc:sldMk cId="3782480540" sldId="383"/>
            <ac:picMk id="7" creationId="{067D54C5-6419-D8A4-BD76-353AF8B60DF1}"/>
          </ac:picMkLst>
        </pc:picChg>
      </pc:sldChg>
      <pc:sldChg chg="addSp delSp modSp add mod ord delAnim modAnim">
        <pc:chgData name="Tali Rouash" userId="21ae74ec1aaa5ff5" providerId="LiveId" clId="{840B2A36-0C4A-4644-98BE-F691CF3966A1}" dt="2025-08-22T10:33:49.193" v="370"/>
        <pc:sldMkLst>
          <pc:docMk/>
          <pc:sldMk cId="2227300327" sldId="384"/>
        </pc:sldMkLst>
        <pc:picChg chg="del">
          <ac:chgData name="Tali Rouash" userId="21ae74ec1aaa5ff5" providerId="LiveId" clId="{840B2A36-0C4A-4644-98BE-F691CF3966A1}" dt="2025-08-22T10:32:47.279" v="356" actId="478"/>
          <ac:picMkLst>
            <pc:docMk/>
            <pc:sldMk cId="2227300327" sldId="384"/>
            <ac:picMk id="3" creationId="{1A70CA40-E20C-393C-0D35-FBF4064085D3}"/>
          </ac:picMkLst>
        </pc:picChg>
        <pc:picChg chg="add mod modCrop">
          <ac:chgData name="Tali Rouash" userId="21ae74ec1aaa5ff5" providerId="LiveId" clId="{840B2A36-0C4A-4644-98BE-F691CF3966A1}" dt="2025-08-22T10:33:25.436" v="363" actId="732"/>
          <ac:picMkLst>
            <pc:docMk/>
            <pc:sldMk cId="2227300327" sldId="384"/>
            <ac:picMk id="4" creationId="{A8D87B47-16A9-875A-647D-A8D8FBDC90D6}"/>
          </ac:picMkLst>
        </pc:picChg>
        <pc:picChg chg="del">
          <ac:chgData name="Tali Rouash" userId="21ae74ec1aaa5ff5" providerId="LiveId" clId="{840B2A36-0C4A-4644-98BE-F691CF3966A1}" dt="2025-08-22T10:32:47.882" v="357" actId="478"/>
          <ac:picMkLst>
            <pc:docMk/>
            <pc:sldMk cId="2227300327" sldId="384"/>
            <ac:picMk id="5" creationId="{15B560CF-ADD9-5E34-87ED-B845685895B0}"/>
          </ac:picMkLst>
        </pc:picChg>
        <pc:picChg chg="del">
          <ac:chgData name="Tali Rouash" userId="21ae74ec1aaa5ff5" providerId="LiveId" clId="{840B2A36-0C4A-4644-98BE-F691CF3966A1}" dt="2025-08-22T10:32:48.296" v="358" actId="478"/>
          <ac:picMkLst>
            <pc:docMk/>
            <pc:sldMk cId="2227300327" sldId="384"/>
            <ac:picMk id="6" creationId="{CD8C0E8F-A80C-3C11-B614-CF0FFA7A38D4}"/>
          </ac:picMkLst>
        </pc:picChg>
        <pc:picChg chg="del">
          <ac:chgData name="Tali Rouash" userId="21ae74ec1aaa5ff5" providerId="LiveId" clId="{840B2A36-0C4A-4644-98BE-F691CF3966A1}" dt="2025-08-22T10:32:50.162" v="359" actId="478"/>
          <ac:picMkLst>
            <pc:docMk/>
            <pc:sldMk cId="2227300327" sldId="384"/>
            <ac:picMk id="7" creationId="{BA7C8E0F-7619-528C-75A3-01E5A5D49565}"/>
          </ac:picMkLst>
        </pc:picChg>
        <pc:picChg chg="add mod modCrop">
          <ac:chgData name="Tali Rouash" userId="21ae74ec1aaa5ff5" providerId="LiveId" clId="{840B2A36-0C4A-4644-98BE-F691CF3966A1}" dt="2025-08-22T10:33:33.827" v="366" actId="732"/>
          <ac:picMkLst>
            <pc:docMk/>
            <pc:sldMk cId="2227300327" sldId="384"/>
            <ac:picMk id="8" creationId="{7A1EE259-0EBB-10F4-4891-D2EA64412CA4}"/>
          </ac:picMkLst>
        </pc:picChg>
        <pc:picChg chg="add mod modCrop">
          <ac:chgData name="Tali Rouash" userId="21ae74ec1aaa5ff5" providerId="LiveId" clId="{840B2A36-0C4A-4644-98BE-F691CF3966A1}" dt="2025-08-22T10:33:39.306" v="368" actId="732"/>
          <ac:picMkLst>
            <pc:docMk/>
            <pc:sldMk cId="2227300327" sldId="384"/>
            <ac:picMk id="9" creationId="{9A3CC60A-13B5-9DCC-B016-EEB82582A7A7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2618804126" sldId="384"/>
        </pc:sldMkLst>
      </pc:sldChg>
      <pc:sldChg chg="modSp add mod">
        <pc:chgData name="Tali Rouash" userId="21ae74ec1aaa5ff5" providerId="LiveId" clId="{840B2A36-0C4A-4644-98BE-F691CF3966A1}" dt="2025-08-22T10:33:58.413" v="374" actId="20577"/>
        <pc:sldMkLst>
          <pc:docMk/>
          <pc:sldMk cId="1805508082" sldId="385"/>
        </pc:sldMkLst>
        <pc:spChg chg="mod">
          <ac:chgData name="Tali Rouash" userId="21ae74ec1aaa5ff5" providerId="LiveId" clId="{840B2A36-0C4A-4644-98BE-F691CF3966A1}" dt="2025-08-22T10:33:58.413" v="374" actId="20577"/>
          <ac:spMkLst>
            <pc:docMk/>
            <pc:sldMk cId="1805508082" sldId="385"/>
            <ac:spMk id="2" creationId="{8AB22A0F-02CD-397B-26A3-9560F29282DE}"/>
          </ac:spMkLst>
        </pc:sp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775881412" sldId="385"/>
        </pc:sldMkLst>
      </pc:sldChg>
      <pc:sldChg chg="addSp delSp modSp add mod delAnim modAnim">
        <pc:chgData name="Tali Rouash" userId="21ae74ec1aaa5ff5" providerId="LiveId" clId="{840B2A36-0C4A-4644-98BE-F691CF3966A1}" dt="2025-08-22T10:34:46.535" v="388"/>
        <pc:sldMkLst>
          <pc:docMk/>
          <pc:sldMk cId="1082595906" sldId="386"/>
        </pc:sldMkLst>
        <pc:picChg chg="add mod modCrop">
          <ac:chgData name="Tali Rouash" userId="21ae74ec1aaa5ff5" providerId="LiveId" clId="{840B2A36-0C4A-4644-98BE-F691CF3966A1}" dt="2025-08-22T10:34:21.525" v="381" actId="732"/>
          <ac:picMkLst>
            <pc:docMk/>
            <pc:sldMk cId="1082595906" sldId="386"/>
            <ac:picMk id="3" creationId="{5AB47E6D-FF8D-DE98-EA3F-3AB9E354B8C0}"/>
          </ac:picMkLst>
        </pc:picChg>
        <pc:picChg chg="del">
          <ac:chgData name="Tali Rouash" userId="21ae74ec1aaa5ff5" providerId="LiveId" clId="{840B2A36-0C4A-4644-98BE-F691CF3966A1}" dt="2025-08-22T10:34:10.241" v="375" actId="478"/>
          <ac:picMkLst>
            <pc:docMk/>
            <pc:sldMk cId="1082595906" sldId="386"/>
            <ac:picMk id="4" creationId="{5E750F2C-AA76-CE9E-3544-E204CDA70F16}"/>
          </ac:picMkLst>
        </pc:picChg>
        <pc:picChg chg="add mod modCrop">
          <ac:chgData name="Tali Rouash" userId="21ae74ec1aaa5ff5" providerId="LiveId" clId="{840B2A36-0C4A-4644-98BE-F691CF3966A1}" dt="2025-08-22T10:34:31.276" v="384" actId="732"/>
          <ac:picMkLst>
            <pc:docMk/>
            <pc:sldMk cId="1082595906" sldId="386"/>
            <ac:picMk id="5" creationId="{C384B83D-D379-8E28-3CEA-30C4142C0104}"/>
          </ac:picMkLst>
        </pc:picChg>
        <pc:picChg chg="add mod modCrop">
          <ac:chgData name="Tali Rouash" userId="21ae74ec1aaa5ff5" providerId="LiveId" clId="{840B2A36-0C4A-4644-98BE-F691CF3966A1}" dt="2025-08-22T10:34:37.616" v="386" actId="732"/>
          <ac:picMkLst>
            <pc:docMk/>
            <pc:sldMk cId="1082595906" sldId="386"/>
            <ac:picMk id="6" creationId="{2BA24B62-39EE-0BDD-490C-2DE7C8EDCE57}"/>
          </ac:picMkLst>
        </pc:picChg>
        <pc:picChg chg="del">
          <ac:chgData name="Tali Rouash" userId="21ae74ec1aaa5ff5" providerId="LiveId" clId="{840B2A36-0C4A-4644-98BE-F691CF3966A1}" dt="2025-08-22T10:34:10.624" v="376" actId="478"/>
          <ac:picMkLst>
            <pc:docMk/>
            <pc:sldMk cId="1082595906" sldId="386"/>
            <ac:picMk id="8" creationId="{96E9B058-D9BC-D6B5-D352-671269032BDC}"/>
          </ac:picMkLst>
        </pc:picChg>
        <pc:picChg chg="del">
          <ac:chgData name="Tali Rouash" userId="21ae74ec1aaa5ff5" providerId="LiveId" clId="{840B2A36-0C4A-4644-98BE-F691CF3966A1}" dt="2025-08-22T10:34:11.050" v="377" actId="478"/>
          <ac:picMkLst>
            <pc:docMk/>
            <pc:sldMk cId="1082595906" sldId="386"/>
            <ac:picMk id="9" creationId="{FF16107D-3D10-8A01-90C1-56D2FC9E9DAD}"/>
          </ac:picMkLst>
        </pc:picChg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4163088463" sldId="386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215964344" sldId="387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109451566" sldId="388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058865335" sldId="389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318990978" sldId="390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058689555" sldId="391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163163203" sldId="392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4150361683" sldId="393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793451885" sldId="394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2953475864" sldId="395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451825324" sldId="396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2125537502" sldId="397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082054645" sldId="398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124481253" sldId="399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949095972" sldId="400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840514099" sldId="401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000960269" sldId="402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727182835" sldId="403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078579349" sldId="404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48926333" sldId="405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513371070" sldId="406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62381673" sldId="407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4003508085" sldId="408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2192748006" sldId="409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705492760" sldId="410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483164634" sldId="411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018253436" sldId="412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624026512" sldId="413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438497496" sldId="414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4231126505" sldId="415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2082461036" sldId="416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2162494579" sldId="417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859574391" sldId="418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436583216" sldId="419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4110144034" sldId="420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3953373801" sldId="421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1002718221" sldId="422"/>
        </pc:sldMkLst>
      </pc:sldChg>
      <pc:sldChg chg="del">
        <pc:chgData name="Tali Rouash" userId="21ae74ec1aaa5ff5" providerId="LiveId" clId="{840B2A36-0C4A-4644-98BE-F691CF3966A1}" dt="2025-08-22T08:21:05.351" v="0" actId="47"/>
        <pc:sldMkLst>
          <pc:docMk/>
          <pc:sldMk cId="2828988450" sldId="4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747F07EA-0942-4464-B1D7-D7CDD732BD60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CAE58E4-E829-4046-A3B8-8AF34F0A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5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3FD3D-F8BD-FF67-1537-2EC533805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59FB4E0-70F7-4356-40F1-1E60A2897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2E83F31-D514-C3B9-DC61-A38050390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F9B7E29-8E50-D6B1-5910-8581D197F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40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9D014-6107-B54E-CC26-E89195B2F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E87A50BA-4E68-DDBC-718F-DF057A5D10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7DA0CC4-756A-C379-C9C9-8B83375FC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CD706E6-068F-A356-3FB8-6FC4EAA68C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3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D1B3A-ACF4-7DDC-A995-37AC75008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20C8801-51DC-B1D0-6B9A-AA2512128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E0AB3AE6-E962-C677-C145-DC4B90649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76FC03CA-7882-5709-646F-222D7F14F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9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A863F-9F20-55D1-A75D-1C631DEDA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5975BA3E-5816-AAAE-4C70-0831E325D4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A42CF6E-78E1-AB40-9CE3-D2A72CACF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75AFFF2-4772-545A-0CD9-1E84EA95B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76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5541D-4C8D-95BB-2572-5DC4632F2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7F953A8-E05C-CC12-4146-B61AB789F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034FE93-52BC-6B75-498D-9014131C7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6D3805E-8C90-B644-C036-1BE19F375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98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87D9F-1C52-BF06-B7F4-EE78441A3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1CDE22F-2E8F-ED03-9985-5BAA7DE00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5CEEBA7-C70A-12A7-84B4-E3472477C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B9CD969-574C-75FF-8C08-E0231FDDA9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4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B86C9-831C-94AB-1903-BF1146327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AF3E262-A2EC-0093-A6B4-031B62140E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E77DD06-FAD3-3EB1-105D-E527584A5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8F963DB-A9BF-CFED-A61B-1A31DA87A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3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01780-3ECB-859A-55D3-01AF485DB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369C7A65-B56A-22DB-E847-B70B2C2F3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A05CCD3-BD84-68B5-8641-9D38F7182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5EE72F5-D87B-9630-53FE-D7ECDD1D8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45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95B36-B62E-C241-7AD7-6AC6A0EB1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179C01A6-60E6-3B0C-53D3-49E876F02B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FD8C3D1-691C-7897-96FC-761ABF456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A89C3CF-DC3B-AE1D-AB85-B337969AC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20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6C205-4F3D-A915-08DA-8E5B08366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BB1C0A7-3195-840E-653A-EA71B05E1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B5C61644-F957-B0E7-7001-952F5F3D96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9259DDB-8D00-7EAB-1B69-1A0A4B1AE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3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0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9180A-D4ED-6440-152F-E7E64D371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8404DC6-76DD-9863-D0AE-43A731892F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CA047C09-35CD-BED6-E8D8-9C662DFE75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28014D2-446C-8574-A4D7-1A63F12542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14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2E737-1BDD-D5F0-F89F-34D0DAB17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FDF45504-3FD3-58F1-6EE8-ED871A247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04A9FD05-E502-13AE-FF85-969DF62FE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9F6DA2D-3915-0C96-55B6-01B7499D6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97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EB512-3BE1-EE78-5DA5-702A8C548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D96BF6D-2445-B354-E15D-E584BD1D1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4B423D6E-533F-E03D-D498-B81708CBC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292DBF3-E471-5DFF-0574-4CCA3C8D53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95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46921-4064-2080-505D-4BE54C19B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7531EE8-A8D3-DE69-430F-BBA9B5BA4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FE0D6F7A-2E1F-DE77-CC4F-CCF98771C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3F4BE18-6D53-6F4F-1F7F-F007BE179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75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93517-F845-D7DA-0864-9B6A8C6D5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77E2699A-5E00-47CC-5CD0-9C0CD8B7E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B49DDC9-12CC-CD62-0E09-27351D3DD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9007322-3713-BD72-5B5C-281DA40B8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3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4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C3CA8-3A3D-3E0A-5E71-65D15BF7A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8E27452E-7209-25DE-D8F9-5889DD6E0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E0562BC-C783-A646-A8C0-16EA59ADF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7A3AAC9-CDEB-B783-44F7-7FC218849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15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17DD5-AAEC-69CE-AB43-DED78E827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F503BA2-CA5F-D246-1BB6-3AA9D2012D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1765DAF6-8828-AF0C-5210-7D2470688C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3F34D51-0FF1-2D2A-E9D2-8D3B02808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15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A16C6-0AF2-EB7A-D30E-5614B9164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096E04C-9F65-093A-8430-0D73EA8DC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ECC0345-4CCD-7CEB-ED4D-065802C54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BB1D296-E6F1-D2DB-E113-C7AA391CD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0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A8F13-79B0-76AA-4FE0-4E27AA238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05874CF-4F0B-CB00-D224-2E341990D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AC78022F-1A5B-29CB-EF87-4022B0F665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1C2FCF5-6979-9BCB-4A5E-0E8409822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0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6EF22-E1A4-FF1C-2F0B-A386CCF57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DA5FE3C8-1476-6D6E-29A9-EEB47FE59B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22BFE424-ED3A-39EE-3408-8CF23ADC5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6C0099C-7C82-E1A4-0EE8-9ADDC79FC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31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B8E85-361D-1EA9-B7C8-EC09BE763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B335AC9-10F7-9024-7B73-F9EFEE2F6C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D66E137F-B647-9519-19F3-AE918DBCE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367134B-1AB4-D75F-A995-5D655BA682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7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1B5B0-C11A-E098-6C08-FC0499656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07933508-ACA2-9069-F7C1-98F91438D2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9E3E5FC9-0281-FA46-479C-D78FA5495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FE81E12-8086-A454-5655-1C927A949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4A493-8EA6-21B7-5002-73C484F83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C70513D7-9D0E-0A14-9A04-E6B2AD469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82F3BE66-24EC-1DFE-532A-712140240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B2BFA6F-91EF-A2EF-1732-BB53EA279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93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4ACDF-A92D-6BEB-BCE7-372EB039C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A7153EBB-A4B9-3992-7C2E-C01B86902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C3C543D-CD0F-B96C-1338-7C512DDCC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50A929D-11BF-25EE-72CF-9480F500EC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7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957F1-E7DA-D4BF-19BF-F83C8ED9F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B1B20F76-C23C-2F90-DCD3-44002EB44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B99A0D6-3F59-5D11-D218-A4936AE93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3DED308-6FA0-720A-7328-F025E5398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E58E4-E829-4046-A3B8-8AF34F0A3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9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CF8E81-96AC-EF2F-00D7-3BF3CBAFB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92334C-7F2C-96AC-7186-7C1640E2D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7BADD7-A9D3-444E-F001-6C819189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EC10A-B35D-4039-BFA4-0E75FBA1DBB9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5200018-1383-12E5-FA6B-7F581AC8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DDB5FEF-FA34-E72F-10BD-1A52F103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C21102F-DC1F-2029-F7DD-0A285646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A20901-A58A-65AC-E8AF-22717062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DE823-9904-632C-1BF5-DC3BE796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0E30-5DB9-4FBE-B0BE-A2FD8E55BF04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A67F163-236E-D02D-0881-9865099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BC074CB-E53E-9CCD-CB18-93D04956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7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E10F5DD-B803-C64C-FC67-7965035FA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0C75EC-819B-08F3-FBC8-FD38409A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F6426D-366C-E67E-5D2F-9CECB378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0F9-5536-41C8-9545-5D566DC0FF0C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FE34FB-E320-92C8-99B8-83C2F59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627705-EF5E-9B54-6C85-575B0EDC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3592E0-955E-FFAF-D6BD-76AB2594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B913D9E-D420-C1C1-6E5D-8A9B70A8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50577C-FC9E-071A-9946-5203BC0D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B4B1B-ADBF-48A6-8B46-30341B951EF3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EB500C-BDC6-5B43-69F8-442FE4F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4B5EEC-8F05-4563-A696-02C61FC1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094800-6D07-6631-35FC-6B9F54527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708301-EA31-6BA9-EF36-5CEC8641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4C6CBAF-7391-FD0E-5FE4-E2D8FC21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F5DC-589B-43DA-BAE3-B81C43EAA5F1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224B8A-EB1D-B174-478D-75D04FCE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AE9CA8C-1106-4F3D-CDEB-BA4310EA3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189BA-B908-9E3F-9C76-CBEFB5C2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3D73D0-590F-E036-D1F2-3E4557A2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705FE94-8D25-62C2-6C92-0BC332535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B14E794-43E1-ECF0-9845-865EE9AF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0A45-7D90-449C-9CFB-02768CD7CC09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ED9D87-E67D-96E3-ADEA-BB0FD076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E6A7ED3-AAB7-8C6B-D03D-7213208FD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A22A04-F20D-C67C-BF9C-238C7B9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3325D14-1441-36CE-CDD3-3A28C94C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64CF4B4-5E2E-9D36-DECC-C23954AAE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16C3357-B3F6-7383-B018-1037178B1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772EB2E-7407-6DE2-03CF-34AFA7183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3200CF2-E855-7D65-7594-44911021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4A9B-29D4-4E0B-B0B1-1FDC8F5C68EC}" type="datetime1">
              <a:rPr lang="en-US" smtClean="0"/>
              <a:t>8/19/2025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DDA5412-78C9-022D-0DAA-6E5A503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AD893EA-BD50-B6CF-9824-D565A4A1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59498D5-34B6-8427-A683-7776E7218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55B19B1-545C-3D49-85D9-1EAF29DA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1256-9E7D-46B7-A4EB-C71480790B2A}" type="datetime1">
              <a:rPr lang="en-US" smtClean="0"/>
              <a:t>8/19/2025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3B60E62-3E62-B9C3-E1C8-EB8BE252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629FA44-DBA4-C0B6-035E-20D13A1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5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259313D-B619-FB6D-A537-714B3CA5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FE8A-132C-45B5-B3C4-E206032440C6}" type="datetime1">
              <a:rPr lang="en-US" smtClean="0"/>
              <a:t>8/19/2025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AEE335C-37DE-62F5-02C7-D3B102E52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53EEC16-FBCF-BCC0-2E0D-CABE08DF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5431FB-9EA4-9ADE-C81B-38DBBE45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FA76079-9D90-4DF5-891A-7B39F1B3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DBE2A9F-274C-B6AD-E5B7-A96B225C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99D9580-8BAF-5A8A-05D6-4FEB6086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AD5D7-BF42-4DDF-8FBB-8C51A6A7C6DC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9D09740-9E53-A3A4-FBA8-DFA926DB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5016544-EA9E-E68F-01F9-54E7BC82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7AB899-8D5F-1172-277F-AD8968726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7767A31-E506-CC44-7FCF-C5AF88A2A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58B4960-90AF-1D43-4CFA-71AAE8C5B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DE7FB02-E3BB-FBD8-C7CC-FB2E7A1E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865A4-EDB7-4FD3-9FB8-993DAFF4CE8A}" type="datetime1">
              <a:rPr lang="en-US" smtClean="0"/>
              <a:t>8/19/2025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14CF4AD-0323-1000-2B65-43DC1F95B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11C51AD-25A4-748E-4EA2-CC048B12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9F9E100-8813-4C72-2943-8A1C68B3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4B41EE5-0A6B-6E5D-B4CE-4A13BFE6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3B2069-07B0-D251-BE61-9C7842445D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9BBE5-A552-461B-84C5-868331EA7E17}" type="datetime1">
              <a:rPr lang="en-US" smtClean="0"/>
              <a:t>8/19/2025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592C64-9EB0-9836-4BD7-BBF17DD36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774F4E8-2BD3-7F6B-8EF2-F69DE6B85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94BD5-7F12-4D1F-8C88-FA6EE2319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68" y="119557"/>
            <a:ext cx="4006575" cy="1148653"/>
          </a:xfrm>
          <a:prstGeom prst="rect">
            <a:avLst/>
          </a:prstGeom>
        </p:spPr>
      </p:pic>
      <p:pic>
        <p:nvPicPr>
          <p:cNvPr id="19" name="תמונה 18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36422D7-7584-DDCE-F6B5-990B4C2EC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807F9B2-8EB0-EF46-A1CD-B7B40EC3D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34" y="473529"/>
            <a:ext cx="3175080" cy="4102487"/>
          </a:xfrm>
          <a:prstGeom prst="rect">
            <a:avLst/>
          </a:prstGeom>
        </p:spPr>
      </p:pic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39F2EE02-009B-5830-C480-E988A0D8D90B}"/>
              </a:ext>
            </a:extLst>
          </p:cNvPr>
          <p:cNvSpPr txBox="1">
            <a:spLocks/>
          </p:cNvSpPr>
          <p:nvPr/>
        </p:nvSpPr>
        <p:spPr>
          <a:xfrm>
            <a:off x="3730509" y="2672301"/>
            <a:ext cx="6697824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מתמטיקה לכיתה י"ב 3 יח"ל</a:t>
            </a:r>
          </a:p>
        </p:txBody>
      </p:sp>
    </p:spTree>
    <p:extLst>
      <p:ext uri="{BB962C8B-B14F-4D97-AF65-F5344CB8AC3E}">
        <p14:creationId xmlns:p14="http://schemas.microsoft.com/office/powerpoint/2010/main" val="82151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D6DF1-90FC-0949-D375-F58F11FBF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AD1A1074-DBAC-2131-6A6D-C4EC439F0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CD6450F-FC24-667F-205F-5894F30957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1549B35-611B-A685-1289-E4E5B2572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352" y="226041"/>
            <a:ext cx="7669032" cy="2544455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0EFCF3A5-5923-7AF2-0768-43495A492F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28417" b="60231"/>
          <a:stretch>
            <a:fillRect/>
          </a:stretch>
        </p:blipFill>
        <p:spPr>
          <a:xfrm>
            <a:off x="5017073" y="2709081"/>
            <a:ext cx="6583524" cy="719919"/>
          </a:xfrm>
          <a:prstGeom prst="rect">
            <a:avLst/>
          </a:prstGeom>
        </p:spPr>
      </p:pic>
      <p:sp>
        <p:nvSpPr>
          <p:cNvPr id="19" name="מלבן 18">
            <a:extLst>
              <a:ext uri="{FF2B5EF4-FFF2-40B4-BE49-F238E27FC236}">
                <a16:creationId xmlns:a16="http://schemas.microsoft.com/office/drawing/2014/main" id="{12C4B3CE-5E2E-2EDC-E4D2-98C4BA49B768}"/>
              </a:ext>
            </a:extLst>
          </p:cNvPr>
          <p:cNvSpPr/>
          <p:nvPr/>
        </p:nvSpPr>
        <p:spPr>
          <a:xfrm>
            <a:off x="8666328" y="2374106"/>
            <a:ext cx="3286056" cy="396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E9C6CEF9-C54A-6E68-506F-674ADBCC60DF}"/>
              </a:ext>
            </a:extLst>
          </p:cNvPr>
          <p:cNvSpPr/>
          <p:nvPr/>
        </p:nvSpPr>
        <p:spPr>
          <a:xfrm>
            <a:off x="8666328" y="1733267"/>
            <a:ext cx="3286056" cy="30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D2842D4-5124-D541-3421-A2B66EE6B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39769" b="49847"/>
          <a:stretch>
            <a:fillRect/>
          </a:stretch>
        </p:blipFill>
        <p:spPr>
          <a:xfrm>
            <a:off x="5017073" y="3429000"/>
            <a:ext cx="6583524" cy="658505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EF6CFC7-EC18-7EA1-9873-70676BCC6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50153" b="39463"/>
          <a:stretch>
            <a:fillRect/>
          </a:stretch>
        </p:blipFill>
        <p:spPr>
          <a:xfrm>
            <a:off x="5017073" y="4087504"/>
            <a:ext cx="6583524" cy="65850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6ED4962-2BD2-9FB9-850F-CE3444315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60537" b="28111"/>
          <a:stretch>
            <a:fillRect/>
          </a:stretch>
        </p:blipFill>
        <p:spPr>
          <a:xfrm>
            <a:off x="5017073" y="4746009"/>
            <a:ext cx="6583524" cy="71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5337E-58DD-F9E2-95D3-5E9D206E9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A82A701-8B78-D6DA-9267-41966E32D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10D9321-D807-7C1A-889B-15C88D96D4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0F29EEC-8908-00C9-5430-45EFCD49E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352" y="226041"/>
            <a:ext cx="7669032" cy="2544455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1DDEFFD7-0A90-17C4-DACA-23743D3BC676}"/>
              </a:ext>
            </a:extLst>
          </p:cNvPr>
          <p:cNvSpPr/>
          <p:nvPr/>
        </p:nvSpPr>
        <p:spPr>
          <a:xfrm>
            <a:off x="8666328" y="1733267"/>
            <a:ext cx="3286056" cy="640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3FC7FDD-8347-BC15-86FD-9074EFC5B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1780" b="16384"/>
          <a:stretch>
            <a:fillRect/>
          </a:stretch>
        </p:blipFill>
        <p:spPr>
          <a:xfrm>
            <a:off x="5003425" y="3053686"/>
            <a:ext cx="6583524" cy="750627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8380C46-8901-7443-5BB5-DAA08B8E8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83455" b="-25"/>
          <a:stretch>
            <a:fillRect/>
          </a:stretch>
        </p:blipFill>
        <p:spPr>
          <a:xfrm>
            <a:off x="5003425" y="3881331"/>
            <a:ext cx="6583524" cy="10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73640-236D-1E85-79F8-934814973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EDC93147-33C7-6F26-49B6-21FAFF051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65CC95DA-DA59-F68F-F102-53F6F9D079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01210337-1F87-548A-C270-57E265603553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ד'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299-303</a:t>
            </a:r>
          </a:p>
        </p:txBody>
      </p:sp>
    </p:spTree>
    <p:extLst>
      <p:ext uri="{BB962C8B-B14F-4D97-AF65-F5344CB8AC3E}">
        <p14:creationId xmlns:p14="http://schemas.microsoft.com/office/powerpoint/2010/main" val="1902905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BD916-A6F1-35CE-7521-CB21C33E4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94995ADE-4A73-5DC0-E7AE-301558F08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0E2DABD-F1BD-701A-21A4-B82E2138E2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FBB381DA-5A94-3B9A-0851-BD8A1F97EA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6277"/>
          <a:stretch>
            <a:fillRect/>
          </a:stretch>
        </p:blipFill>
        <p:spPr>
          <a:xfrm>
            <a:off x="1762661" y="1624082"/>
            <a:ext cx="7920776" cy="30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24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4B185-F41C-3896-0580-4156536CE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E734FCF-3B9F-5F97-EFC5-E3759141F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DB491FC-EBD4-5B6A-F40E-A803D90AA4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1274957-A74E-0687-9B9D-D12C320D14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3723" b="27262"/>
          <a:stretch>
            <a:fillRect/>
          </a:stretch>
        </p:blipFill>
        <p:spPr>
          <a:xfrm>
            <a:off x="1694422" y="1668438"/>
            <a:ext cx="7920776" cy="35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32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5F5B7-8EED-A2E9-C3A5-9F8BBB970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598298D-57DF-018D-480E-4BE20D20B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06A570A-338C-48A0-102A-BC816892B2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09526EA7-A1E8-19FE-1034-CD452AB848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5423" b="231"/>
          <a:stretch>
            <a:fillRect/>
          </a:stretch>
        </p:blipFill>
        <p:spPr>
          <a:xfrm>
            <a:off x="1899138" y="2330355"/>
            <a:ext cx="7920776" cy="2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2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F8E16-C34D-5101-9170-F032BF522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89DF9384-F9E1-9633-CF61-866E8C7B2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285B0BBF-6C1F-D3C4-18E8-CA254EB67E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2DAEEDB-553E-DFE4-B5C1-DF1BBE26DD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0275"/>
          <a:stretch>
            <a:fillRect/>
          </a:stretch>
        </p:blipFill>
        <p:spPr>
          <a:xfrm>
            <a:off x="2781341" y="884626"/>
            <a:ext cx="7413536" cy="284121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7BECC36-275D-2DD9-2C2C-0551AFE0AE7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672" b="45627"/>
          <a:stretch>
            <a:fillRect/>
          </a:stretch>
        </p:blipFill>
        <p:spPr>
          <a:xfrm>
            <a:off x="2781341" y="3862315"/>
            <a:ext cx="7413536" cy="23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8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A2ACC-78F0-4143-B14D-334B1C8A1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F487E9E-E604-2E5A-957F-22CDCA067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5A0D24D-26A6-0B37-3E54-E6D614EE85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A9D0610A-0759-8965-27A1-CC7B25A5E7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711" b="19588"/>
          <a:stretch>
            <a:fillRect/>
          </a:stretch>
        </p:blipFill>
        <p:spPr>
          <a:xfrm>
            <a:off x="2876875" y="1506339"/>
            <a:ext cx="7413536" cy="236106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2A644A4-833F-BCEA-8651-4467E414F4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789" b="221"/>
          <a:stretch>
            <a:fillRect/>
          </a:stretch>
        </p:blipFill>
        <p:spPr>
          <a:xfrm>
            <a:off x="2876875" y="3867402"/>
            <a:ext cx="7413536" cy="18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5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24412-6F16-7B8F-45D8-BE739B778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53B0FC37-FB92-0E55-803F-FB08EFDBD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CA30B3A-0241-CC8E-E8BB-CA2546C008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9CB905F-5EDB-DBEE-7569-0D46CC899B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6124"/>
          <a:stretch>
            <a:fillRect/>
          </a:stretch>
        </p:blipFill>
        <p:spPr>
          <a:xfrm>
            <a:off x="2319802" y="1000788"/>
            <a:ext cx="8025201" cy="45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B31B9-7385-450C-BCE6-BC1A8A8C9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4354E91F-3CBA-0822-DD9D-A6ECEB38C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BD3B777-EF51-A3F5-7B73-F3D8FC6E41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0753C25-A9C7-1EBC-A96C-98DB7960E8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8859" b="-189"/>
          <a:stretch>
            <a:fillRect/>
          </a:stretch>
        </p:blipFill>
        <p:spPr>
          <a:xfrm>
            <a:off x="1978608" y="688848"/>
            <a:ext cx="8025201" cy="534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09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B625B8DD-5112-FFC7-1F84-31337F8D10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0F3437D7-47FD-5894-B258-D252A14836FA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ב'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291</a:t>
            </a:r>
          </a:p>
        </p:txBody>
      </p:sp>
    </p:spTree>
    <p:extLst>
      <p:ext uri="{BB962C8B-B14F-4D97-AF65-F5344CB8AC3E}">
        <p14:creationId xmlns:p14="http://schemas.microsoft.com/office/powerpoint/2010/main" val="2178282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B0608-31A2-D170-547A-676C5C8E6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E2762A1-5D75-5782-68F5-B3A7E68D6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52636E13-7073-27C6-FBCC-EA5A676B9B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8E944E6A-1913-96E0-169A-218F83EDA7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" b="72466"/>
          <a:stretch>
            <a:fillRect/>
          </a:stretch>
        </p:blipFill>
        <p:spPr>
          <a:xfrm>
            <a:off x="2870361" y="628366"/>
            <a:ext cx="7242630" cy="294109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333BD8F-B68E-B820-5DDA-D9D7B444D1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386" b="46508"/>
          <a:stretch>
            <a:fillRect/>
          </a:stretch>
        </p:blipFill>
        <p:spPr>
          <a:xfrm>
            <a:off x="2870361" y="3825718"/>
            <a:ext cx="7242630" cy="268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2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BE393-D7C3-170F-CB4B-3C7D72980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6A207591-703A-A75A-C54D-0CF262F3E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D303DDAC-494A-07E0-41E9-A3D3296E4C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3BE2E12-6542-0839-1C58-660D00ED16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3527" b="30247"/>
          <a:stretch>
            <a:fillRect/>
          </a:stretch>
        </p:blipFill>
        <p:spPr>
          <a:xfrm>
            <a:off x="3058349" y="143301"/>
            <a:ext cx="7242630" cy="173326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CAE1AC5-4122-9C44-E777-F1A850562A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1146" b="-637"/>
          <a:stretch>
            <a:fillRect/>
          </a:stretch>
        </p:blipFill>
        <p:spPr>
          <a:xfrm>
            <a:off x="3058349" y="1708449"/>
            <a:ext cx="7242630" cy="315015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79B4BE7-B9D0-3825-4A0E-160EA4F93C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0554" y="4801992"/>
            <a:ext cx="6638220" cy="191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1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17F46-2198-1018-DBB0-E44AE7B8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7EB5817-BA9B-7339-C63A-D2CCCF64F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828FBDBC-82BD-8F06-C1E9-9FEFA5821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3461C1D-0130-5688-DDD2-F9B2E418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5608"/>
          <a:stretch>
            <a:fillRect/>
          </a:stretch>
        </p:blipFill>
        <p:spPr>
          <a:xfrm>
            <a:off x="3361943" y="191151"/>
            <a:ext cx="7256015" cy="2306389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BEEF270-8236-49BE-A1A8-B6BA177326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8531" b="-279"/>
          <a:stretch>
            <a:fillRect/>
          </a:stretch>
        </p:blipFill>
        <p:spPr>
          <a:xfrm>
            <a:off x="3361942" y="2852381"/>
            <a:ext cx="7256015" cy="268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4497BF-B712-BE10-21B4-A9B6C1921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1BAF00EC-A1F1-03F9-D564-E57DB0682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3E50890-F5CE-EB84-C431-62D755B86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64D0E3DD-0E86-8044-9239-6C5ECCF29F31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ה'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304-305</a:t>
            </a:r>
          </a:p>
        </p:txBody>
      </p:sp>
    </p:spTree>
    <p:extLst>
      <p:ext uri="{BB962C8B-B14F-4D97-AF65-F5344CB8AC3E}">
        <p14:creationId xmlns:p14="http://schemas.microsoft.com/office/powerpoint/2010/main" val="1715334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0ECE2-AB77-1B94-DA50-2903D2C63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E24F499-C7AD-A7CB-8399-DC7903590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C69694E-D216-4427-C566-51C5EE7DB8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07258617-5D30-A27D-22D3-85AB73CB25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9548"/>
          <a:stretch>
            <a:fillRect/>
          </a:stretch>
        </p:blipFill>
        <p:spPr>
          <a:xfrm>
            <a:off x="2226413" y="688849"/>
            <a:ext cx="8466374" cy="116724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DF90FFB-1400-19ED-2DF1-840EBC0972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452" b="64185"/>
          <a:stretch>
            <a:fillRect/>
          </a:stretch>
        </p:blipFill>
        <p:spPr>
          <a:xfrm>
            <a:off x="2226413" y="1856097"/>
            <a:ext cx="8466374" cy="87680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0B415FF-948C-BDD6-5DCA-B156EA6C10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5815" b="34113"/>
          <a:stretch>
            <a:fillRect/>
          </a:stretch>
        </p:blipFill>
        <p:spPr>
          <a:xfrm>
            <a:off x="2226413" y="2732901"/>
            <a:ext cx="8466374" cy="17162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67D54C5-6419-D8A4-BD76-353AF8B60D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5887"/>
          <a:stretch>
            <a:fillRect/>
          </a:stretch>
        </p:blipFill>
        <p:spPr>
          <a:xfrm>
            <a:off x="2226413" y="4449170"/>
            <a:ext cx="8466374" cy="19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8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A915D72C-8E67-FE9E-929D-D19EA78FBC0B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304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6152B443-17AD-38BC-72B3-A78171998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6" name="תמונה 5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79E34C5-6492-2E46-A1C6-452A26C0CE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83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EA529-89EC-8519-485F-E7CED7274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1B6D0626-DAFF-1506-A7A1-9B7873D6F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A703A253-8F1D-D57E-EBD5-139DC1EA47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8D87B47-16A9-875A-647D-A8D8FBDC90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8389"/>
          <a:stretch>
            <a:fillRect/>
          </a:stretch>
        </p:blipFill>
        <p:spPr>
          <a:xfrm>
            <a:off x="7915701" y="1842447"/>
            <a:ext cx="2743814" cy="266549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A1EE259-0EBB-10F4-4891-D2EA64412C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697" r="31611"/>
          <a:stretch>
            <a:fillRect/>
          </a:stretch>
        </p:blipFill>
        <p:spPr>
          <a:xfrm>
            <a:off x="4817659" y="1842447"/>
            <a:ext cx="3098041" cy="266549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A3CC60A-13B5-9DCC-B016-EEB82582A7A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7303"/>
          <a:stretch>
            <a:fillRect/>
          </a:stretch>
        </p:blipFill>
        <p:spPr>
          <a:xfrm>
            <a:off x="1979569" y="1842447"/>
            <a:ext cx="2838089" cy="26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CC275-A50D-5C3C-2F64-3F2107E7B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8AB22A0F-02CD-397B-26A3-9560F29282DE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דוגמה פתורה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 305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E1B214DD-175D-28D7-3A9A-0FEDE348A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11" y="185098"/>
            <a:ext cx="4006575" cy="1148653"/>
          </a:xfrm>
          <a:prstGeom prst="rect">
            <a:avLst/>
          </a:prstGeom>
        </p:spPr>
      </p:pic>
      <p:pic>
        <p:nvPicPr>
          <p:cNvPr id="6" name="תמונה 5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F24EC24E-F152-3AB0-5BD0-6F03E0D451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08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10267-A76B-24FF-FE67-AF0544534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25C79600-7F21-2DBC-0AC6-98CB0AA4C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34157B04-B5DB-1981-8F41-CE6CBA19D6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AB47E6D-FF8D-DE98-EA3F-3AB9E354B8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8920"/>
          <a:stretch>
            <a:fillRect/>
          </a:stretch>
        </p:blipFill>
        <p:spPr>
          <a:xfrm>
            <a:off x="8093122" y="1114113"/>
            <a:ext cx="2415654" cy="4629774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384B83D-D379-8E28-3CEA-30C4142C01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503" r="31080"/>
          <a:stretch>
            <a:fillRect/>
          </a:stretch>
        </p:blipFill>
        <p:spPr>
          <a:xfrm>
            <a:off x="5418160" y="1114113"/>
            <a:ext cx="2674961" cy="462977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BA24B62-39EE-0BDD-490C-2DE7C8EDCE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5583"/>
          <a:stretch>
            <a:fillRect/>
          </a:stretch>
        </p:blipFill>
        <p:spPr>
          <a:xfrm>
            <a:off x="2736514" y="1114113"/>
            <a:ext cx="2674961" cy="46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27D93-537E-B6B7-AD69-69AAFA2E5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DE77141-7C22-505B-C106-A36F654F8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4511D0CE-88F2-3176-2228-DE95A08C58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5614E56-0FF7-4ED7-A3BF-269AC0EDBFA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6014"/>
          <a:stretch>
            <a:fillRect/>
          </a:stretch>
        </p:blipFill>
        <p:spPr>
          <a:xfrm>
            <a:off x="2430552" y="803103"/>
            <a:ext cx="8241997" cy="2963679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4E99BB5-E0E8-B0B6-CDE7-B0AA5BA273B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2833" b="48543"/>
          <a:stretch>
            <a:fillRect/>
          </a:stretch>
        </p:blipFill>
        <p:spPr>
          <a:xfrm>
            <a:off x="2430552" y="3750021"/>
            <a:ext cx="8241997" cy="16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BA8BD-1A0D-ED22-BB9A-A767EB6A4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B822F6B1-08F4-962E-0BB5-4727C4703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1E6A7D0A-EF3E-4FA9-23BC-7E8B699B04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88F5C078-A8F6-AC52-4040-0BD4C71E59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1767" b="38178"/>
          <a:stretch>
            <a:fillRect/>
          </a:stretch>
        </p:blipFill>
        <p:spPr>
          <a:xfrm>
            <a:off x="1975001" y="1538849"/>
            <a:ext cx="8241997" cy="87680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1122243-1911-4206-6CF9-AB16C18FD4E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1351" b="774"/>
          <a:stretch>
            <a:fillRect/>
          </a:stretch>
        </p:blipFill>
        <p:spPr>
          <a:xfrm>
            <a:off x="1975001" y="2415652"/>
            <a:ext cx="8241997" cy="330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6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97BD0-D333-E95B-22DE-F7F864D6B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>
            <a:extLst>
              <a:ext uri="{FF2B5EF4-FFF2-40B4-BE49-F238E27FC236}">
                <a16:creationId xmlns:a16="http://schemas.microsoft.com/office/drawing/2014/main" id="{BAD0C16D-6E97-EB4B-61CB-B63BB6626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881" y="182077"/>
            <a:ext cx="4006575" cy="1148653"/>
          </a:xfrm>
          <a:prstGeom prst="rect">
            <a:avLst/>
          </a:prstGeom>
        </p:spPr>
      </p:pic>
      <p:pic>
        <p:nvPicPr>
          <p:cNvPr id="7" name="תמונה 6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7943A3E6-C494-236C-98F6-8E74E0B701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>
            <a:off x="0" y="4919472"/>
            <a:ext cx="12192000" cy="1938528"/>
          </a:xfrm>
          <a:prstGeom prst="rect">
            <a:avLst/>
          </a:prstGeom>
        </p:spPr>
      </p:pic>
      <p:sp>
        <p:nvSpPr>
          <p:cNvPr id="2" name="כותרת משנה 2">
            <a:extLst>
              <a:ext uri="{FF2B5EF4-FFF2-40B4-BE49-F238E27FC236}">
                <a16:creationId xmlns:a16="http://schemas.microsoft.com/office/drawing/2014/main" id="{49DF4315-15D2-4A1B-4F64-8BDC336023E6}"/>
              </a:ext>
            </a:extLst>
          </p:cNvPr>
          <p:cNvSpPr txBox="1">
            <a:spLocks/>
          </p:cNvSpPr>
          <p:nvPr/>
        </p:nvSpPr>
        <p:spPr>
          <a:xfrm>
            <a:off x="2336799" y="2405881"/>
            <a:ext cx="7788539" cy="84307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6000" b="1" dirty="0">
                <a:solidFill>
                  <a:srgbClr val="D52E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נספח ג'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עמודים 294-296</a:t>
            </a:r>
          </a:p>
        </p:txBody>
      </p:sp>
    </p:spTree>
    <p:extLst>
      <p:ext uri="{BB962C8B-B14F-4D97-AF65-F5344CB8AC3E}">
        <p14:creationId xmlns:p14="http://schemas.microsoft.com/office/powerpoint/2010/main" val="338907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38364-CF64-2848-9193-5030CB3D7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DB4FC077-67D3-5741-03B3-D10A345CF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C4346B4-44EF-0D5C-DDE9-F7FC1B2FF4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37A5A58F-E0BA-C320-F336-6C31A0613D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4096"/>
          <a:stretch>
            <a:fillRect/>
          </a:stretch>
        </p:blipFill>
        <p:spPr>
          <a:xfrm>
            <a:off x="2503490" y="985097"/>
            <a:ext cx="7692168" cy="46156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7CF9ACA-7AFE-392B-42F6-BFE18E3AA4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903" b="73036"/>
          <a:stretch>
            <a:fillRect/>
          </a:stretch>
        </p:blipFill>
        <p:spPr>
          <a:xfrm>
            <a:off x="2503490" y="1446663"/>
            <a:ext cx="7692168" cy="164644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39F24F1-9432-BA6D-1B09-BF8A3BB9A3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5679" b="59244"/>
          <a:stretch>
            <a:fillRect/>
          </a:stretch>
        </p:blipFill>
        <p:spPr>
          <a:xfrm>
            <a:off x="2503490" y="3093105"/>
            <a:ext cx="7692168" cy="117864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A75F375-E5BF-6CA3-96B0-EBEBD6B111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1357" b="50787"/>
          <a:stretch>
            <a:fillRect/>
          </a:stretch>
        </p:blipFill>
        <p:spPr>
          <a:xfrm>
            <a:off x="2503490" y="4271748"/>
            <a:ext cx="7692168" cy="614149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8485459-3B13-D683-75DF-B9C1C6D865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8378" b="43765"/>
          <a:stretch>
            <a:fillRect/>
          </a:stretch>
        </p:blipFill>
        <p:spPr>
          <a:xfrm>
            <a:off x="2503490" y="4885897"/>
            <a:ext cx="7692168" cy="61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1E927-032E-B14E-258E-40E28400B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0965DC2D-6DC9-0E4E-8D17-D24320943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08F5F8F2-9500-4EA0-20A6-A43759D91C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4283201-CB6F-BD41-1D7E-5C4027B6FC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6585" b="-409"/>
          <a:stretch>
            <a:fillRect/>
          </a:stretch>
        </p:blipFill>
        <p:spPr>
          <a:xfrm>
            <a:off x="2489842" y="1787857"/>
            <a:ext cx="7692168" cy="34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59B22-0AB8-E711-A92F-802BE5A2E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E4F31CA4-02C4-9C69-AB17-47A8A9970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E4E84DF8-78D2-EC25-A8BA-30E273F756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BFA5AFCD-4F60-CBA1-7D92-F79BDE1880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2656"/>
          <a:stretch>
            <a:fillRect/>
          </a:stretch>
        </p:blipFill>
        <p:spPr>
          <a:xfrm>
            <a:off x="3445827" y="205754"/>
            <a:ext cx="7445087" cy="1118079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314C60EC-E73C-84C9-69D6-93E716E85F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710" b="66659"/>
          <a:stretch>
            <a:fillRect/>
          </a:stretch>
        </p:blipFill>
        <p:spPr>
          <a:xfrm>
            <a:off x="3445827" y="1146412"/>
            <a:ext cx="7445087" cy="120100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21436C4-CB04-7054-FCA8-0A908FB48A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965" b="55967"/>
          <a:stretch>
            <a:fillRect/>
          </a:stretch>
        </p:blipFill>
        <p:spPr>
          <a:xfrm>
            <a:off x="3445826" y="2347415"/>
            <a:ext cx="7445087" cy="777922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0F9EA413-F515-D17B-1795-64BEE85A0B3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4033" b="49070"/>
          <a:stretch>
            <a:fillRect/>
          </a:stretch>
        </p:blipFill>
        <p:spPr>
          <a:xfrm>
            <a:off x="3445826" y="3125337"/>
            <a:ext cx="7445087" cy="44459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C1F2C3E-E03F-78D0-3F9C-981DC0A382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0825" b="39526"/>
          <a:stretch>
            <a:fillRect/>
          </a:stretch>
        </p:blipFill>
        <p:spPr>
          <a:xfrm>
            <a:off x="3445826" y="3569927"/>
            <a:ext cx="7445087" cy="622010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EC8DA2E3-4A58-CB74-BDC2-7496FCA0CA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0488" b="18023"/>
          <a:stretch>
            <a:fillRect/>
          </a:stretch>
        </p:blipFill>
        <p:spPr>
          <a:xfrm>
            <a:off x="3445826" y="4191937"/>
            <a:ext cx="7445087" cy="1385248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CDF507C5-6D3E-C106-9065-96539AC491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1643" b="6607"/>
          <a:stretch>
            <a:fillRect/>
          </a:stretch>
        </p:blipFill>
        <p:spPr>
          <a:xfrm>
            <a:off x="3445825" y="5577185"/>
            <a:ext cx="7445087" cy="7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8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AD94E-EE14-60D4-8EF4-8FE8176D9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>
            <a:extLst>
              <a:ext uri="{FF2B5EF4-FFF2-40B4-BE49-F238E27FC236}">
                <a16:creationId xmlns:a16="http://schemas.microsoft.com/office/drawing/2014/main" id="{F30F0D54-0D58-21CB-81A7-AADFC1B30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22"/>
            <a:ext cx="3058348" cy="876804"/>
          </a:xfrm>
          <a:prstGeom prst="rect">
            <a:avLst/>
          </a:prstGeom>
        </p:spPr>
      </p:pic>
      <p:pic>
        <p:nvPicPr>
          <p:cNvPr id="11" name="תמונה 10" descr="תמונה שמכילה גרפיקת וקטור, אומנות&#10;&#10;התיאור נוצר באופן אוטומטי ברמת מהימנות בינונית">
            <a:extLst>
              <a:ext uri="{FF2B5EF4-FFF2-40B4-BE49-F238E27FC236}">
                <a16:creationId xmlns:a16="http://schemas.microsoft.com/office/drawing/2014/main" id="{C06643C8-E731-0E85-466D-C72BA451E5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6" b="17423"/>
          <a:stretch/>
        </p:blipFill>
        <p:spPr>
          <a:xfrm rot="16200000" flipH="1">
            <a:off x="-2590842" y="3279688"/>
            <a:ext cx="6161332" cy="97965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D2EEF1C-288C-8673-3572-0B44CA8E9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352" y="226041"/>
            <a:ext cx="7669032" cy="2544455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50B07D48-7DE7-1E9F-D9BC-DF16945226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91598"/>
          <a:stretch>
            <a:fillRect/>
          </a:stretch>
        </p:blipFill>
        <p:spPr>
          <a:xfrm>
            <a:off x="4976130" y="3111085"/>
            <a:ext cx="6583524" cy="532867"/>
          </a:xfrm>
          <a:prstGeom prst="rect">
            <a:avLst/>
          </a:prstGeom>
        </p:spPr>
      </p:pic>
      <p:sp>
        <p:nvSpPr>
          <p:cNvPr id="19" name="מלבן 18">
            <a:extLst>
              <a:ext uri="{FF2B5EF4-FFF2-40B4-BE49-F238E27FC236}">
                <a16:creationId xmlns:a16="http://schemas.microsoft.com/office/drawing/2014/main" id="{B7992A6C-5D62-7EB8-63B3-9613FF361DF3}"/>
              </a:ext>
            </a:extLst>
          </p:cNvPr>
          <p:cNvSpPr/>
          <p:nvPr/>
        </p:nvSpPr>
        <p:spPr>
          <a:xfrm>
            <a:off x="8666328" y="2033516"/>
            <a:ext cx="3286056" cy="736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4DD64284-2724-F62B-09E9-DB96678D88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7747" b="81708"/>
          <a:stretch>
            <a:fillRect/>
          </a:stretch>
        </p:blipFill>
        <p:spPr>
          <a:xfrm>
            <a:off x="4976130" y="3769514"/>
            <a:ext cx="6583524" cy="668740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4223A964-39F3-04D1-68DB-7261790EB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7338" b="72117"/>
          <a:stretch>
            <a:fillRect/>
          </a:stretch>
        </p:blipFill>
        <p:spPr>
          <a:xfrm>
            <a:off x="4976130" y="4438254"/>
            <a:ext cx="6583524" cy="66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52348</TotalTime>
  <Words>61</Words>
  <Application>Microsoft Office PowerPoint</Application>
  <PresentationFormat>מסך רחב</PresentationFormat>
  <Paragraphs>41</Paragraphs>
  <Slides>28</Slides>
  <Notes>28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Tali Rouash</dc:creator>
  <cp:lastModifiedBy>Tali Rouash</cp:lastModifiedBy>
  <cp:revision>456</cp:revision>
  <dcterms:created xsi:type="dcterms:W3CDTF">2023-03-16T18:50:14Z</dcterms:created>
  <dcterms:modified xsi:type="dcterms:W3CDTF">2025-08-22T10:34:49Z</dcterms:modified>
</cp:coreProperties>
</file>